
<file path=[Content_Types].xml><?xml version="1.0" encoding="utf-8"?>
<Types xmlns="http://schemas.openxmlformats.org/package/2006/content-types">
  <Default Extension="bin" ContentType="application/vnd.openxmlformats-officedocument.oleObject"/>
  <Default Extension="jpeg" ContentType="image/jpeg"/>
  <Default Extension="png" ContentType="image/pn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theme/themeOverride1.xml" ContentType="application/vnd.openxmlformats-officedocument.themeOverr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37" r:id="rId1"/>
  </p:sldMasterIdLst>
  <p:notesMasterIdLst>
    <p:notesMasterId r:id="rId61"/>
  </p:notesMasterIdLst>
  <p:sldIdLst>
    <p:sldId id="300" r:id="rId2"/>
    <p:sldId id="258" r:id="rId3"/>
    <p:sldId id="430" r:id="rId4"/>
    <p:sldId id="431" r:id="rId5"/>
    <p:sldId id="477" r:id="rId6"/>
    <p:sldId id="478" r:id="rId7"/>
    <p:sldId id="479" r:id="rId8"/>
    <p:sldId id="260" r:id="rId9"/>
    <p:sldId id="291" r:id="rId10"/>
    <p:sldId id="285" r:id="rId11"/>
    <p:sldId id="292" r:id="rId12"/>
    <p:sldId id="293" r:id="rId13"/>
    <p:sldId id="295" r:id="rId14"/>
    <p:sldId id="294" r:id="rId15"/>
    <p:sldId id="296" r:id="rId16"/>
    <p:sldId id="480" r:id="rId17"/>
    <p:sldId id="481" r:id="rId18"/>
    <p:sldId id="482" r:id="rId19"/>
    <p:sldId id="483" r:id="rId20"/>
    <p:sldId id="484" r:id="rId21"/>
    <p:sldId id="485" r:id="rId22"/>
    <p:sldId id="486" r:id="rId23"/>
    <p:sldId id="487" r:id="rId24"/>
    <p:sldId id="488" r:id="rId25"/>
    <p:sldId id="489" r:id="rId26"/>
    <p:sldId id="316" r:id="rId27"/>
    <p:sldId id="315" r:id="rId28"/>
    <p:sldId id="318" r:id="rId29"/>
    <p:sldId id="320" r:id="rId30"/>
    <p:sldId id="321" r:id="rId31"/>
    <p:sldId id="323" r:id="rId32"/>
    <p:sldId id="491" r:id="rId33"/>
    <p:sldId id="327" r:id="rId34"/>
    <p:sldId id="328" r:id="rId35"/>
    <p:sldId id="493" r:id="rId36"/>
    <p:sldId id="330" r:id="rId37"/>
    <p:sldId id="329" r:id="rId38"/>
    <p:sldId id="331" r:id="rId39"/>
    <p:sldId id="332" r:id="rId40"/>
    <p:sldId id="333" r:id="rId41"/>
    <p:sldId id="513" r:id="rId42"/>
    <p:sldId id="514" r:id="rId43"/>
    <p:sldId id="494" r:id="rId44"/>
    <p:sldId id="495" r:id="rId45"/>
    <p:sldId id="496" r:id="rId46"/>
    <p:sldId id="497" r:id="rId47"/>
    <p:sldId id="499" r:id="rId48"/>
    <p:sldId id="501" r:id="rId49"/>
    <p:sldId id="503" r:id="rId50"/>
    <p:sldId id="504" r:id="rId51"/>
    <p:sldId id="505" r:id="rId52"/>
    <p:sldId id="507" r:id="rId53"/>
    <p:sldId id="508" r:id="rId54"/>
    <p:sldId id="515" r:id="rId55"/>
    <p:sldId id="510" r:id="rId56"/>
    <p:sldId id="511" r:id="rId57"/>
    <p:sldId id="512" r:id="rId58"/>
    <p:sldId id="516" r:id="rId59"/>
    <p:sldId id="517" r:id="rId60"/>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Arial" charset="0"/>
        <a:ea typeface="宋体" pitchFamily="2" charset="-122"/>
        <a:cs typeface="+mn-cs"/>
      </a:defRPr>
    </a:lvl1pPr>
    <a:lvl2pPr marL="457200" algn="l" rtl="0" fontAlgn="base">
      <a:spcBef>
        <a:spcPct val="0"/>
      </a:spcBef>
      <a:spcAft>
        <a:spcPct val="0"/>
      </a:spcAft>
      <a:defRPr kern="1200">
        <a:solidFill>
          <a:schemeClr val="tx1"/>
        </a:solidFill>
        <a:latin typeface="Arial" charset="0"/>
        <a:ea typeface="宋体" pitchFamily="2" charset="-122"/>
        <a:cs typeface="+mn-cs"/>
      </a:defRPr>
    </a:lvl2pPr>
    <a:lvl3pPr marL="914400" algn="l" rtl="0" fontAlgn="base">
      <a:spcBef>
        <a:spcPct val="0"/>
      </a:spcBef>
      <a:spcAft>
        <a:spcPct val="0"/>
      </a:spcAft>
      <a:defRPr kern="1200">
        <a:solidFill>
          <a:schemeClr val="tx1"/>
        </a:solidFill>
        <a:latin typeface="Arial" charset="0"/>
        <a:ea typeface="宋体" pitchFamily="2" charset="-122"/>
        <a:cs typeface="+mn-cs"/>
      </a:defRPr>
    </a:lvl3pPr>
    <a:lvl4pPr marL="1371600" algn="l" rtl="0" fontAlgn="base">
      <a:spcBef>
        <a:spcPct val="0"/>
      </a:spcBef>
      <a:spcAft>
        <a:spcPct val="0"/>
      </a:spcAft>
      <a:defRPr kern="1200">
        <a:solidFill>
          <a:schemeClr val="tx1"/>
        </a:solidFill>
        <a:latin typeface="Arial" charset="0"/>
        <a:ea typeface="宋体" pitchFamily="2" charset="-122"/>
        <a:cs typeface="+mn-cs"/>
      </a:defRPr>
    </a:lvl4pPr>
    <a:lvl5pPr marL="1828800" algn="l" rtl="0" fontAlgn="base">
      <a:spcBef>
        <a:spcPct val="0"/>
      </a:spcBef>
      <a:spcAft>
        <a:spcPct val="0"/>
      </a:spcAft>
      <a:defRPr kern="1200">
        <a:solidFill>
          <a:schemeClr val="tx1"/>
        </a:solidFill>
        <a:latin typeface="Arial" charset="0"/>
        <a:ea typeface="宋体" pitchFamily="2" charset="-122"/>
        <a:cs typeface="+mn-cs"/>
      </a:defRPr>
    </a:lvl5pPr>
    <a:lvl6pPr marL="2286000" algn="l" defTabSz="914400" rtl="0" eaLnBrk="1" latinLnBrk="0" hangingPunct="1">
      <a:defRPr kern="1200">
        <a:solidFill>
          <a:schemeClr val="tx1"/>
        </a:solidFill>
        <a:latin typeface="Arial" charset="0"/>
        <a:ea typeface="宋体" pitchFamily="2" charset="-122"/>
        <a:cs typeface="+mn-cs"/>
      </a:defRPr>
    </a:lvl6pPr>
    <a:lvl7pPr marL="2743200" algn="l" defTabSz="914400" rtl="0" eaLnBrk="1" latinLnBrk="0" hangingPunct="1">
      <a:defRPr kern="1200">
        <a:solidFill>
          <a:schemeClr val="tx1"/>
        </a:solidFill>
        <a:latin typeface="Arial" charset="0"/>
        <a:ea typeface="宋体" pitchFamily="2" charset="-122"/>
        <a:cs typeface="+mn-cs"/>
      </a:defRPr>
    </a:lvl7pPr>
    <a:lvl8pPr marL="3200400" algn="l" defTabSz="914400" rtl="0" eaLnBrk="1" latinLnBrk="0" hangingPunct="1">
      <a:defRPr kern="1200">
        <a:solidFill>
          <a:schemeClr val="tx1"/>
        </a:solidFill>
        <a:latin typeface="Arial" charset="0"/>
        <a:ea typeface="宋体" pitchFamily="2" charset="-122"/>
        <a:cs typeface="+mn-cs"/>
      </a:defRPr>
    </a:lvl8pPr>
    <a:lvl9pPr marL="3657600" algn="l" defTabSz="914400" rtl="0" eaLnBrk="1" latinLnBrk="0" hangingPunct="1">
      <a:defRPr kern="1200">
        <a:solidFill>
          <a:schemeClr val="tx1"/>
        </a:solidFill>
        <a:latin typeface="Arial" charset="0"/>
        <a:ea typeface="宋体" pitchFamily="2" charset="-122"/>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72401"/>
    <a:srgbClr val="83A355"/>
    <a:srgbClr val="3907F1"/>
    <a:srgbClr val="2605A1"/>
    <a:srgbClr val="5629F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34545" autoAdjust="0"/>
    <p:restoredTop sz="86350" autoAdjust="0"/>
  </p:normalViewPr>
  <p:slideViewPr>
    <p:cSldViewPr>
      <p:cViewPr varScale="1">
        <p:scale>
          <a:sx n="45" d="100"/>
          <a:sy n="45" d="100"/>
        </p:scale>
        <p:origin x="31" y="754"/>
      </p:cViewPr>
      <p:guideLst>
        <p:guide orient="horz" pos="2160"/>
        <p:guide pos="2880"/>
      </p:guideLst>
    </p:cSldViewPr>
  </p:slideViewPr>
  <p:outlineViewPr>
    <p:cViewPr>
      <p:scale>
        <a:sx n="33" d="100"/>
        <a:sy n="33" d="100"/>
      </p:scale>
      <p:origin x="144" y="29538"/>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5" Type="http://schemas.openxmlformats.org/officeDocument/2006/relationships/slide" Target="slides/slide4.xml"/><Relationship Id="rId61" Type="http://schemas.openxmlformats.org/officeDocument/2006/relationships/notesMaster" Target="notesMasters/notesMaster1.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1794"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kumimoji="1" sz="1200">
                <a:latin typeface="Times New Roman" pitchFamily="18" charset="0"/>
                <a:ea typeface="宋体" pitchFamily="2" charset="-122"/>
              </a:defRPr>
            </a:lvl1pPr>
          </a:lstStyle>
          <a:p>
            <a:pPr>
              <a:defRPr/>
            </a:pPr>
            <a:endParaRPr lang="en-US" altLang="zh-CN"/>
          </a:p>
        </p:txBody>
      </p:sp>
      <p:sp>
        <p:nvSpPr>
          <p:cNvPr id="161795"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kumimoji="1" sz="1200">
                <a:latin typeface="Times New Roman" pitchFamily="18" charset="0"/>
                <a:ea typeface="宋体" pitchFamily="2" charset="-122"/>
              </a:defRPr>
            </a:lvl1pPr>
          </a:lstStyle>
          <a:p>
            <a:pPr>
              <a:defRPr/>
            </a:pPr>
            <a:endParaRPr lang="en-US" altLang="zh-CN"/>
          </a:p>
        </p:txBody>
      </p:sp>
      <p:sp>
        <p:nvSpPr>
          <p:cNvPr id="52228"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161797"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zh-CN" altLang="en-US" noProof="0"/>
              <a:t>单击此处编辑母版文本样式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161798"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defRPr kumimoji="1" sz="1200">
                <a:latin typeface="Times New Roman" pitchFamily="18" charset="0"/>
                <a:ea typeface="宋体" pitchFamily="2" charset="-122"/>
              </a:defRPr>
            </a:lvl1pPr>
          </a:lstStyle>
          <a:p>
            <a:pPr>
              <a:defRPr/>
            </a:pPr>
            <a:endParaRPr lang="en-US" altLang="zh-CN"/>
          </a:p>
        </p:txBody>
      </p:sp>
      <p:sp>
        <p:nvSpPr>
          <p:cNvPr id="161799"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kumimoji="1" sz="1200">
                <a:latin typeface="Times New Roman" pitchFamily="18" charset="0"/>
                <a:ea typeface="宋体" pitchFamily="2" charset="-122"/>
              </a:defRPr>
            </a:lvl1pPr>
          </a:lstStyle>
          <a:p>
            <a:pPr>
              <a:defRPr/>
            </a:pPr>
            <a:fld id="{1797741C-FE0B-4652-A3D9-A5340F234935}" type="slidenum">
              <a:rPr lang="en-US" altLang="zh-CN"/>
              <a:pPr>
                <a:defRPr/>
              </a:pPr>
              <a:t>‹#›</a:t>
            </a:fld>
            <a:endParaRPr lang="en-US" altLang="zh-CN"/>
          </a:p>
        </p:txBody>
      </p:sp>
    </p:spTree>
    <p:extLst>
      <p:ext uri="{BB962C8B-B14F-4D97-AF65-F5344CB8AC3E}">
        <p14:creationId xmlns:p14="http://schemas.microsoft.com/office/powerpoint/2010/main" val="1816674925"/>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宋体" pitchFamily="2" charset="-122"/>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宋体" pitchFamily="2" charset="-122"/>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宋体" pitchFamily="2" charset="-122"/>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宋体" pitchFamily="2" charset="-122"/>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宋体"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7"/>
          <p:cNvSpPr>
            <a:spLocks noGrp="1" noChangeArrowheads="1"/>
          </p:cNvSpPr>
          <p:nvPr>
            <p:ph type="sldNum" sz="quarter" idx="5"/>
          </p:nvPr>
        </p:nvSpPr>
        <p:spPr>
          <a:noFill/>
        </p:spPr>
        <p:txBody>
          <a:bodyPr/>
          <a:lstStyle>
            <a:lvl1pPr eaLnBrk="0" hangingPunct="0">
              <a:defRPr i="1">
                <a:solidFill>
                  <a:schemeClr val="tx1"/>
                </a:solidFill>
                <a:latin typeface="Arial" charset="0"/>
                <a:ea typeface="宋体" pitchFamily="2" charset="-122"/>
              </a:defRPr>
            </a:lvl1pPr>
            <a:lvl2pPr marL="742950" indent="-285750" eaLnBrk="0" hangingPunct="0">
              <a:defRPr i="1">
                <a:solidFill>
                  <a:schemeClr val="tx1"/>
                </a:solidFill>
                <a:latin typeface="Arial" charset="0"/>
                <a:ea typeface="宋体" pitchFamily="2" charset="-122"/>
              </a:defRPr>
            </a:lvl2pPr>
            <a:lvl3pPr marL="1143000" indent="-228600" eaLnBrk="0" hangingPunct="0">
              <a:defRPr i="1">
                <a:solidFill>
                  <a:schemeClr val="tx1"/>
                </a:solidFill>
                <a:latin typeface="Arial" charset="0"/>
                <a:ea typeface="宋体" pitchFamily="2" charset="-122"/>
              </a:defRPr>
            </a:lvl3pPr>
            <a:lvl4pPr marL="1600200" indent="-228600" eaLnBrk="0" hangingPunct="0">
              <a:defRPr i="1">
                <a:solidFill>
                  <a:schemeClr val="tx1"/>
                </a:solidFill>
                <a:latin typeface="Arial" charset="0"/>
                <a:ea typeface="宋体" pitchFamily="2" charset="-122"/>
              </a:defRPr>
            </a:lvl4pPr>
            <a:lvl5pPr marL="2057400" indent="-228600" eaLnBrk="0" hangingPunct="0">
              <a:defRPr i="1">
                <a:solidFill>
                  <a:schemeClr val="tx1"/>
                </a:solidFill>
                <a:latin typeface="Arial" charset="0"/>
                <a:ea typeface="宋体" pitchFamily="2" charset="-122"/>
              </a:defRPr>
            </a:lvl5pPr>
            <a:lvl6pPr marL="2514600" indent="-228600" eaLnBrk="0" fontAlgn="base" hangingPunct="0">
              <a:spcBef>
                <a:spcPct val="0"/>
              </a:spcBef>
              <a:spcAft>
                <a:spcPct val="0"/>
              </a:spcAft>
              <a:defRPr i="1">
                <a:solidFill>
                  <a:schemeClr val="tx1"/>
                </a:solidFill>
                <a:latin typeface="Arial" charset="0"/>
                <a:ea typeface="宋体" pitchFamily="2" charset="-122"/>
              </a:defRPr>
            </a:lvl6pPr>
            <a:lvl7pPr marL="2971800" indent="-228600" eaLnBrk="0" fontAlgn="base" hangingPunct="0">
              <a:spcBef>
                <a:spcPct val="0"/>
              </a:spcBef>
              <a:spcAft>
                <a:spcPct val="0"/>
              </a:spcAft>
              <a:defRPr i="1">
                <a:solidFill>
                  <a:schemeClr val="tx1"/>
                </a:solidFill>
                <a:latin typeface="Arial" charset="0"/>
                <a:ea typeface="宋体" pitchFamily="2" charset="-122"/>
              </a:defRPr>
            </a:lvl7pPr>
            <a:lvl8pPr marL="3429000" indent="-228600" eaLnBrk="0" fontAlgn="base" hangingPunct="0">
              <a:spcBef>
                <a:spcPct val="0"/>
              </a:spcBef>
              <a:spcAft>
                <a:spcPct val="0"/>
              </a:spcAft>
              <a:defRPr i="1">
                <a:solidFill>
                  <a:schemeClr val="tx1"/>
                </a:solidFill>
                <a:latin typeface="Arial" charset="0"/>
                <a:ea typeface="宋体" pitchFamily="2" charset="-122"/>
              </a:defRPr>
            </a:lvl8pPr>
            <a:lvl9pPr marL="3886200" indent="-228600" eaLnBrk="0" fontAlgn="base" hangingPunct="0">
              <a:spcBef>
                <a:spcPct val="0"/>
              </a:spcBef>
              <a:spcAft>
                <a:spcPct val="0"/>
              </a:spcAft>
              <a:defRPr i="1">
                <a:solidFill>
                  <a:schemeClr val="tx1"/>
                </a:solidFill>
                <a:latin typeface="Arial" charset="0"/>
                <a:ea typeface="宋体" pitchFamily="2" charset="-122"/>
              </a:defRPr>
            </a:lvl9pPr>
          </a:lstStyle>
          <a:p>
            <a:pPr eaLnBrk="1" hangingPunct="1"/>
            <a:fld id="{75F99FBA-178B-476A-BCAE-E2054EE98DB3}" type="slidenum">
              <a:rPr lang="zh-CN" altLang="en-US" i="0" smtClean="0">
                <a:latin typeface="Times New Roman" pitchFamily="18" charset="0"/>
              </a:rPr>
              <a:pPr eaLnBrk="1" hangingPunct="1"/>
              <a:t>1</a:t>
            </a:fld>
            <a:endParaRPr lang="en-US" altLang="zh-CN" i="0">
              <a:latin typeface="Times New Roman" pitchFamily="18" charset="0"/>
            </a:endParaRPr>
          </a:p>
        </p:txBody>
      </p:sp>
      <p:sp>
        <p:nvSpPr>
          <p:cNvPr id="37891" name="Rectangle 2"/>
          <p:cNvSpPr>
            <a:spLocks noGrp="1" noRot="1" noChangeAspect="1" noChangeArrowheads="1" noTextEdit="1"/>
          </p:cNvSpPr>
          <p:nvPr>
            <p:ph type="sldImg"/>
          </p:nvPr>
        </p:nvSpPr>
        <p:spPr>
          <a:ln/>
        </p:spPr>
      </p:sp>
      <p:sp>
        <p:nvSpPr>
          <p:cNvPr id="37892" name="Rectangle 3"/>
          <p:cNvSpPr>
            <a:spLocks noGrp="1" noChangeArrowheads="1"/>
          </p:cNvSpPr>
          <p:nvPr>
            <p:ph type="body" idx="1"/>
          </p:nvPr>
        </p:nvSpPr>
        <p:spPr>
          <a:noFill/>
        </p:spPr>
        <p:txBody>
          <a:bodyPr/>
          <a:lstStyle/>
          <a:p>
            <a:pPr eaLnBrk="1" hangingPunct="1"/>
            <a:r>
              <a:rPr lang="zh-CN" altLang="en-US"/>
              <a:t>欢迎辞</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DA902D3-CE2B-4FEE-AB82-4FC7A0A11FD1}" type="slidenum">
              <a:rPr lang="zh-CN" altLang="en-US" smtClean="0"/>
              <a:t>38</a:t>
            </a:fld>
            <a:endParaRPr lang="zh-CN" altLang="en-US"/>
          </a:p>
        </p:txBody>
      </p:sp>
    </p:spTree>
    <p:extLst>
      <p:ext uri="{BB962C8B-B14F-4D97-AF65-F5344CB8AC3E}">
        <p14:creationId xmlns:p14="http://schemas.microsoft.com/office/powerpoint/2010/main" val="28725917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DA902D3-CE2B-4FEE-AB82-4FC7A0A11FD1}" type="slidenum">
              <a:rPr lang="zh-CN" altLang="en-US" smtClean="0"/>
              <a:t>39</a:t>
            </a:fld>
            <a:endParaRPr lang="zh-CN" altLang="en-US"/>
          </a:p>
        </p:txBody>
      </p:sp>
    </p:spTree>
    <p:extLst>
      <p:ext uri="{BB962C8B-B14F-4D97-AF65-F5344CB8AC3E}">
        <p14:creationId xmlns:p14="http://schemas.microsoft.com/office/powerpoint/2010/main" val="28725917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DA902D3-CE2B-4FEE-AB82-4FC7A0A11FD1}" type="slidenum">
              <a:rPr lang="zh-CN" altLang="en-US" smtClean="0"/>
              <a:t>40</a:t>
            </a:fld>
            <a:endParaRPr lang="zh-CN" altLang="en-US"/>
          </a:p>
        </p:txBody>
      </p:sp>
    </p:spTree>
    <p:extLst>
      <p:ext uri="{BB962C8B-B14F-4D97-AF65-F5344CB8AC3E}">
        <p14:creationId xmlns:p14="http://schemas.microsoft.com/office/powerpoint/2010/main" val="28725917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a:defRPr/>
            </a:pPr>
            <a:fld id="{1797741C-FE0B-4652-A3D9-A5340F234935}" type="slidenum">
              <a:rPr lang="en-US" altLang="zh-CN" smtClean="0"/>
              <a:pPr>
                <a:defRPr/>
              </a:pPr>
              <a:t>51</a:t>
            </a:fld>
            <a:endParaRPr lang="en-US" altLang="zh-CN"/>
          </a:p>
        </p:txBody>
      </p:sp>
    </p:spTree>
    <p:extLst>
      <p:ext uri="{BB962C8B-B14F-4D97-AF65-F5344CB8AC3E}">
        <p14:creationId xmlns:p14="http://schemas.microsoft.com/office/powerpoint/2010/main" val="355773508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a:t>单击此处编辑母版标题样式</a:t>
            </a:r>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p:txBody>
          <a:bodyPr/>
          <a:lstStyle>
            <a:lvl1pPr>
              <a:defRPr/>
            </a:lvl1pPr>
          </a:lstStyle>
          <a:p>
            <a:pPr>
              <a:defRPr/>
            </a:pPr>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a:lvl1pPr>
          </a:lstStyle>
          <a:p>
            <a:pPr>
              <a:defRPr/>
            </a:pPr>
            <a:fld id="{B64F8FE0-C21C-47A0-A9D8-B25B7537C831}" type="slidenum">
              <a:rPr lang="en-US" altLang="zh-CN"/>
              <a:pPr>
                <a:defRPr/>
              </a:pPr>
              <a:t>‹#›</a:t>
            </a:fld>
            <a:endParaRPr lang="en-US" altLang="zh-CN"/>
          </a:p>
        </p:txBody>
      </p:sp>
    </p:spTree>
    <p:extLst>
      <p:ext uri="{BB962C8B-B14F-4D97-AF65-F5344CB8AC3E}">
        <p14:creationId xmlns:p14="http://schemas.microsoft.com/office/powerpoint/2010/main" val="85794957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lvl1pPr>
              <a:defRPr/>
            </a:lvl1pPr>
          </a:lstStyle>
          <a:p>
            <a:pPr>
              <a:defRPr/>
            </a:pPr>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a:lvl1pPr>
          </a:lstStyle>
          <a:p>
            <a:pPr>
              <a:defRPr/>
            </a:pPr>
            <a:fld id="{367EB95D-77A0-4613-B6F8-D1CD8076E210}" type="slidenum">
              <a:rPr lang="en-US" altLang="zh-CN"/>
              <a:pPr>
                <a:defRPr/>
              </a:pPr>
              <a:t>‹#›</a:t>
            </a:fld>
            <a:endParaRPr lang="en-US" altLang="zh-CN"/>
          </a:p>
        </p:txBody>
      </p:sp>
    </p:spTree>
    <p:extLst>
      <p:ext uri="{BB962C8B-B14F-4D97-AF65-F5344CB8AC3E}">
        <p14:creationId xmlns:p14="http://schemas.microsoft.com/office/powerpoint/2010/main" val="348769617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lvl1pPr>
              <a:defRPr/>
            </a:lvl1pPr>
          </a:lstStyle>
          <a:p>
            <a:pPr>
              <a:defRPr/>
            </a:pPr>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a:lvl1pPr>
          </a:lstStyle>
          <a:p>
            <a:pPr>
              <a:defRPr/>
            </a:pPr>
            <a:fld id="{046B5772-AD4B-4AEF-87CB-1C89A56C17B2}" type="slidenum">
              <a:rPr lang="en-US" altLang="zh-CN"/>
              <a:pPr>
                <a:defRPr/>
              </a:pPr>
              <a:t>‹#›</a:t>
            </a:fld>
            <a:endParaRPr lang="en-US" altLang="zh-CN"/>
          </a:p>
        </p:txBody>
      </p:sp>
    </p:spTree>
    <p:extLst>
      <p:ext uri="{BB962C8B-B14F-4D97-AF65-F5344CB8AC3E}">
        <p14:creationId xmlns:p14="http://schemas.microsoft.com/office/powerpoint/2010/main" val="400118092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10"/>
          </p:nvPr>
        </p:nvSpPr>
        <p:spPr/>
        <p:txBody>
          <a:bodyPr/>
          <a:lstStyle>
            <a:lvl1pPr>
              <a:defRPr/>
            </a:lvl1pPr>
          </a:lstStyle>
          <a:p>
            <a:pPr>
              <a:defRPr/>
            </a:pPr>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a:lvl1pPr>
          </a:lstStyle>
          <a:p>
            <a:pPr>
              <a:defRPr/>
            </a:pPr>
            <a:fld id="{29459659-482D-4E6A-8D19-8C3630719243}" type="slidenum">
              <a:rPr lang="en-US" altLang="zh-CN"/>
              <a:pPr>
                <a:defRPr/>
              </a:pPr>
              <a:t>‹#›</a:t>
            </a:fld>
            <a:endParaRPr lang="en-US" altLang="zh-CN"/>
          </a:p>
        </p:txBody>
      </p:sp>
    </p:spTree>
    <p:extLst>
      <p:ext uri="{BB962C8B-B14F-4D97-AF65-F5344CB8AC3E}">
        <p14:creationId xmlns:p14="http://schemas.microsoft.com/office/powerpoint/2010/main" val="380759994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lvl1pPr>
              <a:defRPr/>
            </a:lvl1pPr>
          </a:lstStyle>
          <a:p>
            <a:pPr>
              <a:defRPr/>
            </a:pPr>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a:lvl1pPr>
          </a:lstStyle>
          <a:p>
            <a:pPr>
              <a:defRPr/>
            </a:pPr>
            <a:fld id="{FF598610-E959-419A-A82C-3CDE297AF40E}" type="slidenum">
              <a:rPr lang="en-US" altLang="zh-CN"/>
              <a:pPr>
                <a:defRPr/>
              </a:pPr>
              <a:t>‹#›</a:t>
            </a:fld>
            <a:endParaRPr lang="en-US" altLang="zh-CN"/>
          </a:p>
        </p:txBody>
      </p:sp>
    </p:spTree>
    <p:extLst>
      <p:ext uri="{BB962C8B-B14F-4D97-AF65-F5344CB8AC3E}">
        <p14:creationId xmlns:p14="http://schemas.microsoft.com/office/powerpoint/2010/main" val="335006600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3"/>
          <p:cNvSpPr>
            <a:spLocks noGrp="1"/>
          </p:cNvSpPr>
          <p:nvPr>
            <p:ph type="dt" sz="half" idx="10"/>
          </p:nvPr>
        </p:nvSpPr>
        <p:spPr/>
        <p:txBody>
          <a:bodyPr/>
          <a:lstStyle>
            <a:lvl1pPr>
              <a:defRPr/>
            </a:lvl1pPr>
          </a:lstStyle>
          <a:p>
            <a:pPr>
              <a:defRPr/>
            </a:pPr>
            <a:endParaRPr lang="en-US" altLang="zh-CN"/>
          </a:p>
        </p:txBody>
      </p:sp>
      <p:sp>
        <p:nvSpPr>
          <p:cNvPr id="6" name="页脚占位符 4"/>
          <p:cNvSpPr>
            <a:spLocks noGrp="1"/>
          </p:cNvSpPr>
          <p:nvPr>
            <p:ph type="ftr" sz="quarter" idx="11"/>
          </p:nvPr>
        </p:nvSpPr>
        <p:spPr/>
        <p:txBody>
          <a:bodyPr/>
          <a:lstStyle>
            <a:lvl1pPr>
              <a:defRPr/>
            </a:lvl1pPr>
          </a:lstStyle>
          <a:p>
            <a:pPr>
              <a:defRPr/>
            </a:pPr>
            <a:endParaRPr lang="en-US" altLang="zh-CN"/>
          </a:p>
        </p:txBody>
      </p:sp>
      <p:sp>
        <p:nvSpPr>
          <p:cNvPr id="7" name="灯片编号占位符 5"/>
          <p:cNvSpPr>
            <a:spLocks noGrp="1"/>
          </p:cNvSpPr>
          <p:nvPr>
            <p:ph type="sldNum" sz="quarter" idx="12"/>
          </p:nvPr>
        </p:nvSpPr>
        <p:spPr/>
        <p:txBody>
          <a:bodyPr/>
          <a:lstStyle>
            <a:lvl1pPr>
              <a:defRPr/>
            </a:lvl1pPr>
          </a:lstStyle>
          <a:p>
            <a:pPr>
              <a:defRPr/>
            </a:pPr>
            <a:fld id="{79D45DF1-3215-4671-A5CA-2014FA1E496B}" type="slidenum">
              <a:rPr lang="en-US" altLang="zh-CN"/>
              <a:pPr>
                <a:defRPr/>
              </a:pPr>
              <a:t>‹#›</a:t>
            </a:fld>
            <a:endParaRPr lang="en-US" altLang="zh-CN"/>
          </a:p>
        </p:txBody>
      </p:sp>
    </p:spTree>
    <p:extLst>
      <p:ext uri="{BB962C8B-B14F-4D97-AF65-F5344CB8AC3E}">
        <p14:creationId xmlns:p14="http://schemas.microsoft.com/office/powerpoint/2010/main" val="210457624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3"/>
          <p:cNvSpPr>
            <a:spLocks noGrp="1"/>
          </p:cNvSpPr>
          <p:nvPr>
            <p:ph type="dt" sz="half" idx="10"/>
          </p:nvPr>
        </p:nvSpPr>
        <p:spPr/>
        <p:txBody>
          <a:bodyPr/>
          <a:lstStyle>
            <a:lvl1pPr>
              <a:defRPr/>
            </a:lvl1pPr>
          </a:lstStyle>
          <a:p>
            <a:pPr>
              <a:defRPr/>
            </a:pPr>
            <a:endParaRPr lang="en-US" altLang="zh-CN"/>
          </a:p>
        </p:txBody>
      </p:sp>
      <p:sp>
        <p:nvSpPr>
          <p:cNvPr id="8" name="页脚占位符 4"/>
          <p:cNvSpPr>
            <a:spLocks noGrp="1"/>
          </p:cNvSpPr>
          <p:nvPr>
            <p:ph type="ftr" sz="quarter" idx="11"/>
          </p:nvPr>
        </p:nvSpPr>
        <p:spPr/>
        <p:txBody>
          <a:bodyPr/>
          <a:lstStyle>
            <a:lvl1pPr>
              <a:defRPr/>
            </a:lvl1pPr>
          </a:lstStyle>
          <a:p>
            <a:pPr>
              <a:defRPr/>
            </a:pPr>
            <a:endParaRPr lang="en-US" altLang="zh-CN"/>
          </a:p>
        </p:txBody>
      </p:sp>
      <p:sp>
        <p:nvSpPr>
          <p:cNvPr id="9" name="灯片编号占位符 5"/>
          <p:cNvSpPr>
            <a:spLocks noGrp="1"/>
          </p:cNvSpPr>
          <p:nvPr>
            <p:ph type="sldNum" sz="quarter" idx="12"/>
          </p:nvPr>
        </p:nvSpPr>
        <p:spPr/>
        <p:txBody>
          <a:bodyPr/>
          <a:lstStyle>
            <a:lvl1pPr>
              <a:defRPr/>
            </a:lvl1pPr>
          </a:lstStyle>
          <a:p>
            <a:pPr>
              <a:defRPr/>
            </a:pPr>
            <a:fld id="{5D114052-9D6F-4172-BC61-5D77B4AB91C0}" type="slidenum">
              <a:rPr lang="en-US" altLang="zh-CN"/>
              <a:pPr>
                <a:defRPr/>
              </a:pPr>
              <a:t>‹#›</a:t>
            </a:fld>
            <a:endParaRPr lang="en-US" altLang="zh-CN"/>
          </a:p>
        </p:txBody>
      </p:sp>
    </p:spTree>
    <p:extLst>
      <p:ext uri="{BB962C8B-B14F-4D97-AF65-F5344CB8AC3E}">
        <p14:creationId xmlns:p14="http://schemas.microsoft.com/office/powerpoint/2010/main" val="347236323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3"/>
          <p:cNvSpPr>
            <a:spLocks noGrp="1"/>
          </p:cNvSpPr>
          <p:nvPr>
            <p:ph type="dt" sz="half" idx="10"/>
          </p:nvPr>
        </p:nvSpPr>
        <p:spPr/>
        <p:txBody>
          <a:bodyPr/>
          <a:lstStyle>
            <a:lvl1pPr>
              <a:defRPr/>
            </a:lvl1pPr>
          </a:lstStyle>
          <a:p>
            <a:pPr>
              <a:defRPr/>
            </a:pPr>
            <a:endParaRPr lang="en-US" altLang="zh-CN"/>
          </a:p>
        </p:txBody>
      </p:sp>
      <p:sp>
        <p:nvSpPr>
          <p:cNvPr id="4" name="页脚占位符 4"/>
          <p:cNvSpPr>
            <a:spLocks noGrp="1"/>
          </p:cNvSpPr>
          <p:nvPr>
            <p:ph type="ftr" sz="quarter" idx="11"/>
          </p:nvPr>
        </p:nvSpPr>
        <p:spPr/>
        <p:txBody>
          <a:bodyPr/>
          <a:lstStyle>
            <a:lvl1pPr>
              <a:defRPr/>
            </a:lvl1pPr>
          </a:lstStyle>
          <a:p>
            <a:pPr>
              <a:defRPr/>
            </a:pPr>
            <a:endParaRPr lang="en-US" altLang="zh-CN"/>
          </a:p>
        </p:txBody>
      </p:sp>
      <p:sp>
        <p:nvSpPr>
          <p:cNvPr id="5" name="灯片编号占位符 5"/>
          <p:cNvSpPr>
            <a:spLocks noGrp="1"/>
          </p:cNvSpPr>
          <p:nvPr>
            <p:ph type="sldNum" sz="quarter" idx="12"/>
          </p:nvPr>
        </p:nvSpPr>
        <p:spPr/>
        <p:txBody>
          <a:bodyPr/>
          <a:lstStyle>
            <a:lvl1pPr>
              <a:defRPr/>
            </a:lvl1pPr>
          </a:lstStyle>
          <a:p>
            <a:pPr>
              <a:defRPr/>
            </a:pPr>
            <a:fld id="{A6ECCEC8-2CE8-44A3-94D6-27CA5AE61CDF}" type="slidenum">
              <a:rPr lang="en-US" altLang="zh-CN"/>
              <a:pPr>
                <a:defRPr/>
              </a:pPr>
              <a:t>‹#›</a:t>
            </a:fld>
            <a:endParaRPr lang="en-US" altLang="zh-CN"/>
          </a:p>
        </p:txBody>
      </p:sp>
    </p:spTree>
    <p:extLst>
      <p:ext uri="{BB962C8B-B14F-4D97-AF65-F5344CB8AC3E}">
        <p14:creationId xmlns:p14="http://schemas.microsoft.com/office/powerpoint/2010/main" val="183528096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endParaRPr lang="en-US" altLang="zh-CN"/>
          </a:p>
        </p:txBody>
      </p:sp>
      <p:sp>
        <p:nvSpPr>
          <p:cNvPr id="3" name="页脚占位符 4"/>
          <p:cNvSpPr>
            <a:spLocks noGrp="1"/>
          </p:cNvSpPr>
          <p:nvPr>
            <p:ph type="ftr" sz="quarter" idx="11"/>
          </p:nvPr>
        </p:nvSpPr>
        <p:spPr/>
        <p:txBody>
          <a:bodyPr/>
          <a:lstStyle>
            <a:lvl1pPr>
              <a:defRPr/>
            </a:lvl1pPr>
          </a:lstStyle>
          <a:p>
            <a:pPr>
              <a:defRPr/>
            </a:pPr>
            <a:endParaRPr lang="en-US" altLang="zh-CN"/>
          </a:p>
        </p:txBody>
      </p:sp>
      <p:sp>
        <p:nvSpPr>
          <p:cNvPr id="4" name="灯片编号占位符 5"/>
          <p:cNvSpPr>
            <a:spLocks noGrp="1"/>
          </p:cNvSpPr>
          <p:nvPr>
            <p:ph type="sldNum" sz="quarter" idx="12"/>
          </p:nvPr>
        </p:nvSpPr>
        <p:spPr/>
        <p:txBody>
          <a:bodyPr/>
          <a:lstStyle>
            <a:lvl1pPr>
              <a:defRPr/>
            </a:lvl1pPr>
          </a:lstStyle>
          <a:p>
            <a:pPr>
              <a:defRPr/>
            </a:pPr>
            <a:fld id="{1DA8DA2F-A30D-4CF6-A505-322E2BD4D35A}" type="slidenum">
              <a:rPr lang="en-US" altLang="zh-CN"/>
              <a:pPr>
                <a:defRPr/>
              </a:pPr>
              <a:t>‹#›</a:t>
            </a:fld>
            <a:endParaRPr lang="en-US" altLang="zh-CN"/>
          </a:p>
        </p:txBody>
      </p:sp>
    </p:spTree>
    <p:extLst>
      <p:ext uri="{BB962C8B-B14F-4D97-AF65-F5344CB8AC3E}">
        <p14:creationId xmlns:p14="http://schemas.microsoft.com/office/powerpoint/2010/main" val="17648185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3"/>
          <p:cNvSpPr>
            <a:spLocks noGrp="1"/>
          </p:cNvSpPr>
          <p:nvPr>
            <p:ph type="dt" sz="half" idx="10"/>
          </p:nvPr>
        </p:nvSpPr>
        <p:spPr/>
        <p:txBody>
          <a:bodyPr/>
          <a:lstStyle>
            <a:lvl1pPr>
              <a:defRPr/>
            </a:lvl1pPr>
          </a:lstStyle>
          <a:p>
            <a:pPr>
              <a:defRPr/>
            </a:pPr>
            <a:endParaRPr lang="en-US" altLang="zh-CN"/>
          </a:p>
        </p:txBody>
      </p:sp>
      <p:sp>
        <p:nvSpPr>
          <p:cNvPr id="6" name="页脚占位符 4"/>
          <p:cNvSpPr>
            <a:spLocks noGrp="1"/>
          </p:cNvSpPr>
          <p:nvPr>
            <p:ph type="ftr" sz="quarter" idx="11"/>
          </p:nvPr>
        </p:nvSpPr>
        <p:spPr/>
        <p:txBody>
          <a:bodyPr/>
          <a:lstStyle>
            <a:lvl1pPr>
              <a:defRPr/>
            </a:lvl1pPr>
          </a:lstStyle>
          <a:p>
            <a:pPr>
              <a:defRPr/>
            </a:pPr>
            <a:endParaRPr lang="en-US" altLang="zh-CN"/>
          </a:p>
        </p:txBody>
      </p:sp>
      <p:sp>
        <p:nvSpPr>
          <p:cNvPr id="7" name="灯片编号占位符 5"/>
          <p:cNvSpPr>
            <a:spLocks noGrp="1"/>
          </p:cNvSpPr>
          <p:nvPr>
            <p:ph type="sldNum" sz="quarter" idx="12"/>
          </p:nvPr>
        </p:nvSpPr>
        <p:spPr/>
        <p:txBody>
          <a:bodyPr/>
          <a:lstStyle>
            <a:lvl1pPr>
              <a:defRPr/>
            </a:lvl1pPr>
          </a:lstStyle>
          <a:p>
            <a:pPr>
              <a:defRPr/>
            </a:pPr>
            <a:fld id="{3DC750A4-1D01-4A8A-8664-5DF384F62967}" type="slidenum">
              <a:rPr lang="en-US" altLang="zh-CN"/>
              <a:pPr>
                <a:defRPr/>
              </a:pPr>
              <a:t>‹#›</a:t>
            </a:fld>
            <a:endParaRPr lang="en-US" altLang="zh-CN"/>
          </a:p>
        </p:txBody>
      </p:sp>
    </p:spTree>
    <p:extLst>
      <p:ext uri="{BB962C8B-B14F-4D97-AF65-F5344CB8AC3E}">
        <p14:creationId xmlns:p14="http://schemas.microsoft.com/office/powerpoint/2010/main" val="68822562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3"/>
          <p:cNvSpPr>
            <a:spLocks noGrp="1"/>
          </p:cNvSpPr>
          <p:nvPr>
            <p:ph type="dt" sz="half" idx="10"/>
          </p:nvPr>
        </p:nvSpPr>
        <p:spPr/>
        <p:txBody>
          <a:bodyPr/>
          <a:lstStyle>
            <a:lvl1pPr>
              <a:defRPr/>
            </a:lvl1pPr>
          </a:lstStyle>
          <a:p>
            <a:pPr>
              <a:defRPr/>
            </a:pPr>
            <a:endParaRPr lang="en-US" altLang="zh-CN"/>
          </a:p>
        </p:txBody>
      </p:sp>
      <p:sp>
        <p:nvSpPr>
          <p:cNvPr id="6" name="页脚占位符 4"/>
          <p:cNvSpPr>
            <a:spLocks noGrp="1"/>
          </p:cNvSpPr>
          <p:nvPr>
            <p:ph type="ftr" sz="quarter" idx="11"/>
          </p:nvPr>
        </p:nvSpPr>
        <p:spPr/>
        <p:txBody>
          <a:bodyPr/>
          <a:lstStyle>
            <a:lvl1pPr>
              <a:defRPr/>
            </a:lvl1pPr>
          </a:lstStyle>
          <a:p>
            <a:pPr>
              <a:defRPr/>
            </a:pPr>
            <a:endParaRPr lang="en-US" altLang="zh-CN"/>
          </a:p>
        </p:txBody>
      </p:sp>
      <p:sp>
        <p:nvSpPr>
          <p:cNvPr id="7" name="灯片编号占位符 5"/>
          <p:cNvSpPr>
            <a:spLocks noGrp="1"/>
          </p:cNvSpPr>
          <p:nvPr>
            <p:ph type="sldNum" sz="quarter" idx="12"/>
          </p:nvPr>
        </p:nvSpPr>
        <p:spPr/>
        <p:txBody>
          <a:bodyPr/>
          <a:lstStyle>
            <a:lvl1pPr>
              <a:defRPr/>
            </a:lvl1pPr>
          </a:lstStyle>
          <a:p>
            <a:pPr>
              <a:defRPr/>
            </a:pPr>
            <a:fld id="{7E273A70-FB9E-4570-A3EF-08E951184657}" type="slidenum">
              <a:rPr lang="en-US" altLang="zh-CN"/>
              <a:pPr>
                <a:defRPr/>
              </a:pPr>
              <a:t>‹#›</a:t>
            </a:fld>
            <a:endParaRPr lang="en-US" altLang="zh-CN"/>
          </a:p>
        </p:txBody>
      </p:sp>
    </p:spTree>
    <p:extLst>
      <p:ext uri="{BB962C8B-B14F-4D97-AF65-F5344CB8AC3E}">
        <p14:creationId xmlns:p14="http://schemas.microsoft.com/office/powerpoint/2010/main" val="156779402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标题占位符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a:t>单击此处编辑母版标题样式</a:t>
            </a:r>
          </a:p>
        </p:txBody>
      </p:sp>
      <p:sp>
        <p:nvSpPr>
          <p:cNvPr id="2051" name="文本占位符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latin typeface="Arial" charset="0"/>
                <a:ea typeface="宋体" pitchFamily="2" charset="-122"/>
              </a:defRPr>
            </a:lvl1pPr>
          </a:lstStyle>
          <a:p>
            <a:pPr>
              <a:defRPr/>
            </a:pPr>
            <a:endParaRPr lang="en-US" altLang="zh-CN"/>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latin typeface="Arial" charset="0"/>
                <a:ea typeface="宋体" pitchFamily="2" charset="-122"/>
              </a:defRPr>
            </a:lvl1pPr>
          </a:lstStyle>
          <a:p>
            <a:pPr>
              <a:defRPr/>
            </a:pPr>
            <a:endParaRPr lang="en-US" altLang="zh-CN"/>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latin typeface="Arial" charset="0"/>
                <a:ea typeface="宋体" pitchFamily="2" charset="-122"/>
              </a:defRPr>
            </a:lvl1pPr>
          </a:lstStyle>
          <a:p>
            <a:pPr>
              <a:defRPr/>
            </a:pPr>
            <a:fld id="{EB1BA786-8BD4-4342-844A-9C6AF52C3342}" type="slidenum">
              <a:rPr lang="en-US" altLang="zh-CN"/>
              <a:pPr>
                <a:defRPr/>
              </a:pPr>
              <a:t>‹#›</a:t>
            </a:fld>
            <a:endParaRPr lang="en-US" altLang="zh-CN"/>
          </a:p>
        </p:txBody>
      </p:sp>
    </p:spTree>
  </p:cSld>
  <p:clrMap bg1="lt1" tx1="dk1" bg2="lt2" tx2="dk2" accent1="accent1" accent2="accent2" accent3="accent3" accent4="accent4" accent5="accent5" accent6="accent6" hlink="hlink" folHlink="folHlink"/>
  <p:sldLayoutIdLst>
    <p:sldLayoutId id="2147483738" r:id="rId1"/>
    <p:sldLayoutId id="2147483739" r:id="rId2"/>
    <p:sldLayoutId id="2147483740" r:id="rId3"/>
    <p:sldLayoutId id="2147483741" r:id="rId4"/>
    <p:sldLayoutId id="2147483742" r:id="rId5"/>
    <p:sldLayoutId id="2147483743" r:id="rId6"/>
    <p:sldLayoutId id="2147483744" r:id="rId7"/>
    <p:sldLayoutId id="2147483745" r:id="rId8"/>
    <p:sldLayoutId id="2147483746" r:id="rId9"/>
    <p:sldLayoutId id="2147483747" r:id="rId10"/>
    <p:sldLayoutId id="2147483748"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ea typeface="宋体" pitchFamily="2" charset="-122"/>
        </a:defRPr>
      </a:lvl2pPr>
      <a:lvl3pPr algn="ctr" rtl="0" eaLnBrk="0" fontAlgn="base" hangingPunct="0">
        <a:spcBef>
          <a:spcPct val="0"/>
        </a:spcBef>
        <a:spcAft>
          <a:spcPct val="0"/>
        </a:spcAft>
        <a:defRPr sz="4400">
          <a:solidFill>
            <a:schemeClr val="tx1"/>
          </a:solidFill>
          <a:latin typeface="Calibri" pitchFamily="34" charset="0"/>
          <a:ea typeface="宋体" pitchFamily="2" charset="-122"/>
        </a:defRPr>
      </a:lvl3pPr>
      <a:lvl4pPr algn="ctr" rtl="0" eaLnBrk="0" fontAlgn="base" hangingPunct="0">
        <a:spcBef>
          <a:spcPct val="0"/>
        </a:spcBef>
        <a:spcAft>
          <a:spcPct val="0"/>
        </a:spcAft>
        <a:defRPr sz="4400">
          <a:solidFill>
            <a:schemeClr val="tx1"/>
          </a:solidFill>
          <a:latin typeface="Calibri" pitchFamily="34" charset="0"/>
          <a:ea typeface="宋体" pitchFamily="2" charset="-122"/>
        </a:defRPr>
      </a:lvl4pPr>
      <a:lvl5pPr algn="ctr" rtl="0" eaLnBrk="0" fontAlgn="base" hangingPunct="0">
        <a:spcBef>
          <a:spcPct val="0"/>
        </a:spcBef>
        <a:spcAft>
          <a:spcPct val="0"/>
        </a:spcAft>
        <a:defRPr sz="4400">
          <a:solidFill>
            <a:schemeClr val="tx1"/>
          </a:solidFill>
          <a:latin typeface="Calibri" pitchFamily="34" charset="0"/>
          <a:ea typeface="宋体" pitchFamily="2" charset="-122"/>
        </a:defRPr>
      </a:lvl5pPr>
      <a:lvl6pPr marL="457200" algn="ctr" rtl="0" fontAlgn="base">
        <a:spcBef>
          <a:spcPct val="0"/>
        </a:spcBef>
        <a:spcAft>
          <a:spcPct val="0"/>
        </a:spcAft>
        <a:defRPr sz="4400">
          <a:solidFill>
            <a:schemeClr val="tx1"/>
          </a:solidFill>
          <a:latin typeface="Calibri" pitchFamily="34" charset="0"/>
          <a:ea typeface="宋体" pitchFamily="2" charset="-122"/>
        </a:defRPr>
      </a:lvl6pPr>
      <a:lvl7pPr marL="914400" algn="ctr" rtl="0" fontAlgn="base">
        <a:spcBef>
          <a:spcPct val="0"/>
        </a:spcBef>
        <a:spcAft>
          <a:spcPct val="0"/>
        </a:spcAft>
        <a:defRPr sz="4400">
          <a:solidFill>
            <a:schemeClr val="tx1"/>
          </a:solidFill>
          <a:latin typeface="Calibri" pitchFamily="34" charset="0"/>
          <a:ea typeface="宋体" pitchFamily="2" charset="-122"/>
        </a:defRPr>
      </a:lvl7pPr>
      <a:lvl8pPr marL="1371600" algn="ctr" rtl="0" fontAlgn="base">
        <a:spcBef>
          <a:spcPct val="0"/>
        </a:spcBef>
        <a:spcAft>
          <a:spcPct val="0"/>
        </a:spcAft>
        <a:defRPr sz="4400">
          <a:solidFill>
            <a:schemeClr val="tx1"/>
          </a:solidFill>
          <a:latin typeface="Calibri" pitchFamily="34" charset="0"/>
          <a:ea typeface="宋体" pitchFamily="2" charset="-122"/>
        </a:defRPr>
      </a:lvl8pPr>
      <a:lvl9pPr marL="1828800" algn="ctr" rtl="0" fontAlgn="base">
        <a:spcBef>
          <a:spcPct val="0"/>
        </a:spcBef>
        <a:spcAft>
          <a:spcPct val="0"/>
        </a:spcAft>
        <a:defRPr sz="4400">
          <a:solidFill>
            <a:schemeClr val="tx1"/>
          </a:solidFill>
          <a:latin typeface="Calibri" pitchFamily="34" charset="0"/>
          <a:ea typeface="宋体" pitchFamily="2" charset="-122"/>
        </a:defRPr>
      </a:lvl9pPr>
    </p:titleStyle>
    <p:bodyStyle>
      <a:lvl1pPr marL="342900" indent="-342900" algn="l" rtl="0" eaLnBrk="0" fontAlgn="base" hangingPunct="0">
        <a:spcBef>
          <a:spcPct val="20000"/>
        </a:spcBef>
        <a:spcAft>
          <a:spcPct val="0"/>
        </a:spcAft>
        <a:buFont typeface="Arial" charset="0"/>
        <a:buChar char="•"/>
        <a:defRPr sz="3200" b="1"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b="1"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b="1"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b="1"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b="1"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hemeOverride" Target="../theme/themeOverride1.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1.wmf"/><Relationship Id="rId2" Type="http://schemas.openxmlformats.org/officeDocument/2006/relationships/oleObject" Target="../embeddings/oleObject1.bin"/><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6114" name="Rectangle 2"/>
          <p:cNvSpPr>
            <a:spLocks noGrp="1" noChangeArrowheads="1"/>
          </p:cNvSpPr>
          <p:nvPr>
            <p:ph type="ctrTitle"/>
          </p:nvPr>
        </p:nvSpPr>
        <p:spPr>
          <a:xfrm>
            <a:off x="684213" y="1916113"/>
            <a:ext cx="8064500" cy="1081087"/>
          </a:xfrm>
        </p:spPr>
        <p:txBody>
          <a:bodyPr/>
          <a:lstStyle/>
          <a:p>
            <a:pPr eaLnBrk="1" hangingPunct="1">
              <a:defRPr/>
            </a:pPr>
            <a:r>
              <a:rPr lang="zh-CN" altLang="en-US" sz="5400" b="1" dirty="0">
                <a:solidFill>
                  <a:schemeClr val="tx1"/>
                </a:solidFill>
                <a:effectLst>
                  <a:outerShdw blurRad="38100" dist="38100" dir="2700000" algn="tl">
                    <a:srgbClr val="C0C0C0"/>
                  </a:outerShdw>
                </a:effectLst>
                <a:latin typeface="华文琥珀" pitchFamily="2" charset="-122"/>
                <a:ea typeface="华文琥珀" pitchFamily="2" charset="-122"/>
              </a:rPr>
              <a:t>第</a:t>
            </a:r>
            <a:r>
              <a:rPr lang="en-US" altLang="zh-CN" sz="5400" b="1" dirty="0">
                <a:solidFill>
                  <a:schemeClr val="tx1"/>
                </a:solidFill>
                <a:effectLst>
                  <a:outerShdw blurRad="38100" dist="38100" dir="2700000" algn="tl">
                    <a:srgbClr val="C0C0C0"/>
                  </a:outerShdw>
                </a:effectLst>
                <a:latin typeface="华文琥珀" pitchFamily="2" charset="-122"/>
                <a:ea typeface="华文琥珀" pitchFamily="2" charset="-122"/>
              </a:rPr>
              <a:t>7</a:t>
            </a:r>
            <a:r>
              <a:rPr lang="zh-CN" altLang="en-US" sz="5400" b="1" dirty="0">
                <a:solidFill>
                  <a:schemeClr val="tx1"/>
                </a:solidFill>
                <a:effectLst>
                  <a:outerShdw blurRad="38100" dist="38100" dir="2700000" algn="tl">
                    <a:srgbClr val="C0C0C0"/>
                  </a:outerShdw>
                </a:effectLst>
                <a:latin typeface="华文琥珀" pitchFamily="2" charset="-122"/>
                <a:ea typeface="华文琥珀" pitchFamily="2" charset="-122"/>
              </a:rPr>
              <a:t>章 分支限界法</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val 62"/>
          <p:cNvSpPr>
            <a:spLocks noChangeArrowheads="1"/>
          </p:cNvSpPr>
          <p:nvPr/>
        </p:nvSpPr>
        <p:spPr bwMode="auto">
          <a:xfrm>
            <a:off x="4572000" y="3645024"/>
            <a:ext cx="486966" cy="649288"/>
          </a:xfrm>
          <a:prstGeom prst="ellipse">
            <a:avLst/>
          </a:prstGeom>
          <a:solidFill>
            <a:schemeClr val="bg1">
              <a:lumMod val="85000"/>
            </a:schemeClr>
          </a:solidFill>
        </p:spPr>
        <p:style>
          <a:lnRef idx="0">
            <a:schemeClr val="accent1"/>
          </a:lnRef>
          <a:fillRef idx="3">
            <a:schemeClr val="accent1"/>
          </a:fillRef>
          <a:effectRef idx="3">
            <a:schemeClr val="accent1"/>
          </a:effectRef>
          <a:fontRef idx="minor">
            <a:schemeClr val="lt1"/>
          </a:fontRef>
        </p:style>
        <p:txBody>
          <a:bodyPr wrap="none" anchor="ctr"/>
          <a:lstStyle/>
          <a:p>
            <a:pPr algn="ctr"/>
            <a:r>
              <a:rPr lang="en-US" altLang="zh-CN" sz="2000" b="1" dirty="0">
                <a:solidFill>
                  <a:schemeClr val="tx1"/>
                </a:solidFill>
              </a:rPr>
              <a:t>A</a:t>
            </a:r>
          </a:p>
        </p:txBody>
      </p:sp>
      <p:sp>
        <p:nvSpPr>
          <p:cNvPr id="5" name="Text Box 65"/>
          <p:cNvSpPr txBox="1">
            <a:spLocks noChangeArrowheads="1"/>
          </p:cNvSpPr>
          <p:nvPr/>
        </p:nvSpPr>
        <p:spPr bwMode="auto">
          <a:xfrm>
            <a:off x="4096007" y="4397426"/>
            <a:ext cx="140775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onsolas" panose="020B0609020204030204" pitchFamily="49" charset="0"/>
                <a:ea typeface="微软雅黑" panose="020B0503020204020204" pitchFamily="34" charset="-122"/>
              </a:defRPr>
            </a:lvl1pPr>
            <a:lvl2pPr marL="742950" indent="-285750">
              <a:defRPr>
                <a:solidFill>
                  <a:schemeClr val="tx1"/>
                </a:solidFill>
                <a:latin typeface="Consolas" panose="020B0609020204030204" pitchFamily="49" charset="0"/>
                <a:ea typeface="微软雅黑" panose="020B0503020204020204" pitchFamily="34" charset="-122"/>
              </a:defRPr>
            </a:lvl2pPr>
            <a:lvl3pPr marL="1143000" indent="-228600">
              <a:defRPr>
                <a:solidFill>
                  <a:schemeClr val="tx1"/>
                </a:solidFill>
                <a:latin typeface="Consolas" panose="020B0609020204030204" pitchFamily="49" charset="0"/>
                <a:ea typeface="微软雅黑" panose="020B0503020204020204" pitchFamily="34" charset="-122"/>
              </a:defRPr>
            </a:lvl3pPr>
            <a:lvl4pPr marL="1600200" indent="-228600">
              <a:defRPr>
                <a:solidFill>
                  <a:schemeClr val="tx1"/>
                </a:solidFill>
                <a:latin typeface="Consolas" panose="020B0609020204030204" pitchFamily="49" charset="0"/>
                <a:ea typeface="微软雅黑" panose="020B0503020204020204" pitchFamily="34" charset="-122"/>
              </a:defRPr>
            </a:lvl4pPr>
            <a:lvl5pPr marL="2057400" indent="-228600">
              <a:defRPr>
                <a:solidFill>
                  <a:schemeClr val="tx1"/>
                </a:solidFill>
                <a:latin typeface="Consolas" panose="020B0609020204030204" pitchFamily="49" charset="0"/>
                <a:ea typeface="微软雅黑" panose="020B0503020204020204" pitchFamily="34" charset="-122"/>
              </a:defRPr>
            </a:lvl5pPr>
            <a:lvl6pPr marL="25146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6pPr>
            <a:lvl7pPr marL="29718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7pPr>
            <a:lvl8pPr marL="34290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8pPr>
            <a:lvl9pPr marL="38862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9pPr>
          </a:lstStyle>
          <a:p>
            <a:r>
              <a:rPr lang="en-US" altLang="zh-CN" sz="2000" b="1" dirty="0">
                <a:solidFill>
                  <a:srgbClr val="0000FF"/>
                </a:solidFill>
              </a:rPr>
              <a:t>C</a:t>
            </a:r>
            <a:r>
              <a:rPr lang="en-US" altLang="zh-CN" sz="2000" b="1" baseline="-25000" dirty="0">
                <a:solidFill>
                  <a:srgbClr val="0000FF"/>
                </a:solidFill>
              </a:rPr>
              <a:t>r</a:t>
            </a:r>
            <a:r>
              <a:rPr lang="en-US" altLang="zh-CN" sz="2000" b="1" dirty="0">
                <a:solidFill>
                  <a:srgbClr val="0000FF"/>
                </a:solidFill>
              </a:rPr>
              <a:t>=20,V=0</a:t>
            </a:r>
          </a:p>
        </p:txBody>
      </p:sp>
      <p:sp>
        <p:nvSpPr>
          <p:cNvPr id="6" name="Oval 64"/>
          <p:cNvSpPr>
            <a:spLocks noChangeArrowheads="1"/>
          </p:cNvSpPr>
          <p:nvPr/>
        </p:nvSpPr>
        <p:spPr bwMode="auto">
          <a:xfrm>
            <a:off x="2656154" y="5032625"/>
            <a:ext cx="486965" cy="649288"/>
          </a:xfrm>
          <a:prstGeom prst="ellipse">
            <a:avLst/>
          </a:prstGeom>
          <a:solidFill>
            <a:schemeClr val="bg1">
              <a:lumMod val="85000"/>
            </a:schemeClr>
          </a:solidFill>
        </p:spPr>
        <p:style>
          <a:lnRef idx="0">
            <a:schemeClr val="accent1"/>
          </a:lnRef>
          <a:fillRef idx="3">
            <a:schemeClr val="accent1"/>
          </a:fillRef>
          <a:effectRef idx="3">
            <a:schemeClr val="accent1"/>
          </a:effectRef>
          <a:fontRef idx="minor">
            <a:schemeClr val="lt1"/>
          </a:fontRef>
        </p:style>
        <p:txBody>
          <a:bodyPr wrap="none" anchor="ctr"/>
          <a:lstStyle/>
          <a:p>
            <a:pPr algn="ctr"/>
            <a:r>
              <a:rPr lang="en-US" altLang="zh-CN" sz="2000" b="1" dirty="0">
                <a:solidFill>
                  <a:schemeClr val="tx1"/>
                </a:solidFill>
              </a:rPr>
              <a:t>B</a:t>
            </a:r>
          </a:p>
        </p:txBody>
      </p:sp>
      <p:sp>
        <p:nvSpPr>
          <p:cNvPr id="7" name="Text Box 66"/>
          <p:cNvSpPr txBox="1">
            <a:spLocks noChangeArrowheads="1"/>
          </p:cNvSpPr>
          <p:nvPr/>
        </p:nvSpPr>
        <p:spPr bwMode="auto">
          <a:xfrm>
            <a:off x="1012755" y="4937283"/>
            <a:ext cx="154882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onsolas" panose="020B0609020204030204" pitchFamily="49" charset="0"/>
                <a:ea typeface="微软雅黑" panose="020B0503020204020204" pitchFamily="34" charset="-122"/>
              </a:defRPr>
            </a:lvl1pPr>
            <a:lvl2pPr marL="742950" indent="-285750">
              <a:defRPr>
                <a:solidFill>
                  <a:schemeClr val="tx1"/>
                </a:solidFill>
                <a:latin typeface="Consolas" panose="020B0609020204030204" pitchFamily="49" charset="0"/>
                <a:ea typeface="微软雅黑" panose="020B0503020204020204" pitchFamily="34" charset="-122"/>
              </a:defRPr>
            </a:lvl2pPr>
            <a:lvl3pPr marL="1143000" indent="-228600">
              <a:defRPr>
                <a:solidFill>
                  <a:schemeClr val="tx1"/>
                </a:solidFill>
                <a:latin typeface="Consolas" panose="020B0609020204030204" pitchFamily="49" charset="0"/>
                <a:ea typeface="微软雅黑" panose="020B0503020204020204" pitchFamily="34" charset="-122"/>
              </a:defRPr>
            </a:lvl3pPr>
            <a:lvl4pPr marL="1600200" indent="-228600">
              <a:defRPr>
                <a:solidFill>
                  <a:schemeClr val="tx1"/>
                </a:solidFill>
                <a:latin typeface="Consolas" panose="020B0609020204030204" pitchFamily="49" charset="0"/>
                <a:ea typeface="微软雅黑" panose="020B0503020204020204" pitchFamily="34" charset="-122"/>
              </a:defRPr>
            </a:lvl4pPr>
            <a:lvl5pPr marL="2057400" indent="-228600">
              <a:defRPr>
                <a:solidFill>
                  <a:schemeClr val="tx1"/>
                </a:solidFill>
                <a:latin typeface="Consolas" panose="020B0609020204030204" pitchFamily="49" charset="0"/>
                <a:ea typeface="微软雅黑" panose="020B0503020204020204" pitchFamily="34" charset="-122"/>
              </a:defRPr>
            </a:lvl5pPr>
            <a:lvl6pPr marL="25146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6pPr>
            <a:lvl7pPr marL="29718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7pPr>
            <a:lvl8pPr marL="34290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8pPr>
            <a:lvl9pPr marL="38862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9pPr>
          </a:lstStyle>
          <a:p>
            <a:r>
              <a:rPr lang="en-US" altLang="zh-CN" sz="2000" b="1" dirty="0">
                <a:solidFill>
                  <a:srgbClr val="0000FF"/>
                </a:solidFill>
              </a:rPr>
              <a:t>C</a:t>
            </a:r>
            <a:r>
              <a:rPr lang="en-US" altLang="zh-CN" sz="2000" b="1" baseline="-25000" dirty="0">
                <a:solidFill>
                  <a:srgbClr val="0000FF"/>
                </a:solidFill>
              </a:rPr>
              <a:t>r</a:t>
            </a:r>
            <a:r>
              <a:rPr lang="en-US" altLang="zh-CN" sz="2000" b="1" dirty="0">
                <a:solidFill>
                  <a:srgbClr val="0000FF"/>
                </a:solidFill>
              </a:rPr>
              <a:t>=10,V=20</a:t>
            </a:r>
          </a:p>
        </p:txBody>
      </p:sp>
      <p:sp>
        <p:nvSpPr>
          <p:cNvPr id="8" name="Oval 67"/>
          <p:cNvSpPr>
            <a:spLocks noChangeArrowheads="1"/>
          </p:cNvSpPr>
          <p:nvPr/>
        </p:nvSpPr>
        <p:spPr bwMode="auto">
          <a:xfrm>
            <a:off x="6646816" y="4995882"/>
            <a:ext cx="486965" cy="649287"/>
          </a:xfrm>
          <a:prstGeom prst="ellipse">
            <a:avLst/>
          </a:prstGeom>
          <a:solidFill>
            <a:srgbClr val="0070C0"/>
          </a:solidFill>
        </p:spPr>
        <p:style>
          <a:lnRef idx="0">
            <a:schemeClr val="accent1"/>
          </a:lnRef>
          <a:fillRef idx="3">
            <a:schemeClr val="accent1"/>
          </a:fillRef>
          <a:effectRef idx="3">
            <a:schemeClr val="accent1"/>
          </a:effectRef>
          <a:fontRef idx="minor">
            <a:schemeClr val="lt1"/>
          </a:fontRef>
        </p:style>
        <p:txBody>
          <a:bodyPr wrap="none" anchor="ctr"/>
          <a:lstStyle/>
          <a:p>
            <a:pPr algn="ctr" fontAlgn="auto">
              <a:spcBef>
                <a:spcPts val="0"/>
              </a:spcBef>
              <a:spcAft>
                <a:spcPts val="0"/>
              </a:spcAft>
              <a:defRPr/>
            </a:pPr>
            <a:r>
              <a:rPr lang="en-US" altLang="zh-CN" sz="2000" b="1" dirty="0"/>
              <a:t>C</a:t>
            </a:r>
          </a:p>
        </p:txBody>
      </p:sp>
      <p:sp>
        <p:nvSpPr>
          <p:cNvPr id="9" name="Text Box 68"/>
          <p:cNvSpPr txBox="1">
            <a:spLocks noChangeArrowheads="1"/>
          </p:cNvSpPr>
          <p:nvPr/>
        </p:nvSpPr>
        <p:spPr bwMode="auto">
          <a:xfrm>
            <a:off x="6234060" y="4537173"/>
            <a:ext cx="140775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onsolas" panose="020B0609020204030204" pitchFamily="49" charset="0"/>
                <a:ea typeface="微软雅黑" panose="020B0503020204020204" pitchFamily="34" charset="-122"/>
              </a:defRPr>
            </a:lvl1pPr>
            <a:lvl2pPr marL="742950" indent="-285750">
              <a:defRPr>
                <a:solidFill>
                  <a:schemeClr val="tx1"/>
                </a:solidFill>
                <a:latin typeface="Consolas" panose="020B0609020204030204" pitchFamily="49" charset="0"/>
                <a:ea typeface="微软雅黑" panose="020B0503020204020204" pitchFamily="34" charset="-122"/>
              </a:defRPr>
            </a:lvl2pPr>
            <a:lvl3pPr marL="1143000" indent="-228600">
              <a:defRPr>
                <a:solidFill>
                  <a:schemeClr val="tx1"/>
                </a:solidFill>
                <a:latin typeface="Consolas" panose="020B0609020204030204" pitchFamily="49" charset="0"/>
                <a:ea typeface="微软雅黑" panose="020B0503020204020204" pitchFamily="34" charset="-122"/>
              </a:defRPr>
            </a:lvl3pPr>
            <a:lvl4pPr marL="1600200" indent="-228600">
              <a:defRPr>
                <a:solidFill>
                  <a:schemeClr val="tx1"/>
                </a:solidFill>
                <a:latin typeface="Consolas" panose="020B0609020204030204" pitchFamily="49" charset="0"/>
                <a:ea typeface="微软雅黑" panose="020B0503020204020204" pitchFamily="34" charset="-122"/>
              </a:defRPr>
            </a:lvl4pPr>
            <a:lvl5pPr marL="2057400" indent="-228600">
              <a:defRPr>
                <a:solidFill>
                  <a:schemeClr val="tx1"/>
                </a:solidFill>
                <a:latin typeface="Consolas" panose="020B0609020204030204" pitchFamily="49" charset="0"/>
                <a:ea typeface="微软雅黑" panose="020B0503020204020204" pitchFamily="34" charset="-122"/>
              </a:defRPr>
            </a:lvl5pPr>
            <a:lvl6pPr marL="25146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6pPr>
            <a:lvl7pPr marL="29718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7pPr>
            <a:lvl8pPr marL="34290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8pPr>
            <a:lvl9pPr marL="38862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9pPr>
          </a:lstStyle>
          <a:p>
            <a:r>
              <a:rPr lang="en-US" altLang="zh-CN" sz="2000" b="1" dirty="0">
                <a:solidFill>
                  <a:srgbClr val="0000FF"/>
                </a:solidFill>
              </a:rPr>
              <a:t>C</a:t>
            </a:r>
            <a:r>
              <a:rPr lang="en-US" altLang="zh-CN" sz="2000" b="1" baseline="-25000" dirty="0">
                <a:solidFill>
                  <a:srgbClr val="0000FF"/>
                </a:solidFill>
              </a:rPr>
              <a:t>r</a:t>
            </a:r>
            <a:r>
              <a:rPr lang="en-US" altLang="zh-CN" sz="2000" b="1" dirty="0">
                <a:solidFill>
                  <a:srgbClr val="0000FF"/>
                </a:solidFill>
              </a:rPr>
              <a:t>=20,V=0</a:t>
            </a:r>
          </a:p>
        </p:txBody>
      </p:sp>
      <p:cxnSp>
        <p:nvCxnSpPr>
          <p:cNvPr id="32" name="直接连接符 74"/>
          <p:cNvCxnSpPr>
            <a:cxnSpLocks noChangeShapeType="1"/>
            <a:endCxn id="6" idx="7"/>
          </p:cNvCxnSpPr>
          <p:nvPr/>
        </p:nvCxnSpPr>
        <p:spPr bwMode="auto">
          <a:xfrm flipH="1">
            <a:off x="3071805" y="4067252"/>
            <a:ext cx="1518454" cy="1060459"/>
          </a:xfrm>
          <a:prstGeom prst="line">
            <a:avLst/>
          </a:prstGeom>
          <a:noFill/>
          <a:ln w="19050" algn="ctr">
            <a:solidFill>
              <a:srgbClr val="0070C0"/>
            </a:solidFill>
            <a:round/>
          </a:ln>
        </p:spPr>
      </p:cxnSp>
      <p:cxnSp>
        <p:nvCxnSpPr>
          <p:cNvPr id="35" name="直接连接符 77"/>
          <p:cNvCxnSpPr>
            <a:cxnSpLocks noChangeShapeType="1"/>
            <a:endCxn id="8" idx="1"/>
          </p:cNvCxnSpPr>
          <p:nvPr/>
        </p:nvCxnSpPr>
        <p:spPr bwMode="auto">
          <a:xfrm>
            <a:off x="5058966" y="4067252"/>
            <a:ext cx="1659164" cy="1023716"/>
          </a:xfrm>
          <a:prstGeom prst="line">
            <a:avLst/>
          </a:prstGeom>
          <a:noFill/>
          <a:ln w="19050" algn="ctr">
            <a:solidFill>
              <a:srgbClr val="0070C0"/>
            </a:solidFill>
            <a:round/>
          </a:ln>
        </p:spPr>
      </p:cxnSp>
      <p:sp>
        <p:nvSpPr>
          <p:cNvPr id="11" name="Oval 100"/>
          <p:cNvSpPr>
            <a:spLocks noChangeArrowheads="1"/>
          </p:cNvSpPr>
          <p:nvPr/>
        </p:nvSpPr>
        <p:spPr bwMode="auto">
          <a:xfrm>
            <a:off x="1718565" y="5969587"/>
            <a:ext cx="486966" cy="649288"/>
          </a:xfrm>
          <a:prstGeom prst="ellipse">
            <a:avLst/>
          </a:prstGeom>
          <a:solidFill>
            <a:srgbClr val="0070C0"/>
          </a:solidFill>
        </p:spPr>
        <p:style>
          <a:lnRef idx="0">
            <a:schemeClr val="accent1"/>
          </a:lnRef>
          <a:fillRef idx="3">
            <a:schemeClr val="accent1"/>
          </a:fillRef>
          <a:effectRef idx="3">
            <a:schemeClr val="accent1"/>
          </a:effectRef>
          <a:fontRef idx="minor">
            <a:schemeClr val="lt1"/>
          </a:fontRef>
        </p:style>
        <p:txBody>
          <a:bodyPr wrap="none" anchor="ctr"/>
          <a:lstStyle/>
          <a:p>
            <a:pPr algn="ctr" fontAlgn="auto">
              <a:spcBef>
                <a:spcPts val="0"/>
              </a:spcBef>
              <a:spcAft>
                <a:spcPts val="0"/>
              </a:spcAft>
              <a:defRPr/>
            </a:pPr>
            <a:r>
              <a:rPr lang="en-US" altLang="zh-CN" sz="2000" b="1" dirty="0"/>
              <a:t>D</a:t>
            </a:r>
          </a:p>
        </p:txBody>
      </p:sp>
      <p:cxnSp>
        <p:nvCxnSpPr>
          <p:cNvPr id="12" name="直接连接符 11"/>
          <p:cNvCxnSpPr>
            <a:cxnSpLocks noChangeShapeType="1"/>
            <a:stCxn id="6" idx="3"/>
          </p:cNvCxnSpPr>
          <p:nvPr/>
        </p:nvCxnSpPr>
        <p:spPr bwMode="auto">
          <a:xfrm flipH="1">
            <a:off x="2120012" y="5586827"/>
            <a:ext cx="607456" cy="460203"/>
          </a:xfrm>
          <a:prstGeom prst="line">
            <a:avLst/>
          </a:prstGeom>
          <a:noFill/>
          <a:ln w="19050" algn="ctr">
            <a:solidFill>
              <a:srgbClr val="0070C0"/>
            </a:solidFill>
            <a:round/>
          </a:ln>
        </p:spPr>
      </p:cxnSp>
      <p:sp>
        <p:nvSpPr>
          <p:cNvPr id="13" name="Oval 100"/>
          <p:cNvSpPr>
            <a:spLocks noChangeArrowheads="1"/>
          </p:cNvSpPr>
          <p:nvPr/>
        </p:nvSpPr>
        <p:spPr bwMode="auto">
          <a:xfrm>
            <a:off x="3637222" y="5969587"/>
            <a:ext cx="486966" cy="649288"/>
          </a:xfrm>
          <a:prstGeom prst="ellipse">
            <a:avLst/>
          </a:prstGeom>
          <a:solidFill>
            <a:srgbClr val="0070C0"/>
          </a:solidFill>
        </p:spPr>
        <p:style>
          <a:lnRef idx="0">
            <a:schemeClr val="accent1"/>
          </a:lnRef>
          <a:fillRef idx="3">
            <a:schemeClr val="accent1"/>
          </a:fillRef>
          <a:effectRef idx="3">
            <a:schemeClr val="accent1"/>
          </a:effectRef>
          <a:fontRef idx="minor">
            <a:schemeClr val="lt1"/>
          </a:fontRef>
        </p:style>
        <p:txBody>
          <a:bodyPr wrap="none" anchor="ctr"/>
          <a:lstStyle/>
          <a:p>
            <a:pPr algn="ctr" fontAlgn="auto">
              <a:spcBef>
                <a:spcPts val="0"/>
              </a:spcBef>
              <a:spcAft>
                <a:spcPts val="0"/>
              </a:spcAft>
              <a:defRPr/>
            </a:pPr>
            <a:r>
              <a:rPr lang="en-US" altLang="zh-CN" sz="2000" b="1" dirty="0"/>
              <a:t>E</a:t>
            </a:r>
          </a:p>
        </p:txBody>
      </p:sp>
      <p:cxnSp>
        <p:nvCxnSpPr>
          <p:cNvPr id="14" name="直接连接符 13"/>
          <p:cNvCxnSpPr>
            <a:cxnSpLocks noChangeShapeType="1"/>
          </p:cNvCxnSpPr>
          <p:nvPr/>
        </p:nvCxnSpPr>
        <p:spPr bwMode="auto">
          <a:xfrm>
            <a:off x="3114750" y="5548673"/>
            <a:ext cx="601414" cy="498357"/>
          </a:xfrm>
          <a:prstGeom prst="line">
            <a:avLst/>
          </a:prstGeom>
          <a:noFill/>
          <a:ln w="19050" algn="ctr">
            <a:solidFill>
              <a:srgbClr val="0070C0"/>
            </a:solidFill>
            <a:round/>
          </a:ln>
        </p:spPr>
      </p:cxnSp>
      <p:sp>
        <p:nvSpPr>
          <p:cNvPr id="15" name="Text Box 74"/>
          <p:cNvSpPr txBox="1">
            <a:spLocks noChangeArrowheads="1"/>
          </p:cNvSpPr>
          <p:nvPr/>
        </p:nvSpPr>
        <p:spPr bwMode="auto">
          <a:xfrm>
            <a:off x="450452" y="5687422"/>
            <a:ext cx="1669557"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onsolas" panose="020B0609020204030204" pitchFamily="49" charset="0"/>
                <a:ea typeface="微软雅黑" panose="020B0503020204020204" pitchFamily="34" charset="-122"/>
              </a:defRPr>
            </a:lvl1pPr>
            <a:lvl2pPr marL="742950" indent="-285750">
              <a:defRPr>
                <a:solidFill>
                  <a:schemeClr val="tx1"/>
                </a:solidFill>
                <a:latin typeface="Consolas" panose="020B0609020204030204" pitchFamily="49" charset="0"/>
                <a:ea typeface="微软雅黑" panose="020B0503020204020204" pitchFamily="34" charset="-122"/>
              </a:defRPr>
            </a:lvl2pPr>
            <a:lvl3pPr marL="1143000" indent="-228600">
              <a:defRPr>
                <a:solidFill>
                  <a:schemeClr val="tx1"/>
                </a:solidFill>
                <a:latin typeface="Consolas" panose="020B0609020204030204" pitchFamily="49" charset="0"/>
                <a:ea typeface="微软雅黑" panose="020B0503020204020204" pitchFamily="34" charset="-122"/>
              </a:defRPr>
            </a:lvl3pPr>
            <a:lvl4pPr marL="1600200" indent="-228600">
              <a:defRPr>
                <a:solidFill>
                  <a:schemeClr val="tx1"/>
                </a:solidFill>
                <a:latin typeface="Consolas" panose="020B0609020204030204" pitchFamily="49" charset="0"/>
                <a:ea typeface="微软雅黑" panose="020B0503020204020204" pitchFamily="34" charset="-122"/>
              </a:defRPr>
            </a:lvl4pPr>
            <a:lvl5pPr marL="2057400" indent="-228600">
              <a:defRPr>
                <a:solidFill>
                  <a:schemeClr val="tx1"/>
                </a:solidFill>
                <a:latin typeface="Consolas" panose="020B0609020204030204" pitchFamily="49" charset="0"/>
                <a:ea typeface="微软雅黑" panose="020B0503020204020204" pitchFamily="34" charset="-122"/>
              </a:defRPr>
            </a:lvl5pPr>
            <a:lvl6pPr marL="25146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6pPr>
            <a:lvl7pPr marL="29718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7pPr>
            <a:lvl8pPr marL="34290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8pPr>
            <a:lvl9pPr marL="38862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9pPr>
          </a:lstStyle>
          <a:p>
            <a:r>
              <a:rPr lang="en-US" altLang="zh-CN" sz="2000" b="1" dirty="0">
                <a:solidFill>
                  <a:srgbClr val="0000FF"/>
                </a:solidFill>
              </a:rPr>
              <a:t>C</a:t>
            </a:r>
            <a:r>
              <a:rPr lang="en-US" altLang="zh-CN" sz="2000" b="1" baseline="-25000" dirty="0">
                <a:solidFill>
                  <a:srgbClr val="0000FF"/>
                </a:solidFill>
              </a:rPr>
              <a:t>r</a:t>
            </a:r>
            <a:r>
              <a:rPr lang="en-US" altLang="zh-CN" sz="2000" b="1" dirty="0">
                <a:solidFill>
                  <a:srgbClr val="0000FF"/>
                </a:solidFill>
              </a:rPr>
              <a:t>=5,V=35</a:t>
            </a:r>
          </a:p>
        </p:txBody>
      </p:sp>
      <p:sp>
        <p:nvSpPr>
          <p:cNvPr id="16" name="Text Box 74"/>
          <p:cNvSpPr txBox="1">
            <a:spLocks noChangeArrowheads="1"/>
          </p:cNvSpPr>
          <p:nvPr/>
        </p:nvSpPr>
        <p:spPr bwMode="auto">
          <a:xfrm>
            <a:off x="3531053" y="5583088"/>
            <a:ext cx="156561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onsolas" panose="020B0609020204030204" pitchFamily="49" charset="0"/>
                <a:ea typeface="微软雅黑" panose="020B0503020204020204" pitchFamily="34" charset="-122"/>
              </a:defRPr>
            </a:lvl1pPr>
            <a:lvl2pPr marL="742950" indent="-285750">
              <a:defRPr>
                <a:solidFill>
                  <a:schemeClr val="tx1"/>
                </a:solidFill>
                <a:latin typeface="Consolas" panose="020B0609020204030204" pitchFamily="49" charset="0"/>
                <a:ea typeface="微软雅黑" panose="020B0503020204020204" pitchFamily="34" charset="-122"/>
              </a:defRPr>
            </a:lvl2pPr>
            <a:lvl3pPr marL="1143000" indent="-228600">
              <a:defRPr>
                <a:solidFill>
                  <a:schemeClr val="tx1"/>
                </a:solidFill>
                <a:latin typeface="Consolas" panose="020B0609020204030204" pitchFamily="49" charset="0"/>
                <a:ea typeface="微软雅黑" panose="020B0503020204020204" pitchFamily="34" charset="-122"/>
              </a:defRPr>
            </a:lvl3pPr>
            <a:lvl4pPr marL="1600200" indent="-228600">
              <a:defRPr>
                <a:solidFill>
                  <a:schemeClr val="tx1"/>
                </a:solidFill>
                <a:latin typeface="Consolas" panose="020B0609020204030204" pitchFamily="49" charset="0"/>
                <a:ea typeface="微软雅黑" panose="020B0503020204020204" pitchFamily="34" charset="-122"/>
              </a:defRPr>
            </a:lvl4pPr>
            <a:lvl5pPr marL="2057400" indent="-228600">
              <a:defRPr>
                <a:solidFill>
                  <a:schemeClr val="tx1"/>
                </a:solidFill>
                <a:latin typeface="Consolas" panose="020B0609020204030204" pitchFamily="49" charset="0"/>
                <a:ea typeface="微软雅黑" panose="020B0503020204020204" pitchFamily="34" charset="-122"/>
              </a:defRPr>
            </a:lvl5pPr>
            <a:lvl6pPr marL="25146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6pPr>
            <a:lvl7pPr marL="29718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7pPr>
            <a:lvl8pPr marL="34290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8pPr>
            <a:lvl9pPr marL="38862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9pPr>
          </a:lstStyle>
          <a:p>
            <a:r>
              <a:rPr lang="en-US" altLang="zh-CN" sz="2000" b="1" dirty="0">
                <a:solidFill>
                  <a:srgbClr val="0000FF"/>
                </a:solidFill>
              </a:rPr>
              <a:t>C</a:t>
            </a:r>
            <a:r>
              <a:rPr lang="en-US" altLang="zh-CN" sz="2000" b="1" baseline="-25000" dirty="0">
                <a:solidFill>
                  <a:srgbClr val="0000FF"/>
                </a:solidFill>
              </a:rPr>
              <a:t>r</a:t>
            </a:r>
            <a:r>
              <a:rPr lang="en-US" altLang="zh-CN" sz="2000" b="1" dirty="0">
                <a:solidFill>
                  <a:srgbClr val="0000FF"/>
                </a:solidFill>
              </a:rPr>
              <a:t>=10,V=20</a:t>
            </a:r>
          </a:p>
        </p:txBody>
      </p:sp>
      <p:sp>
        <p:nvSpPr>
          <p:cNvPr id="18" name="Oval 100"/>
          <p:cNvSpPr>
            <a:spLocks noChangeArrowheads="1"/>
          </p:cNvSpPr>
          <p:nvPr/>
        </p:nvSpPr>
        <p:spPr bwMode="auto">
          <a:xfrm>
            <a:off x="5698036" y="5909774"/>
            <a:ext cx="486966" cy="649288"/>
          </a:xfrm>
          <a:prstGeom prst="ellipse">
            <a:avLst/>
          </a:prstGeom>
          <a:solidFill>
            <a:srgbClr val="0070C0"/>
          </a:solidFill>
        </p:spPr>
        <p:style>
          <a:lnRef idx="0">
            <a:schemeClr val="accent1"/>
          </a:lnRef>
          <a:fillRef idx="3">
            <a:schemeClr val="accent1"/>
          </a:fillRef>
          <a:effectRef idx="3">
            <a:schemeClr val="accent1"/>
          </a:effectRef>
          <a:fontRef idx="minor">
            <a:schemeClr val="lt1"/>
          </a:fontRef>
        </p:style>
        <p:txBody>
          <a:bodyPr wrap="none" anchor="ctr"/>
          <a:lstStyle/>
          <a:p>
            <a:pPr algn="ctr" fontAlgn="auto">
              <a:spcBef>
                <a:spcPts val="0"/>
              </a:spcBef>
              <a:spcAft>
                <a:spcPts val="0"/>
              </a:spcAft>
              <a:defRPr/>
            </a:pPr>
            <a:r>
              <a:rPr lang="en-US" altLang="zh-CN" sz="2000" b="1"/>
              <a:t>F</a:t>
            </a:r>
          </a:p>
        </p:txBody>
      </p:sp>
      <p:cxnSp>
        <p:nvCxnSpPr>
          <p:cNvPr id="19" name="直接连接符 18"/>
          <p:cNvCxnSpPr>
            <a:cxnSpLocks noChangeShapeType="1"/>
          </p:cNvCxnSpPr>
          <p:nvPr/>
        </p:nvCxnSpPr>
        <p:spPr bwMode="auto">
          <a:xfrm flipH="1">
            <a:off x="6099482" y="5462609"/>
            <a:ext cx="618648" cy="524608"/>
          </a:xfrm>
          <a:prstGeom prst="line">
            <a:avLst/>
          </a:prstGeom>
          <a:noFill/>
          <a:ln w="19050" algn="ctr">
            <a:solidFill>
              <a:srgbClr val="0070C0"/>
            </a:solidFill>
            <a:round/>
          </a:ln>
        </p:spPr>
      </p:cxnSp>
      <p:sp>
        <p:nvSpPr>
          <p:cNvPr id="20" name="Oval 100"/>
          <p:cNvSpPr>
            <a:spLocks noChangeArrowheads="1"/>
          </p:cNvSpPr>
          <p:nvPr/>
        </p:nvSpPr>
        <p:spPr bwMode="auto">
          <a:xfrm>
            <a:off x="7641818" y="5909774"/>
            <a:ext cx="486966" cy="649288"/>
          </a:xfrm>
          <a:prstGeom prst="ellipse">
            <a:avLst/>
          </a:prstGeom>
          <a:solidFill>
            <a:srgbClr val="0070C0"/>
          </a:solidFill>
        </p:spPr>
        <p:style>
          <a:lnRef idx="0">
            <a:schemeClr val="accent1"/>
          </a:lnRef>
          <a:fillRef idx="3">
            <a:schemeClr val="accent1"/>
          </a:fillRef>
          <a:effectRef idx="3">
            <a:schemeClr val="accent1"/>
          </a:effectRef>
          <a:fontRef idx="minor">
            <a:schemeClr val="lt1"/>
          </a:fontRef>
        </p:style>
        <p:txBody>
          <a:bodyPr wrap="none" anchor="ctr"/>
          <a:lstStyle/>
          <a:p>
            <a:pPr algn="ctr" fontAlgn="auto">
              <a:spcBef>
                <a:spcPts val="0"/>
              </a:spcBef>
              <a:spcAft>
                <a:spcPts val="0"/>
              </a:spcAft>
              <a:defRPr/>
            </a:pPr>
            <a:r>
              <a:rPr lang="en-US" altLang="zh-CN" sz="2000" b="1" dirty="0"/>
              <a:t>G</a:t>
            </a:r>
          </a:p>
        </p:txBody>
      </p:sp>
      <p:cxnSp>
        <p:nvCxnSpPr>
          <p:cNvPr id="21" name="直接连接符 20"/>
          <p:cNvCxnSpPr>
            <a:cxnSpLocks noChangeShapeType="1"/>
          </p:cNvCxnSpPr>
          <p:nvPr/>
        </p:nvCxnSpPr>
        <p:spPr bwMode="auto">
          <a:xfrm>
            <a:off x="7119346" y="5488860"/>
            <a:ext cx="601414" cy="498357"/>
          </a:xfrm>
          <a:prstGeom prst="line">
            <a:avLst/>
          </a:prstGeom>
          <a:noFill/>
          <a:ln w="19050" algn="ctr">
            <a:solidFill>
              <a:srgbClr val="0070C0"/>
            </a:solidFill>
            <a:round/>
          </a:ln>
        </p:spPr>
      </p:cxnSp>
      <p:sp>
        <p:nvSpPr>
          <p:cNvPr id="22" name="Text Box 74"/>
          <p:cNvSpPr txBox="1">
            <a:spLocks noChangeArrowheads="1"/>
          </p:cNvSpPr>
          <p:nvPr/>
        </p:nvSpPr>
        <p:spPr bwMode="auto">
          <a:xfrm>
            <a:off x="5147850" y="5291226"/>
            <a:ext cx="843501"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onsolas" panose="020B0609020204030204" pitchFamily="49" charset="0"/>
                <a:ea typeface="微软雅黑" panose="020B0503020204020204" pitchFamily="34" charset="-122"/>
              </a:defRPr>
            </a:lvl1pPr>
            <a:lvl2pPr marL="742950" indent="-285750">
              <a:defRPr>
                <a:solidFill>
                  <a:schemeClr val="tx1"/>
                </a:solidFill>
                <a:latin typeface="Consolas" panose="020B0609020204030204" pitchFamily="49" charset="0"/>
                <a:ea typeface="微软雅黑" panose="020B0503020204020204" pitchFamily="34" charset="-122"/>
              </a:defRPr>
            </a:lvl2pPr>
            <a:lvl3pPr marL="1143000" indent="-228600">
              <a:defRPr>
                <a:solidFill>
                  <a:schemeClr val="tx1"/>
                </a:solidFill>
                <a:latin typeface="Consolas" panose="020B0609020204030204" pitchFamily="49" charset="0"/>
                <a:ea typeface="微软雅黑" panose="020B0503020204020204" pitchFamily="34" charset="-122"/>
              </a:defRPr>
            </a:lvl3pPr>
            <a:lvl4pPr marL="1600200" indent="-228600">
              <a:defRPr>
                <a:solidFill>
                  <a:schemeClr val="tx1"/>
                </a:solidFill>
                <a:latin typeface="Consolas" panose="020B0609020204030204" pitchFamily="49" charset="0"/>
                <a:ea typeface="微软雅黑" panose="020B0503020204020204" pitchFamily="34" charset="-122"/>
              </a:defRPr>
            </a:lvl4pPr>
            <a:lvl5pPr marL="2057400" indent="-228600">
              <a:defRPr>
                <a:solidFill>
                  <a:schemeClr val="tx1"/>
                </a:solidFill>
                <a:latin typeface="Consolas" panose="020B0609020204030204" pitchFamily="49" charset="0"/>
                <a:ea typeface="微软雅黑" panose="020B0503020204020204" pitchFamily="34" charset="-122"/>
              </a:defRPr>
            </a:lvl5pPr>
            <a:lvl6pPr marL="25146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6pPr>
            <a:lvl7pPr marL="29718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7pPr>
            <a:lvl8pPr marL="34290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8pPr>
            <a:lvl9pPr marL="38862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9pPr>
          </a:lstStyle>
          <a:p>
            <a:r>
              <a:rPr lang="en-US" altLang="zh-CN" sz="2000" b="1" dirty="0">
                <a:solidFill>
                  <a:srgbClr val="0000FF"/>
                </a:solidFill>
              </a:rPr>
              <a:t>C</a:t>
            </a:r>
            <a:r>
              <a:rPr lang="en-US" altLang="zh-CN" sz="2000" b="1" baseline="-25000" dirty="0">
                <a:solidFill>
                  <a:srgbClr val="0000FF"/>
                </a:solidFill>
              </a:rPr>
              <a:t>r</a:t>
            </a:r>
            <a:r>
              <a:rPr lang="en-US" altLang="zh-CN" sz="2000" b="1" dirty="0">
                <a:solidFill>
                  <a:srgbClr val="0000FF"/>
                </a:solidFill>
              </a:rPr>
              <a:t>=15</a:t>
            </a:r>
          </a:p>
          <a:p>
            <a:r>
              <a:rPr lang="en-US" altLang="zh-CN" sz="2000" b="1" dirty="0">
                <a:solidFill>
                  <a:srgbClr val="0000FF"/>
                </a:solidFill>
              </a:rPr>
              <a:t>V=15</a:t>
            </a:r>
          </a:p>
        </p:txBody>
      </p:sp>
      <p:sp>
        <p:nvSpPr>
          <p:cNvPr id="23" name="Text Box 74"/>
          <p:cNvSpPr txBox="1">
            <a:spLocks noChangeArrowheads="1"/>
          </p:cNvSpPr>
          <p:nvPr/>
        </p:nvSpPr>
        <p:spPr bwMode="auto">
          <a:xfrm>
            <a:off x="7690880" y="5201889"/>
            <a:ext cx="843501"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onsolas" panose="020B0609020204030204" pitchFamily="49" charset="0"/>
                <a:ea typeface="微软雅黑" panose="020B0503020204020204" pitchFamily="34" charset="-122"/>
              </a:defRPr>
            </a:lvl1pPr>
            <a:lvl2pPr marL="742950" indent="-285750">
              <a:defRPr>
                <a:solidFill>
                  <a:schemeClr val="tx1"/>
                </a:solidFill>
                <a:latin typeface="Consolas" panose="020B0609020204030204" pitchFamily="49" charset="0"/>
                <a:ea typeface="微软雅黑" panose="020B0503020204020204" pitchFamily="34" charset="-122"/>
              </a:defRPr>
            </a:lvl2pPr>
            <a:lvl3pPr marL="1143000" indent="-228600">
              <a:defRPr>
                <a:solidFill>
                  <a:schemeClr val="tx1"/>
                </a:solidFill>
                <a:latin typeface="Consolas" panose="020B0609020204030204" pitchFamily="49" charset="0"/>
                <a:ea typeface="微软雅黑" panose="020B0503020204020204" pitchFamily="34" charset="-122"/>
              </a:defRPr>
            </a:lvl3pPr>
            <a:lvl4pPr marL="1600200" indent="-228600">
              <a:defRPr>
                <a:solidFill>
                  <a:schemeClr val="tx1"/>
                </a:solidFill>
                <a:latin typeface="Consolas" panose="020B0609020204030204" pitchFamily="49" charset="0"/>
                <a:ea typeface="微软雅黑" panose="020B0503020204020204" pitchFamily="34" charset="-122"/>
              </a:defRPr>
            </a:lvl4pPr>
            <a:lvl5pPr marL="2057400" indent="-228600">
              <a:defRPr>
                <a:solidFill>
                  <a:schemeClr val="tx1"/>
                </a:solidFill>
                <a:latin typeface="Consolas" panose="020B0609020204030204" pitchFamily="49" charset="0"/>
                <a:ea typeface="微软雅黑" panose="020B0503020204020204" pitchFamily="34" charset="-122"/>
              </a:defRPr>
            </a:lvl5pPr>
            <a:lvl6pPr marL="25146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6pPr>
            <a:lvl7pPr marL="29718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7pPr>
            <a:lvl8pPr marL="34290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8pPr>
            <a:lvl9pPr marL="38862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9pPr>
          </a:lstStyle>
          <a:p>
            <a:r>
              <a:rPr lang="en-US" altLang="zh-CN" sz="2000" b="1" dirty="0">
                <a:solidFill>
                  <a:srgbClr val="0000FF"/>
                </a:solidFill>
              </a:rPr>
              <a:t>C</a:t>
            </a:r>
            <a:r>
              <a:rPr lang="en-US" altLang="zh-CN" sz="2000" b="1" baseline="-25000" dirty="0">
                <a:solidFill>
                  <a:srgbClr val="0000FF"/>
                </a:solidFill>
              </a:rPr>
              <a:t>r</a:t>
            </a:r>
            <a:r>
              <a:rPr lang="en-US" altLang="zh-CN" sz="2000" b="1" dirty="0">
                <a:solidFill>
                  <a:srgbClr val="0000FF"/>
                </a:solidFill>
              </a:rPr>
              <a:t>=20</a:t>
            </a:r>
          </a:p>
          <a:p>
            <a:r>
              <a:rPr lang="en-US" altLang="zh-CN" sz="2000" b="1" dirty="0">
                <a:solidFill>
                  <a:srgbClr val="0000FF"/>
                </a:solidFill>
              </a:rPr>
              <a:t>V=0</a:t>
            </a:r>
          </a:p>
        </p:txBody>
      </p:sp>
      <p:sp>
        <p:nvSpPr>
          <p:cNvPr id="10" name="内容占位符 2">
            <a:extLst>
              <a:ext uri="{FF2B5EF4-FFF2-40B4-BE49-F238E27FC236}">
                <a16:creationId xmlns:a16="http://schemas.microsoft.com/office/drawing/2014/main" id="{94AAC201-C475-EE3F-E3A7-2F7E6B275DE7}"/>
              </a:ext>
            </a:extLst>
          </p:cNvPr>
          <p:cNvSpPr>
            <a:spLocks noGrp="1"/>
          </p:cNvSpPr>
          <p:nvPr>
            <p:ph idx="1"/>
          </p:nvPr>
        </p:nvSpPr>
        <p:spPr>
          <a:xfrm>
            <a:off x="457200" y="294904"/>
            <a:ext cx="8229600" cy="4525963"/>
          </a:xfrm>
        </p:spPr>
        <p:txBody>
          <a:bodyPr/>
          <a:lstStyle/>
          <a:p>
            <a:pPr marL="0" indent="0">
              <a:buNone/>
            </a:pPr>
            <a:r>
              <a:rPr lang="en-US" altLang="zh-CN" dirty="0"/>
              <a:t>4</a:t>
            </a:r>
            <a:r>
              <a:rPr lang="zh-CN" altLang="zh-CN" dirty="0"/>
              <a:t>）</a:t>
            </a:r>
            <a:r>
              <a:rPr lang="en-US" altLang="zh-CN" dirty="0"/>
              <a:t>C </a:t>
            </a:r>
            <a:r>
              <a:rPr lang="zh-CN" altLang="zh-CN" dirty="0"/>
              <a:t>为当前扩展结点，</a:t>
            </a:r>
            <a:r>
              <a:rPr lang="en-US" altLang="zh-CN" dirty="0"/>
              <a:t>C </a:t>
            </a:r>
            <a:r>
              <a:rPr lang="zh-CN" altLang="zh-CN" dirty="0"/>
              <a:t>的孩子结点 </a:t>
            </a:r>
            <a:r>
              <a:rPr lang="en-US" altLang="zh-CN" dirty="0"/>
              <a:t>F</a:t>
            </a:r>
            <a:r>
              <a:rPr lang="zh-CN" altLang="zh-CN" dirty="0"/>
              <a:t>、</a:t>
            </a:r>
            <a:r>
              <a:rPr lang="en-US" altLang="zh-CN" dirty="0"/>
              <a:t>G </a:t>
            </a:r>
            <a:r>
              <a:rPr lang="zh-CN" altLang="zh-CN" dirty="0"/>
              <a:t>均为可行结点，加入活结点表，此时 </a:t>
            </a:r>
            <a:r>
              <a:rPr lang="en-US" altLang="zh-CN" dirty="0"/>
              <a:t>C </a:t>
            </a:r>
            <a:r>
              <a:rPr lang="zh-CN" altLang="zh-CN" dirty="0"/>
              <a:t>已扩展完毕，成为死结点，舍弃 </a:t>
            </a:r>
            <a:r>
              <a:rPr lang="en-US" altLang="zh-CN" dirty="0"/>
              <a:t>C</a:t>
            </a:r>
            <a:r>
              <a:rPr lang="zh-CN" altLang="zh-CN" dirty="0"/>
              <a:t>。</a:t>
            </a:r>
          </a:p>
          <a:p>
            <a:pPr marL="0" indent="0">
              <a:buNone/>
            </a:pPr>
            <a:endParaRPr lang="zh-CN" altLang="en-US" sz="2400" dirty="0"/>
          </a:p>
        </p:txBody>
      </p:sp>
    </p:spTree>
    <p:extLst>
      <p:ext uri="{BB962C8B-B14F-4D97-AF65-F5344CB8AC3E}">
        <p14:creationId xmlns:p14="http://schemas.microsoft.com/office/powerpoint/2010/main" val="428683905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val 62"/>
          <p:cNvSpPr>
            <a:spLocks noChangeArrowheads="1"/>
          </p:cNvSpPr>
          <p:nvPr/>
        </p:nvSpPr>
        <p:spPr bwMode="auto">
          <a:xfrm>
            <a:off x="4229050" y="1884330"/>
            <a:ext cx="486966" cy="649288"/>
          </a:xfrm>
          <a:prstGeom prst="ellipse">
            <a:avLst/>
          </a:prstGeom>
          <a:solidFill>
            <a:schemeClr val="bg1">
              <a:lumMod val="85000"/>
            </a:schemeClr>
          </a:solidFill>
        </p:spPr>
        <p:style>
          <a:lnRef idx="0">
            <a:schemeClr val="accent1"/>
          </a:lnRef>
          <a:fillRef idx="3">
            <a:schemeClr val="accent1"/>
          </a:fillRef>
          <a:effectRef idx="3">
            <a:schemeClr val="accent1"/>
          </a:effectRef>
          <a:fontRef idx="minor">
            <a:schemeClr val="lt1"/>
          </a:fontRef>
        </p:style>
        <p:txBody>
          <a:bodyPr wrap="none" anchor="ctr"/>
          <a:lstStyle/>
          <a:p>
            <a:pPr algn="ctr"/>
            <a:r>
              <a:rPr lang="en-US" altLang="zh-CN" sz="2000" b="1" dirty="0">
                <a:solidFill>
                  <a:schemeClr val="tx1"/>
                </a:solidFill>
              </a:rPr>
              <a:t>A</a:t>
            </a:r>
          </a:p>
        </p:txBody>
      </p:sp>
      <p:sp>
        <p:nvSpPr>
          <p:cNvPr id="5" name="Text Box 65"/>
          <p:cNvSpPr txBox="1">
            <a:spLocks noChangeArrowheads="1"/>
          </p:cNvSpPr>
          <p:nvPr/>
        </p:nvSpPr>
        <p:spPr bwMode="auto">
          <a:xfrm>
            <a:off x="3753057" y="2636732"/>
            <a:ext cx="140775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onsolas" panose="020B0609020204030204" pitchFamily="49" charset="0"/>
                <a:ea typeface="微软雅黑" panose="020B0503020204020204" pitchFamily="34" charset="-122"/>
              </a:defRPr>
            </a:lvl1pPr>
            <a:lvl2pPr marL="742950" indent="-285750">
              <a:defRPr>
                <a:solidFill>
                  <a:schemeClr val="tx1"/>
                </a:solidFill>
                <a:latin typeface="Consolas" panose="020B0609020204030204" pitchFamily="49" charset="0"/>
                <a:ea typeface="微软雅黑" panose="020B0503020204020204" pitchFamily="34" charset="-122"/>
              </a:defRPr>
            </a:lvl2pPr>
            <a:lvl3pPr marL="1143000" indent="-228600">
              <a:defRPr>
                <a:solidFill>
                  <a:schemeClr val="tx1"/>
                </a:solidFill>
                <a:latin typeface="Consolas" panose="020B0609020204030204" pitchFamily="49" charset="0"/>
                <a:ea typeface="微软雅黑" panose="020B0503020204020204" pitchFamily="34" charset="-122"/>
              </a:defRPr>
            </a:lvl3pPr>
            <a:lvl4pPr marL="1600200" indent="-228600">
              <a:defRPr>
                <a:solidFill>
                  <a:schemeClr val="tx1"/>
                </a:solidFill>
                <a:latin typeface="Consolas" panose="020B0609020204030204" pitchFamily="49" charset="0"/>
                <a:ea typeface="微软雅黑" panose="020B0503020204020204" pitchFamily="34" charset="-122"/>
              </a:defRPr>
            </a:lvl4pPr>
            <a:lvl5pPr marL="2057400" indent="-228600">
              <a:defRPr>
                <a:solidFill>
                  <a:schemeClr val="tx1"/>
                </a:solidFill>
                <a:latin typeface="Consolas" panose="020B0609020204030204" pitchFamily="49" charset="0"/>
                <a:ea typeface="微软雅黑" panose="020B0503020204020204" pitchFamily="34" charset="-122"/>
              </a:defRPr>
            </a:lvl5pPr>
            <a:lvl6pPr marL="25146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6pPr>
            <a:lvl7pPr marL="29718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7pPr>
            <a:lvl8pPr marL="34290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8pPr>
            <a:lvl9pPr marL="38862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9pPr>
          </a:lstStyle>
          <a:p>
            <a:r>
              <a:rPr lang="en-US" altLang="zh-CN" sz="2000" b="1" dirty="0">
                <a:solidFill>
                  <a:srgbClr val="0000FF"/>
                </a:solidFill>
              </a:rPr>
              <a:t>C</a:t>
            </a:r>
            <a:r>
              <a:rPr lang="en-US" altLang="zh-CN" sz="2000" b="1" baseline="-25000" dirty="0">
                <a:solidFill>
                  <a:srgbClr val="0000FF"/>
                </a:solidFill>
              </a:rPr>
              <a:t>r</a:t>
            </a:r>
            <a:r>
              <a:rPr lang="en-US" altLang="zh-CN" sz="2000" b="1" dirty="0">
                <a:solidFill>
                  <a:srgbClr val="0000FF"/>
                </a:solidFill>
              </a:rPr>
              <a:t>=20,V=0</a:t>
            </a:r>
          </a:p>
        </p:txBody>
      </p:sp>
      <p:sp>
        <p:nvSpPr>
          <p:cNvPr id="6" name="Oval 64"/>
          <p:cNvSpPr>
            <a:spLocks noChangeArrowheads="1"/>
          </p:cNvSpPr>
          <p:nvPr/>
        </p:nvSpPr>
        <p:spPr bwMode="auto">
          <a:xfrm>
            <a:off x="2313204" y="3271931"/>
            <a:ext cx="486965" cy="649288"/>
          </a:xfrm>
          <a:prstGeom prst="ellipse">
            <a:avLst/>
          </a:prstGeom>
          <a:solidFill>
            <a:schemeClr val="bg1">
              <a:lumMod val="85000"/>
            </a:schemeClr>
          </a:solidFill>
        </p:spPr>
        <p:style>
          <a:lnRef idx="0">
            <a:schemeClr val="accent1"/>
          </a:lnRef>
          <a:fillRef idx="3">
            <a:schemeClr val="accent1"/>
          </a:fillRef>
          <a:effectRef idx="3">
            <a:schemeClr val="accent1"/>
          </a:effectRef>
          <a:fontRef idx="minor">
            <a:schemeClr val="lt1"/>
          </a:fontRef>
        </p:style>
        <p:txBody>
          <a:bodyPr wrap="none" anchor="ctr"/>
          <a:lstStyle/>
          <a:p>
            <a:pPr algn="ctr"/>
            <a:r>
              <a:rPr lang="en-US" altLang="zh-CN" sz="2000" b="1" dirty="0">
                <a:solidFill>
                  <a:schemeClr val="tx1"/>
                </a:solidFill>
              </a:rPr>
              <a:t>B</a:t>
            </a:r>
          </a:p>
        </p:txBody>
      </p:sp>
      <p:sp>
        <p:nvSpPr>
          <p:cNvPr id="7" name="Text Box 66"/>
          <p:cNvSpPr txBox="1">
            <a:spLocks noChangeArrowheads="1"/>
          </p:cNvSpPr>
          <p:nvPr/>
        </p:nvSpPr>
        <p:spPr bwMode="auto">
          <a:xfrm>
            <a:off x="669805" y="3176589"/>
            <a:ext cx="154882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onsolas" panose="020B0609020204030204" pitchFamily="49" charset="0"/>
                <a:ea typeface="微软雅黑" panose="020B0503020204020204" pitchFamily="34" charset="-122"/>
              </a:defRPr>
            </a:lvl1pPr>
            <a:lvl2pPr marL="742950" indent="-285750">
              <a:defRPr>
                <a:solidFill>
                  <a:schemeClr val="tx1"/>
                </a:solidFill>
                <a:latin typeface="Consolas" panose="020B0609020204030204" pitchFamily="49" charset="0"/>
                <a:ea typeface="微软雅黑" panose="020B0503020204020204" pitchFamily="34" charset="-122"/>
              </a:defRPr>
            </a:lvl2pPr>
            <a:lvl3pPr marL="1143000" indent="-228600">
              <a:defRPr>
                <a:solidFill>
                  <a:schemeClr val="tx1"/>
                </a:solidFill>
                <a:latin typeface="Consolas" panose="020B0609020204030204" pitchFamily="49" charset="0"/>
                <a:ea typeface="微软雅黑" panose="020B0503020204020204" pitchFamily="34" charset="-122"/>
              </a:defRPr>
            </a:lvl3pPr>
            <a:lvl4pPr marL="1600200" indent="-228600">
              <a:defRPr>
                <a:solidFill>
                  <a:schemeClr val="tx1"/>
                </a:solidFill>
                <a:latin typeface="Consolas" panose="020B0609020204030204" pitchFamily="49" charset="0"/>
                <a:ea typeface="微软雅黑" panose="020B0503020204020204" pitchFamily="34" charset="-122"/>
              </a:defRPr>
            </a:lvl4pPr>
            <a:lvl5pPr marL="2057400" indent="-228600">
              <a:defRPr>
                <a:solidFill>
                  <a:schemeClr val="tx1"/>
                </a:solidFill>
                <a:latin typeface="Consolas" panose="020B0609020204030204" pitchFamily="49" charset="0"/>
                <a:ea typeface="微软雅黑" panose="020B0503020204020204" pitchFamily="34" charset="-122"/>
              </a:defRPr>
            </a:lvl5pPr>
            <a:lvl6pPr marL="25146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6pPr>
            <a:lvl7pPr marL="29718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7pPr>
            <a:lvl8pPr marL="34290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8pPr>
            <a:lvl9pPr marL="38862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9pPr>
          </a:lstStyle>
          <a:p>
            <a:r>
              <a:rPr lang="en-US" altLang="zh-CN" sz="2000" b="1" dirty="0">
                <a:solidFill>
                  <a:srgbClr val="0000FF"/>
                </a:solidFill>
              </a:rPr>
              <a:t>C</a:t>
            </a:r>
            <a:r>
              <a:rPr lang="en-US" altLang="zh-CN" sz="2000" b="1" baseline="-25000" dirty="0">
                <a:solidFill>
                  <a:srgbClr val="0000FF"/>
                </a:solidFill>
              </a:rPr>
              <a:t>r</a:t>
            </a:r>
            <a:r>
              <a:rPr lang="en-US" altLang="zh-CN" sz="2000" b="1" dirty="0">
                <a:solidFill>
                  <a:srgbClr val="0000FF"/>
                </a:solidFill>
              </a:rPr>
              <a:t>=10,V=20</a:t>
            </a:r>
          </a:p>
        </p:txBody>
      </p:sp>
      <p:sp>
        <p:nvSpPr>
          <p:cNvPr id="8" name="Oval 67"/>
          <p:cNvSpPr>
            <a:spLocks noChangeArrowheads="1"/>
          </p:cNvSpPr>
          <p:nvPr/>
        </p:nvSpPr>
        <p:spPr bwMode="auto">
          <a:xfrm>
            <a:off x="6303866" y="3235188"/>
            <a:ext cx="486965" cy="649287"/>
          </a:xfrm>
          <a:prstGeom prst="ellipse">
            <a:avLst/>
          </a:prstGeom>
          <a:solidFill>
            <a:schemeClr val="bg1">
              <a:lumMod val="85000"/>
            </a:schemeClr>
          </a:solidFill>
        </p:spPr>
        <p:style>
          <a:lnRef idx="0">
            <a:schemeClr val="accent1"/>
          </a:lnRef>
          <a:fillRef idx="3">
            <a:schemeClr val="accent1"/>
          </a:fillRef>
          <a:effectRef idx="3">
            <a:schemeClr val="accent1"/>
          </a:effectRef>
          <a:fontRef idx="minor">
            <a:schemeClr val="lt1"/>
          </a:fontRef>
        </p:style>
        <p:txBody>
          <a:bodyPr wrap="none" anchor="ctr"/>
          <a:lstStyle/>
          <a:p>
            <a:pPr algn="ctr"/>
            <a:r>
              <a:rPr lang="en-US" altLang="zh-CN" sz="2000" b="1" dirty="0">
                <a:solidFill>
                  <a:schemeClr val="tx1"/>
                </a:solidFill>
              </a:rPr>
              <a:t>C</a:t>
            </a:r>
          </a:p>
        </p:txBody>
      </p:sp>
      <p:sp>
        <p:nvSpPr>
          <p:cNvPr id="9" name="Text Box 68"/>
          <p:cNvSpPr txBox="1">
            <a:spLocks noChangeArrowheads="1"/>
          </p:cNvSpPr>
          <p:nvPr/>
        </p:nvSpPr>
        <p:spPr bwMode="auto">
          <a:xfrm>
            <a:off x="5891110" y="2776479"/>
            <a:ext cx="140775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onsolas" panose="020B0609020204030204" pitchFamily="49" charset="0"/>
                <a:ea typeface="微软雅黑" panose="020B0503020204020204" pitchFamily="34" charset="-122"/>
              </a:defRPr>
            </a:lvl1pPr>
            <a:lvl2pPr marL="742950" indent="-285750">
              <a:defRPr>
                <a:solidFill>
                  <a:schemeClr val="tx1"/>
                </a:solidFill>
                <a:latin typeface="Consolas" panose="020B0609020204030204" pitchFamily="49" charset="0"/>
                <a:ea typeface="微软雅黑" panose="020B0503020204020204" pitchFamily="34" charset="-122"/>
              </a:defRPr>
            </a:lvl2pPr>
            <a:lvl3pPr marL="1143000" indent="-228600">
              <a:defRPr>
                <a:solidFill>
                  <a:schemeClr val="tx1"/>
                </a:solidFill>
                <a:latin typeface="Consolas" panose="020B0609020204030204" pitchFamily="49" charset="0"/>
                <a:ea typeface="微软雅黑" panose="020B0503020204020204" pitchFamily="34" charset="-122"/>
              </a:defRPr>
            </a:lvl3pPr>
            <a:lvl4pPr marL="1600200" indent="-228600">
              <a:defRPr>
                <a:solidFill>
                  <a:schemeClr val="tx1"/>
                </a:solidFill>
                <a:latin typeface="Consolas" panose="020B0609020204030204" pitchFamily="49" charset="0"/>
                <a:ea typeface="微软雅黑" panose="020B0503020204020204" pitchFamily="34" charset="-122"/>
              </a:defRPr>
            </a:lvl4pPr>
            <a:lvl5pPr marL="2057400" indent="-228600">
              <a:defRPr>
                <a:solidFill>
                  <a:schemeClr val="tx1"/>
                </a:solidFill>
                <a:latin typeface="Consolas" panose="020B0609020204030204" pitchFamily="49" charset="0"/>
                <a:ea typeface="微软雅黑" panose="020B0503020204020204" pitchFamily="34" charset="-122"/>
              </a:defRPr>
            </a:lvl5pPr>
            <a:lvl6pPr marL="25146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6pPr>
            <a:lvl7pPr marL="29718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7pPr>
            <a:lvl8pPr marL="34290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8pPr>
            <a:lvl9pPr marL="38862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9pPr>
          </a:lstStyle>
          <a:p>
            <a:r>
              <a:rPr lang="en-US" altLang="zh-CN" sz="2000" b="1" dirty="0">
                <a:solidFill>
                  <a:srgbClr val="0000FF"/>
                </a:solidFill>
              </a:rPr>
              <a:t>C</a:t>
            </a:r>
            <a:r>
              <a:rPr lang="en-US" altLang="zh-CN" sz="2000" b="1" baseline="-25000" dirty="0">
                <a:solidFill>
                  <a:srgbClr val="0000FF"/>
                </a:solidFill>
              </a:rPr>
              <a:t>r</a:t>
            </a:r>
            <a:r>
              <a:rPr lang="en-US" altLang="zh-CN" sz="2000" b="1" dirty="0">
                <a:solidFill>
                  <a:srgbClr val="0000FF"/>
                </a:solidFill>
              </a:rPr>
              <a:t>=20,V=0</a:t>
            </a:r>
          </a:p>
        </p:txBody>
      </p:sp>
      <p:cxnSp>
        <p:nvCxnSpPr>
          <p:cNvPr id="32" name="直接连接符 74"/>
          <p:cNvCxnSpPr>
            <a:cxnSpLocks noChangeShapeType="1"/>
            <a:endCxn id="6" idx="7"/>
          </p:cNvCxnSpPr>
          <p:nvPr/>
        </p:nvCxnSpPr>
        <p:spPr bwMode="auto">
          <a:xfrm flipH="1">
            <a:off x="2728855" y="2306558"/>
            <a:ext cx="1518454" cy="1060459"/>
          </a:xfrm>
          <a:prstGeom prst="line">
            <a:avLst/>
          </a:prstGeom>
          <a:noFill/>
          <a:ln w="19050" algn="ctr">
            <a:solidFill>
              <a:srgbClr val="0070C0"/>
            </a:solidFill>
            <a:round/>
          </a:ln>
        </p:spPr>
      </p:cxnSp>
      <p:cxnSp>
        <p:nvCxnSpPr>
          <p:cNvPr id="35" name="直接连接符 77"/>
          <p:cNvCxnSpPr>
            <a:cxnSpLocks noChangeShapeType="1"/>
            <a:endCxn id="8" idx="1"/>
          </p:cNvCxnSpPr>
          <p:nvPr/>
        </p:nvCxnSpPr>
        <p:spPr bwMode="auto">
          <a:xfrm>
            <a:off x="4716016" y="2306558"/>
            <a:ext cx="1659164" cy="1023716"/>
          </a:xfrm>
          <a:prstGeom prst="line">
            <a:avLst/>
          </a:prstGeom>
          <a:noFill/>
          <a:ln w="19050" algn="ctr">
            <a:solidFill>
              <a:srgbClr val="0070C0"/>
            </a:solidFill>
            <a:round/>
          </a:ln>
        </p:spPr>
      </p:cxnSp>
      <p:sp>
        <p:nvSpPr>
          <p:cNvPr id="11" name="Oval 100"/>
          <p:cNvSpPr>
            <a:spLocks noChangeArrowheads="1"/>
          </p:cNvSpPr>
          <p:nvPr/>
        </p:nvSpPr>
        <p:spPr bwMode="auto">
          <a:xfrm>
            <a:off x="1375615" y="4208893"/>
            <a:ext cx="486966" cy="649288"/>
          </a:xfrm>
          <a:prstGeom prst="ellipse">
            <a:avLst/>
          </a:prstGeom>
          <a:solidFill>
            <a:srgbClr val="0070C0"/>
          </a:solidFill>
        </p:spPr>
        <p:style>
          <a:lnRef idx="0">
            <a:schemeClr val="accent1"/>
          </a:lnRef>
          <a:fillRef idx="3">
            <a:schemeClr val="accent1"/>
          </a:fillRef>
          <a:effectRef idx="3">
            <a:schemeClr val="accent1"/>
          </a:effectRef>
          <a:fontRef idx="minor">
            <a:schemeClr val="lt1"/>
          </a:fontRef>
        </p:style>
        <p:txBody>
          <a:bodyPr wrap="none" anchor="ctr"/>
          <a:lstStyle/>
          <a:p>
            <a:pPr algn="ctr" fontAlgn="auto">
              <a:spcBef>
                <a:spcPts val="0"/>
              </a:spcBef>
              <a:spcAft>
                <a:spcPts val="0"/>
              </a:spcAft>
              <a:defRPr/>
            </a:pPr>
            <a:r>
              <a:rPr lang="en-US" altLang="zh-CN" sz="2000" b="1" dirty="0"/>
              <a:t>D</a:t>
            </a:r>
          </a:p>
        </p:txBody>
      </p:sp>
      <p:cxnSp>
        <p:nvCxnSpPr>
          <p:cNvPr id="12" name="直接连接符 11"/>
          <p:cNvCxnSpPr>
            <a:cxnSpLocks noChangeShapeType="1"/>
            <a:stCxn id="6" idx="3"/>
          </p:cNvCxnSpPr>
          <p:nvPr/>
        </p:nvCxnSpPr>
        <p:spPr bwMode="auto">
          <a:xfrm flipH="1">
            <a:off x="1777061" y="3826133"/>
            <a:ext cx="607457" cy="460203"/>
          </a:xfrm>
          <a:prstGeom prst="line">
            <a:avLst/>
          </a:prstGeom>
          <a:noFill/>
          <a:ln w="19050" algn="ctr">
            <a:solidFill>
              <a:srgbClr val="0070C0"/>
            </a:solidFill>
            <a:round/>
          </a:ln>
        </p:spPr>
      </p:cxnSp>
      <p:sp>
        <p:nvSpPr>
          <p:cNvPr id="13" name="Oval 100"/>
          <p:cNvSpPr>
            <a:spLocks noChangeArrowheads="1"/>
          </p:cNvSpPr>
          <p:nvPr/>
        </p:nvSpPr>
        <p:spPr bwMode="auto">
          <a:xfrm>
            <a:off x="3294272" y="4208893"/>
            <a:ext cx="486966" cy="649288"/>
          </a:xfrm>
          <a:prstGeom prst="ellipse">
            <a:avLst/>
          </a:prstGeom>
          <a:solidFill>
            <a:srgbClr val="0070C0"/>
          </a:solidFill>
        </p:spPr>
        <p:style>
          <a:lnRef idx="0">
            <a:schemeClr val="accent1"/>
          </a:lnRef>
          <a:fillRef idx="3">
            <a:schemeClr val="accent1"/>
          </a:fillRef>
          <a:effectRef idx="3">
            <a:schemeClr val="accent1"/>
          </a:effectRef>
          <a:fontRef idx="minor">
            <a:schemeClr val="lt1"/>
          </a:fontRef>
        </p:style>
        <p:txBody>
          <a:bodyPr wrap="none" anchor="ctr"/>
          <a:lstStyle/>
          <a:p>
            <a:pPr algn="ctr" fontAlgn="auto">
              <a:spcBef>
                <a:spcPts val="0"/>
              </a:spcBef>
              <a:spcAft>
                <a:spcPts val="0"/>
              </a:spcAft>
              <a:defRPr/>
            </a:pPr>
            <a:r>
              <a:rPr lang="en-US" altLang="zh-CN" sz="2000" b="1" dirty="0"/>
              <a:t>E</a:t>
            </a:r>
          </a:p>
        </p:txBody>
      </p:sp>
      <p:cxnSp>
        <p:nvCxnSpPr>
          <p:cNvPr id="14" name="直接连接符 13"/>
          <p:cNvCxnSpPr>
            <a:cxnSpLocks noChangeShapeType="1"/>
          </p:cNvCxnSpPr>
          <p:nvPr/>
        </p:nvCxnSpPr>
        <p:spPr bwMode="auto">
          <a:xfrm>
            <a:off x="2771800" y="3787979"/>
            <a:ext cx="601414" cy="498357"/>
          </a:xfrm>
          <a:prstGeom prst="line">
            <a:avLst/>
          </a:prstGeom>
          <a:noFill/>
          <a:ln w="19050" algn="ctr">
            <a:solidFill>
              <a:srgbClr val="0070C0"/>
            </a:solidFill>
            <a:round/>
          </a:ln>
        </p:spPr>
      </p:cxnSp>
      <p:sp>
        <p:nvSpPr>
          <p:cNvPr id="15" name="Text Box 74"/>
          <p:cNvSpPr txBox="1">
            <a:spLocks noChangeArrowheads="1"/>
          </p:cNvSpPr>
          <p:nvPr/>
        </p:nvSpPr>
        <p:spPr bwMode="auto">
          <a:xfrm>
            <a:off x="107502" y="3926728"/>
            <a:ext cx="1669557"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onsolas" panose="020B0609020204030204" pitchFamily="49" charset="0"/>
                <a:ea typeface="微软雅黑" panose="020B0503020204020204" pitchFamily="34" charset="-122"/>
              </a:defRPr>
            </a:lvl1pPr>
            <a:lvl2pPr marL="742950" indent="-285750">
              <a:defRPr>
                <a:solidFill>
                  <a:schemeClr val="tx1"/>
                </a:solidFill>
                <a:latin typeface="Consolas" panose="020B0609020204030204" pitchFamily="49" charset="0"/>
                <a:ea typeface="微软雅黑" panose="020B0503020204020204" pitchFamily="34" charset="-122"/>
              </a:defRPr>
            </a:lvl2pPr>
            <a:lvl3pPr marL="1143000" indent="-228600">
              <a:defRPr>
                <a:solidFill>
                  <a:schemeClr val="tx1"/>
                </a:solidFill>
                <a:latin typeface="Consolas" panose="020B0609020204030204" pitchFamily="49" charset="0"/>
                <a:ea typeface="微软雅黑" panose="020B0503020204020204" pitchFamily="34" charset="-122"/>
              </a:defRPr>
            </a:lvl3pPr>
            <a:lvl4pPr marL="1600200" indent="-228600">
              <a:defRPr>
                <a:solidFill>
                  <a:schemeClr val="tx1"/>
                </a:solidFill>
                <a:latin typeface="Consolas" panose="020B0609020204030204" pitchFamily="49" charset="0"/>
                <a:ea typeface="微软雅黑" panose="020B0503020204020204" pitchFamily="34" charset="-122"/>
              </a:defRPr>
            </a:lvl4pPr>
            <a:lvl5pPr marL="2057400" indent="-228600">
              <a:defRPr>
                <a:solidFill>
                  <a:schemeClr val="tx1"/>
                </a:solidFill>
                <a:latin typeface="Consolas" panose="020B0609020204030204" pitchFamily="49" charset="0"/>
                <a:ea typeface="微软雅黑" panose="020B0503020204020204" pitchFamily="34" charset="-122"/>
              </a:defRPr>
            </a:lvl5pPr>
            <a:lvl6pPr marL="25146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6pPr>
            <a:lvl7pPr marL="29718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7pPr>
            <a:lvl8pPr marL="34290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8pPr>
            <a:lvl9pPr marL="38862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9pPr>
          </a:lstStyle>
          <a:p>
            <a:r>
              <a:rPr lang="en-US" altLang="zh-CN" sz="2000" b="1" dirty="0">
                <a:solidFill>
                  <a:srgbClr val="0000FF"/>
                </a:solidFill>
              </a:rPr>
              <a:t>C</a:t>
            </a:r>
            <a:r>
              <a:rPr lang="en-US" altLang="zh-CN" sz="2000" b="1" baseline="-25000" dirty="0">
                <a:solidFill>
                  <a:srgbClr val="0000FF"/>
                </a:solidFill>
              </a:rPr>
              <a:t>r</a:t>
            </a:r>
            <a:r>
              <a:rPr lang="en-US" altLang="zh-CN" sz="2000" b="1" dirty="0">
                <a:solidFill>
                  <a:srgbClr val="0000FF"/>
                </a:solidFill>
              </a:rPr>
              <a:t>=5,V=35</a:t>
            </a:r>
          </a:p>
        </p:txBody>
      </p:sp>
      <p:sp>
        <p:nvSpPr>
          <p:cNvPr id="16" name="Text Box 74"/>
          <p:cNvSpPr txBox="1">
            <a:spLocks noChangeArrowheads="1"/>
          </p:cNvSpPr>
          <p:nvPr/>
        </p:nvSpPr>
        <p:spPr bwMode="auto">
          <a:xfrm>
            <a:off x="3188103" y="3822394"/>
            <a:ext cx="156561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onsolas" panose="020B0609020204030204" pitchFamily="49" charset="0"/>
                <a:ea typeface="微软雅黑" panose="020B0503020204020204" pitchFamily="34" charset="-122"/>
              </a:defRPr>
            </a:lvl1pPr>
            <a:lvl2pPr marL="742950" indent="-285750">
              <a:defRPr>
                <a:solidFill>
                  <a:schemeClr val="tx1"/>
                </a:solidFill>
                <a:latin typeface="Consolas" panose="020B0609020204030204" pitchFamily="49" charset="0"/>
                <a:ea typeface="微软雅黑" panose="020B0503020204020204" pitchFamily="34" charset="-122"/>
              </a:defRPr>
            </a:lvl2pPr>
            <a:lvl3pPr marL="1143000" indent="-228600">
              <a:defRPr>
                <a:solidFill>
                  <a:schemeClr val="tx1"/>
                </a:solidFill>
                <a:latin typeface="Consolas" panose="020B0609020204030204" pitchFamily="49" charset="0"/>
                <a:ea typeface="微软雅黑" panose="020B0503020204020204" pitchFamily="34" charset="-122"/>
              </a:defRPr>
            </a:lvl3pPr>
            <a:lvl4pPr marL="1600200" indent="-228600">
              <a:defRPr>
                <a:solidFill>
                  <a:schemeClr val="tx1"/>
                </a:solidFill>
                <a:latin typeface="Consolas" panose="020B0609020204030204" pitchFamily="49" charset="0"/>
                <a:ea typeface="微软雅黑" panose="020B0503020204020204" pitchFamily="34" charset="-122"/>
              </a:defRPr>
            </a:lvl4pPr>
            <a:lvl5pPr marL="2057400" indent="-228600">
              <a:defRPr>
                <a:solidFill>
                  <a:schemeClr val="tx1"/>
                </a:solidFill>
                <a:latin typeface="Consolas" panose="020B0609020204030204" pitchFamily="49" charset="0"/>
                <a:ea typeface="微软雅黑" panose="020B0503020204020204" pitchFamily="34" charset="-122"/>
              </a:defRPr>
            </a:lvl5pPr>
            <a:lvl6pPr marL="25146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6pPr>
            <a:lvl7pPr marL="29718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7pPr>
            <a:lvl8pPr marL="34290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8pPr>
            <a:lvl9pPr marL="38862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9pPr>
          </a:lstStyle>
          <a:p>
            <a:r>
              <a:rPr lang="en-US" altLang="zh-CN" sz="2000" b="1" dirty="0">
                <a:solidFill>
                  <a:srgbClr val="0000FF"/>
                </a:solidFill>
              </a:rPr>
              <a:t>C</a:t>
            </a:r>
            <a:r>
              <a:rPr lang="en-US" altLang="zh-CN" sz="2000" b="1" baseline="-25000" dirty="0">
                <a:solidFill>
                  <a:srgbClr val="0000FF"/>
                </a:solidFill>
              </a:rPr>
              <a:t>r</a:t>
            </a:r>
            <a:r>
              <a:rPr lang="en-US" altLang="zh-CN" sz="2000" b="1" dirty="0">
                <a:solidFill>
                  <a:srgbClr val="0000FF"/>
                </a:solidFill>
              </a:rPr>
              <a:t>=10,V=20</a:t>
            </a:r>
          </a:p>
        </p:txBody>
      </p:sp>
      <p:sp>
        <p:nvSpPr>
          <p:cNvPr id="18" name="Oval 100"/>
          <p:cNvSpPr>
            <a:spLocks noChangeArrowheads="1"/>
          </p:cNvSpPr>
          <p:nvPr/>
        </p:nvSpPr>
        <p:spPr bwMode="auto">
          <a:xfrm>
            <a:off x="5355086" y="4149080"/>
            <a:ext cx="486966" cy="649288"/>
          </a:xfrm>
          <a:prstGeom prst="ellipse">
            <a:avLst/>
          </a:prstGeom>
          <a:solidFill>
            <a:srgbClr val="0070C0"/>
          </a:solidFill>
        </p:spPr>
        <p:style>
          <a:lnRef idx="0">
            <a:schemeClr val="accent1"/>
          </a:lnRef>
          <a:fillRef idx="3">
            <a:schemeClr val="accent1"/>
          </a:fillRef>
          <a:effectRef idx="3">
            <a:schemeClr val="accent1"/>
          </a:effectRef>
          <a:fontRef idx="minor">
            <a:schemeClr val="lt1"/>
          </a:fontRef>
        </p:style>
        <p:txBody>
          <a:bodyPr wrap="none" anchor="ctr"/>
          <a:lstStyle/>
          <a:p>
            <a:pPr algn="ctr" fontAlgn="auto">
              <a:spcBef>
                <a:spcPts val="0"/>
              </a:spcBef>
              <a:spcAft>
                <a:spcPts val="0"/>
              </a:spcAft>
              <a:defRPr/>
            </a:pPr>
            <a:r>
              <a:rPr lang="en-US" altLang="zh-CN" sz="2000" b="1"/>
              <a:t>F</a:t>
            </a:r>
          </a:p>
        </p:txBody>
      </p:sp>
      <p:cxnSp>
        <p:nvCxnSpPr>
          <p:cNvPr id="19" name="直接连接符 18"/>
          <p:cNvCxnSpPr>
            <a:cxnSpLocks noChangeShapeType="1"/>
          </p:cNvCxnSpPr>
          <p:nvPr/>
        </p:nvCxnSpPr>
        <p:spPr bwMode="auto">
          <a:xfrm flipH="1">
            <a:off x="5756532" y="3787979"/>
            <a:ext cx="618648" cy="438544"/>
          </a:xfrm>
          <a:prstGeom prst="line">
            <a:avLst/>
          </a:prstGeom>
          <a:noFill/>
          <a:ln w="19050" algn="ctr">
            <a:solidFill>
              <a:srgbClr val="0070C0"/>
            </a:solidFill>
            <a:round/>
          </a:ln>
        </p:spPr>
      </p:cxnSp>
      <p:sp>
        <p:nvSpPr>
          <p:cNvPr id="20" name="Oval 100"/>
          <p:cNvSpPr>
            <a:spLocks noChangeArrowheads="1"/>
          </p:cNvSpPr>
          <p:nvPr/>
        </p:nvSpPr>
        <p:spPr bwMode="auto">
          <a:xfrm>
            <a:off x="7298868" y="4149080"/>
            <a:ext cx="486966" cy="649288"/>
          </a:xfrm>
          <a:prstGeom prst="ellipse">
            <a:avLst/>
          </a:prstGeom>
          <a:solidFill>
            <a:srgbClr val="0070C0"/>
          </a:solidFill>
        </p:spPr>
        <p:style>
          <a:lnRef idx="0">
            <a:schemeClr val="accent1"/>
          </a:lnRef>
          <a:fillRef idx="3">
            <a:schemeClr val="accent1"/>
          </a:fillRef>
          <a:effectRef idx="3">
            <a:schemeClr val="accent1"/>
          </a:effectRef>
          <a:fontRef idx="minor">
            <a:schemeClr val="lt1"/>
          </a:fontRef>
        </p:style>
        <p:txBody>
          <a:bodyPr wrap="none" anchor="ctr"/>
          <a:lstStyle/>
          <a:p>
            <a:pPr algn="ctr" fontAlgn="auto">
              <a:spcBef>
                <a:spcPts val="0"/>
              </a:spcBef>
              <a:spcAft>
                <a:spcPts val="0"/>
              </a:spcAft>
              <a:defRPr/>
            </a:pPr>
            <a:r>
              <a:rPr lang="en-US" altLang="zh-CN" sz="2000" b="1" dirty="0"/>
              <a:t>G</a:t>
            </a:r>
          </a:p>
        </p:txBody>
      </p:sp>
      <p:cxnSp>
        <p:nvCxnSpPr>
          <p:cNvPr id="21" name="直接连接符 20"/>
          <p:cNvCxnSpPr>
            <a:cxnSpLocks noChangeShapeType="1"/>
          </p:cNvCxnSpPr>
          <p:nvPr/>
        </p:nvCxnSpPr>
        <p:spPr bwMode="auto">
          <a:xfrm>
            <a:off x="6776396" y="3728166"/>
            <a:ext cx="601414" cy="498357"/>
          </a:xfrm>
          <a:prstGeom prst="line">
            <a:avLst/>
          </a:prstGeom>
          <a:noFill/>
          <a:ln w="19050" algn="ctr">
            <a:solidFill>
              <a:srgbClr val="0070C0"/>
            </a:solidFill>
            <a:round/>
          </a:ln>
        </p:spPr>
      </p:cxnSp>
      <p:sp>
        <p:nvSpPr>
          <p:cNvPr id="22" name="Text Box 74"/>
          <p:cNvSpPr txBox="1">
            <a:spLocks noChangeArrowheads="1"/>
          </p:cNvSpPr>
          <p:nvPr/>
        </p:nvSpPr>
        <p:spPr bwMode="auto">
          <a:xfrm>
            <a:off x="4804900" y="3530532"/>
            <a:ext cx="843501"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onsolas" panose="020B0609020204030204" pitchFamily="49" charset="0"/>
                <a:ea typeface="微软雅黑" panose="020B0503020204020204" pitchFamily="34" charset="-122"/>
              </a:defRPr>
            </a:lvl1pPr>
            <a:lvl2pPr marL="742950" indent="-285750">
              <a:defRPr>
                <a:solidFill>
                  <a:schemeClr val="tx1"/>
                </a:solidFill>
                <a:latin typeface="Consolas" panose="020B0609020204030204" pitchFamily="49" charset="0"/>
                <a:ea typeface="微软雅黑" panose="020B0503020204020204" pitchFamily="34" charset="-122"/>
              </a:defRPr>
            </a:lvl2pPr>
            <a:lvl3pPr marL="1143000" indent="-228600">
              <a:defRPr>
                <a:solidFill>
                  <a:schemeClr val="tx1"/>
                </a:solidFill>
                <a:latin typeface="Consolas" panose="020B0609020204030204" pitchFamily="49" charset="0"/>
                <a:ea typeface="微软雅黑" panose="020B0503020204020204" pitchFamily="34" charset="-122"/>
              </a:defRPr>
            </a:lvl3pPr>
            <a:lvl4pPr marL="1600200" indent="-228600">
              <a:defRPr>
                <a:solidFill>
                  <a:schemeClr val="tx1"/>
                </a:solidFill>
                <a:latin typeface="Consolas" panose="020B0609020204030204" pitchFamily="49" charset="0"/>
                <a:ea typeface="微软雅黑" panose="020B0503020204020204" pitchFamily="34" charset="-122"/>
              </a:defRPr>
            </a:lvl4pPr>
            <a:lvl5pPr marL="2057400" indent="-228600">
              <a:defRPr>
                <a:solidFill>
                  <a:schemeClr val="tx1"/>
                </a:solidFill>
                <a:latin typeface="Consolas" panose="020B0609020204030204" pitchFamily="49" charset="0"/>
                <a:ea typeface="微软雅黑" panose="020B0503020204020204" pitchFamily="34" charset="-122"/>
              </a:defRPr>
            </a:lvl5pPr>
            <a:lvl6pPr marL="25146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6pPr>
            <a:lvl7pPr marL="29718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7pPr>
            <a:lvl8pPr marL="34290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8pPr>
            <a:lvl9pPr marL="38862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9pPr>
          </a:lstStyle>
          <a:p>
            <a:r>
              <a:rPr lang="en-US" altLang="zh-CN" sz="2000" b="1" dirty="0">
                <a:solidFill>
                  <a:srgbClr val="0000FF"/>
                </a:solidFill>
              </a:rPr>
              <a:t>C</a:t>
            </a:r>
            <a:r>
              <a:rPr lang="en-US" altLang="zh-CN" sz="2000" b="1" baseline="-25000" dirty="0">
                <a:solidFill>
                  <a:srgbClr val="0000FF"/>
                </a:solidFill>
              </a:rPr>
              <a:t>r</a:t>
            </a:r>
            <a:r>
              <a:rPr lang="en-US" altLang="zh-CN" sz="2000" b="1" dirty="0">
                <a:solidFill>
                  <a:srgbClr val="0000FF"/>
                </a:solidFill>
              </a:rPr>
              <a:t>=15</a:t>
            </a:r>
          </a:p>
          <a:p>
            <a:r>
              <a:rPr lang="en-US" altLang="zh-CN" sz="2000" b="1" dirty="0">
                <a:solidFill>
                  <a:srgbClr val="0000FF"/>
                </a:solidFill>
              </a:rPr>
              <a:t>V=15</a:t>
            </a:r>
          </a:p>
        </p:txBody>
      </p:sp>
      <p:sp>
        <p:nvSpPr>
          <p:cNvPr id="23" name="Text Box 74"/>
          <p:cNvSpPr txBox="1">
            <a:spLocks noChangeArrowheads="1"/>
          </p:cNvSpPr>
          <p:nvPr/>
        </p:nvSpPr>
        <p:spPr bwMode="auto">
          <a:xfrm>
            <a:off x="7347930" y="3441195"/>
            <a:ext cx="843501"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onsolas" panose="020B0609020204030204" pitchFamily="49" charset="0"/>
                <a:ea typeface="微软雅黑" panose="020B0503020204020204" pitchFamily="34" charset="-122"/>
              </a:defRPr>
            </a:lvl1pPr>
            <a:lvl2pPr marL="742950" indent="-285750">
              <a:defRPr>
                <a:solidFill>
                  <a:schemeClr val="tx1"/>
                </a:solidFill>
                <a:latin typeface="Consolas" panose="020B0609020204030204" pitchFamily="49" charset="0"/>
                <a:ea typeface="微软雅黑" panose="020B0503020204020204" pitchFamily="34" charset="-122"/>
              </a:defRPr>
            </a:lvl2pPr>
            <a:lvl3pPr marL="1143000" indent="-228600">
              <a:defRPr>
                <a:solidFill>
                  <a:schemeClr val="tx1"/>
                </a:solidFill>
                <a:latin typeface="Consolas" panose="020B0609020204030204" pitchFamily="49" charset="0"/>
                <a:ea typeface="微软雅黑" panose="020B0503020204020204" pitchFamily="34" charset="-122"/>
              </a:defRPr>
            </a:lvl3pPr>
            <a:lvl4pPr marL="1600200" indent="-228600">
              <a:defRPr>
                <a:solidFill>
                  <a:schemeClr val="tx1"/>
                </a:solidFill>
                <a:latin typeface="Consolas" panose="020B0609020204030204" pitchFamily="49" charset="0"/>
                <a:ea typeface="微软雅黑" panose="020B0503020204020204" pitchFamily="34" charset="-122"/>
              </a:defRPr>
            </a:lvl4pPr>
            <a:lvl5pPr marL="2057400" indent="-228600">
              <a:defRPr>
                <a:solidFill>
                  <a:schemeClr val="tx1"/>
                </a:solidFill>
                <a:latin typeface="Consolas" panose="020B0609020204030204" pitchFamily="49" charset="0"/>
                <a:ea typeface="微软雅黑" panose="020B0503020204020204" pitchFamily="34" charset="-122"/>
              </a:defRPr>
            </a:lvl5pPr>
            <a:lvl6pPr marL="25146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6pPr>
            <a:lvl7pPr marL="29718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7pPr>
            <a:lvl8pPr marL="34290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8pPr>
            <a:lvl9pPr marL="38862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9pPr>
          </a:lstStyle>
          <a:p>
            <a:r>
              <a:rPr lang="en-US" altLang="zh-CN" sz="2000" b="1" dirty="0">
                <a:solidFill>
                  <a:srgbClr val="0000FF"/>
                </a:solidFill>
              </a:rPr>
              <a:t>C</a:t>
            </a:r>
            <a:r>
              <a:rPr lang="en-US" altLang="zh-CN" sz="2000" b="1" baseline="-25000" dirty="0">
                <a:solidFill>
                  <a:srgbClr val="0000FF"/>
                </a:solidFill>
              </a:rPr>
              <a:t>r</a:t>
            </a:r>
            <a:r>
              <a:rPr lang="en-US" altLang="zh-CN" sz="2000" b="1" dirty="0">
                <a:solidFill>
                  <a:srgbClr val="0000FF"/>
                </a:solidFill>
              </a:rPr>
              <a:t>=20</a:t>
            </a:r>
          </a:p>
          <a:p>
            <a:r>
              <a:rPr lang="en-US" altLang="zh-CN" sz="2000" b="1" dirty="0">
                <a:solidFill>
                  <a:srgbClr val="0000FF"/>
                </a:solidFill>
              </a:rPr>
              <a:t>V=0</a:t>
            </a:r>
          </a:p>
        </p:txBody>
      </p:sp>
      <p:sp>
        <p:nvSpPr>
          <p:cNvPr id="24" name="Oval 75"/>
          <p:cNvSpPr>
            <a:spLocks noChangeArrowheads="1"/>
          </p:cNvSpPr>
          <p:nvPr/>
        </p:nvSpPr>
        <p:spPr bwMode="auto">
          <a:xfrm>
            <a:off x="853676" y="5019773"/>
            <a:ext cx="486966" cy="649287"/>
          </a:xfrm>
          <a:prstGeom prst="ellipse">
            <a:avLst/>
          </a:prstGeom>
          <a:solidFill>
            <a:srgbClr val="C00000"/>
          </a:solidFill>
        </p:spPr>
        <p:style>
          <a:lnRef idx="0">
            <a:schemeClr val="accent1"/>
          </a:lnRef>
          <a:fillRef idx="3">
            <a:schemeClr val="accent1"/>
          </a:fillRef>
          <a:effectRef idx="3">
            <a:schemeClr val="accent1"/>
          </a:effectRef>
          <a:fontRef idx="minor">
            <a:schemeClr val="lt1"/>
          </a:fontRef>
        </p:style>
        <p:txBody>
          <a:bodyPr wrap="none" anchor="ctr"/>
          <a:lstStyle/>
          <a:p>
            <a:pPr algn="ctr" fontAlgn="auto">
              <a:spcBef>
                <a:spcPts val="0"/>
              </a:spcBef>
              <a:spcAft>
                <a:spcPts val="0"/>
              </a:spcAft>
              <a:defRPr/>
            </a:pPr>
            <a:r>
              <a:rPr lang="en-US" altLang="zh-CN" sz="2000" b="1" dirty="0"/>
              <a:t>H</a:t>
            </a:r>
          </a:p>
        </p:txBody>
      </p:sp>
      <p:sp>
        <p:nvSpPr>
          <p:cNvPr id="25" name="Text Box 77"/>
          <p:cNvSpPr txBox="1">
            <a:spLocks noChangeArrowheads="1"/>
          </p:cNvSpPr>
          <p:nvPr/>
        </p:nvSpPr>
        <p:spPr bwMode="auto">
          <a:xfrm>
            <a:off x="492517" y="5669060"/>
            <a:ext cx="121700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onsolas" panose="020B0609020204030204" pitchFamily="49" charset="0"/>
                <a:ea typeface="微软雅黑" panose="020B0503020204020204" pitchFamily="34" charset="-122"/>
              </a:defRPr>
            </a:lvl1pPr>
            <a:lvl2pPr marL="742950" indent="-285750">
              <a:defRPr>
                <a:solidFill>
                  <a:schemeClr val="tx1"/>
                </a:solidFill>
                <a:latin typeface="Consolas" panose="020B0609020204030204" pitchFamily="49" charset="0"/>
                <a:ea typeface="微软雅黑" panose="020B0503020204020204" pitchFamily="34" charset="-122"/>
              </a:defRPr>
            </a:lvl2pPr>
            <a:lvl3pPr marL="1143000" indent="-228600">
              <a:defRPr>
                <a:solidFill>
                  <a:schemeClr val="tx1"/>
                </a:solidFill>
                <a:latin typeface="Consolas" panose="020B0609020204030204" pitchFamily="49" charset="0"/>
                <a:ea typeface="微软雅黑" panose="020B0503020204020204" pitchFamily="34" charset="-122"/>
              </a:defRPr>
            </a:lvl3pPr>
            <a:lvl4pPr marL="1600200" indent="-228600">
              <a:defRPr>
                <a:solidFill>
                  <a:schemeClr val="tx1"/>
                </a:solidFill>
                <a:latin typeface="Consolas" panose="020B0609020204030204" pitchFamily="49" charset="0"/>
                <a:ea typeface="微软雅黑" panose="020B0503020204020204" pitchFamily="34" charset="-122"/>
              </a:defRPr>
            </a:lvl4pPr>
            <a:lvl5pPr marL="2057400" indent="-228600">
              <a:defRPr>
                <a:solidFill>
                  <a:schemeClr val="tx1"/>
                </a:solidFill>
                <a:latin typeface="Consolas" panose="020B0609020204030204" pitchFamily="49" charset="0"/>
                <a:ea typeface="微软雅黑" panose="020B0503020204020204" pitchFamily="34" charset="-122"/>
              </a:defRPr>
            </a:lvl5pPr>
            <a:lvl6pPr marL="25146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6pPr>
            <a:lvl7pPr marL="29718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7pPr>
            <a:lvl8pPr marL="34290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8pPr>
            <a:lvl9pPr marL="38862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9pPr>
          </a:lstStyle>
          <a:p>
            <a:r>
              <a:rPr lang="en-US" altLang="zh-CN" sz="2000" b="1" dirty="0">
                <a:solidFill>
                  <a:srgbClr val="FF0000"/>
                </a:solidFill>
              </a:rPr>
              <a:t>C</a:t>
            </a:r>
            <a:r>
              <a:rPr lang="en-US" altLang="zh-CN" sz="2000" b="1" baseline="-25000" dirty="0">
                <a:solidFill>
                  <a:srgbClr val="FF0000"/>
                </a:solidFill>
              </a:rPr>
              <a:t>r</a:t>
            </a:r>
            <a:r>
              <a:rPr lang="en-US" altLang="zh-CN" sz="2000" b="1" dirty="0">
                <a:solidFill>
                  <a:srgbClr val="FF0000"/>
                </a:solidFill>
              </a:rPr>
              <a:t>&lt;w</a:t>
            </a:r>
            <a:r>
              <a:rPr lang="en-US" altLang="zh-CN" sz="2000" b="1" baseline="-25000" dirty="0">
                <a:solidFill>
                  <a:srgbClr val="FF0000"/>
                </a:solidFill>
              </a:rPr>
              <a:t>3</a:t>
            </a:r>
          </a:p>
          <a:p>
            <a:r>
              <a:rPr lang="zh-CN" altLang="en-US" sz="2000" b="1" dirty="0">
                <a:solidFill>
                  <a:srgbClr val="FF0000"/>
                </a:solidFill>
                <a:ea typeface="楷体_GB2312" pitchFamily="49" charset="-122"/>
              </a:rPr>
              <a:t>不可行解</a:t>
            </a:r>
          </a:p>
        </p:txBody>
      </p:sp>
      <p:sp>
        <p:nvSpPr>
          <p:cNvPr id="26" name="Oval 79"/>
          <p:cNvSpPr>
            <a:spLocks noChangeArrowheads="1"/>
          </p:cNvSpPr>
          <p:nvPr/>
        </p:nvSpPr>
        <p:spPr bwMode="auto">
          <a:xfrm>
            <a:off x="1916706" y="5019773"/>
            <a:ext cx="486966" cy="649288"/>
          </a:xfrm>
          <a:prstGeom prst="ellipse">
            <a:avLst/>
          </a:prstGeom>
          <a:solidFill>
            <a:srgbClr val="008000"/>
          </a:solidFill>
        </p:spPr>
        <p:style>
          <a:lnRef idx="0">
            <a:schemeClr val="accent1"/>
          </a:lnRef>
          <a:fillRef idx="3">
            <a:schemeClr val="accent1"/>
          </a:fillRef>
          <a:effectRef idx="3">
            <a:schemeClr val="accent1"/>
          </a:effectRef>
          <a:fontRef idx="minor">
            <a:schemeClr val="lt1"/>
          </a:fontRef>
        </p:style>
        <p:txBody>
          <a:bodyPr wrap="none" anchor="ctr"/>
          <a:lstStyle/>
          <a:p>
            <a:pPr algn="ctr" fontAlgn="auto">
              <a:spcBef>
                <a:spcPts val="0"/>
              </a:spcBef>
              <a:spcAft>
                <a:spcPts val="0"/>
              </a:spcAft>
              <a:defRPr/>
            </a:pPr>
            <a:r>
              <a:rPr lang="en-US" altLang="zh-CN" sz="2000" b="1" dirty="0"/>
              <a:t>I</a:t>
            </a:r>
          </a:p>
        </p:txBody>
      </p:sp>
      <p:sp>
        <p:nvSpPr>
          <p:cNvPr id="27" name="Text Box 80"/>
          <p:cNvSpPr txBox="1">
            <a:spLocks noChangeArrowheads="1"/>
          </p:cNvSpPr>
          <p:nvPr/>
        </p:nvSpPr>
        <p:spPr bwMode="auto">
          <a:xfrm>
            <a:off x="1809002" y="5662949"/>
            <a:ext cx="747684"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onsolas" panose="020B0609020204030204" pitchFamily="49" charset="0"/>
                <a:ea typeface="微软雅黑" panose="020B0503020204020204" pitchFamily="34" charset="-122"/>
              </a:defRPr>
            </a:lvl1pPr>
            <a:lvl2pPr marL="742950" indent="-285750">
              <a:defRPr>
                <a:solidFill>
                  <a:schemeClr val="tx1"/>
                </a:solidFill>
                <a:latin typeface="Consolas" panose="020B0609020204030204" pitchFamily="49" charset="0"/>
                <a:ea typeface="微软雅黑" panose="020B0503020204020204" pitchFamily="34" charset="-122"/>
              </a:defRPr>
            </a:lvl2pPr>
            <a:lvl3pPr marL="1143000" indent="-228600">
              <a:defRPr>
                <a:solidFill>
                  <a:schemeClr val="tx1"/>
                </a:solidFill>
                <a:latin typeface="Consolas" panose="020B0609020204030204" pitchFamily="49" charset="0"/>
                <a:ea typeface="微软雅黑" panose="020B0503020204020204" pitchFamily="34" charset="-122"/>
              </a:defRPr>
            </a:lvl3pPr>
            <a:lvl4pPr marL="1600200" indent="-228600">
              <a:defRPr>
                <a:solidFill>
                  <a:schemeClr val="tx1"/>
                </a:solidFill>
                <a:latin typeface="Consolas" panose="020B0609020204030204" pitchFamily="49" charset="0"/>
                <a:ea typeface="微软雅黑" panose="020B0503020204020204" pitchFamily="34" charset="-122"/>
              </a:defRPr>
            </a:lvl4pPr>
            <a:lvl5pPr marL="2057400" indent="-228600">
              <a:defRPr>
                <a:solidFill>
                  <a:schemeClr val="tx1"/>
                </a:solidFill>
                <a:latin typeface="Consolas" panose="020B0609020204030204" pitchFamily="49" charset="0"/>
                <a:ea typeface="微软雅黑" panose="020B0503020204020204" pitchFamily="34" charset="-122"/>
              </a:defRPr>
            </a:lvl5pPr>
            <a:lvl6pPr marL="25146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6pPr>
            <a:lvl7pPr marL="29718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7pPr>
            <a:lvl8pPr marL="34290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8pPr>
            <a:lvl9pPr marL="38862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9pPr>
          </a:lstStyle>
          <a:p>
            <a:r>
              <a:rPr lang="en-US" altLang="zh-CN" sz="2000" b="1" dirty="0">
                <a:solidFill>
                  <a:srgbClr val="006600"/>
                </a:solidFill>
              </a:rPr>
              <a:t>C</a:t>
            </a:r>
            <a:r>
              <a:rPr lang="en-US" altLang="zh-CN" sz="2000" b="1" baseline="-25000" dirty="0">
                <a:solidFill>
                  <a:srgbClr val="006600"/>
                </a:solidFill>
              </a:rPr>
              <a:t>r</a:t>
            </a:r>
            <a:r>
              <a:rPr lang="en-US" altLang="zh-CN" sz="2000" b="1" dirty="0">
                <a:solidFill>
                  <a:srgbClr val="006600"/>
                </a:solidFill>
              </a:rPr>
              <a:t>=5</a:t>
            </a:r>
          </a:p>
          <a:p>
            <a:r>
              <a:rPr lang="en-US" altLang="zh-CN" sz="2000" b="1" dirty="0">
                <a:solidFill>
                  <a:srgbClr val="006600"/>
                </a:solidFill>
              </a:rPr>
              <a:t>V=35</a:t>
            </a:r>
          </a:p>
        </p:txBody>
      </p:sp>
      <p:cxnSp>
        <p:nvCxnSpPr>
          <p:cNvPr id="28" name="直接连接符 80"/>
          <p:cNvCxnSpPr>
            <a:cxnSpLocks noChangeShapeType="1"/>
            <a:endCxn id="24" idx="0"/>
          </p:cNvCxnSpPr>
          <p:nvPr/>
        </p:nvCxnSpPr>
        <p:spPr bwMode="auto">
          <a:xfrm flipH="1">
            <a:off x="1097159" y="4709394"/>
            <a:ext cx="350801" cy="310379"/>
          </a:xfrm>
          <a:prstGeom prst="line">
            <a:avLst/>
          </a:prstGeom>
          <a:noFill/>
          <a:ln w="19050" algn="ctr">
            <a:solidFill>
              <a:srgbClr val="0070C0"/>
            </a:solidFill>
            <a:round/>
          </a:ln>
        </p:spPr>
      </p:cxnSp>
      <p:cxnSp>
        <p:nvCxnSpPr>
          <p:cNvPr id="29" name="直接连接符 81"/>
          <p:cNvCxnSpPr>
            <a:cxnSpLocks noChangeShapeType="1"/>
          </p:cNvCxnSpPr>
          <p:nvPr/>
        </p:nvCxnSpPr>
        <p:spPr bwMode="auto">
          <a:xfrm>
            <a:off x="1814031" y="4687163"/>
            <a:ext cx="317236" cy="332610"/>
          </a:xfrm>
          <a:prstGeom prst="line">
            <a:avLst/>
          </a:prstGeom>
          <a:noFill/>
          <a:ln w="19050" algn="ctr">
            <a:solidFill>
              <a:srgbClr val="0070C0"/>
            </a:solidFill>
            <a:round/>
          </a:ln>
        </p:spPr>
      </p:cxnSp>
      <p:sp>
        <p:nvSpPr>
          <p:cNvPr id="2" name="内容占位符 2">
            <a:extLst>
              <a:ext uri="{FF2B5EF4-FFF2-40B4-BE49-F238E27FC236}">
                <a16:creationId xmlns:a16="http://schemas.microsoft.com/office/drawing/2014/main" id="{245E9EE6-A46F-05BE-0C3D-7F2870E60FBA}"/>
              </a:ext>
            </a:extLst>
          </p:cNvPr>
          <p:cNvSpPr>
            <a:spLocks noGrp="1"/>
          </p:cNvSpPr>
          <p:nvPr>
            <p:ph idx="1"/>
          </p:nvPr>
        </p:nvSpPr>
        <p:spPr>
          <a:xfrm>
            <a:off x="457200" y="260648"/>
            <a:ext cx="8229600" cy="4525963"/>
          </a:xfrm>
        </p:spPr>
        <p:txBody>
          <a:bodyPr/>
          <a:lstStyle/>
          <a:p>
            <a:pPr marL="0" indent="0">
              <a:buNone/>
            </a:pPr>
            <a:r>
              <a:rPr lang="en-US" altLang="zh-CN" sz="2400" dirty="0"/>
              <a:t>5</a:t>
            </a:r>
            <a:r>
              <a:rPr lang="zh-CN" altLang="en-US" sz="2400" dirty="0"/>
              <a:t>）扩展结点 </a:t>
            </a:r>
            <a:r>
              <a:rPr lang="en-US" altLang="zh-CN" sz="2400" dirty="0"/>
              <a:t>D</a:t>
            </a:r>
            <a:r>
              <a:rPr lang="zh-CN" altLang="en-US" sz="2400" dirty="0"/>
              <a:t>，</a:t>
            </a:r>
            <a:r>
              <a:rPr lang="en-US" altLang="zh-CN" sz="2400" dirty="0"/>
              <a:t>D </a:t>
            </a:r>
            <a:r>
              <a:rPr lang="zh-CN" altLang="en-US" sz="2400" dirty="0"/>
              <a:t>的孩子结点 </a:t>
            </a:r>
            <a:r>
              <a:rPr lang="en-US" altLang="zh-CN" sz="2400" dirty="0"/>
              <a:t>H </a:t>
            </a:r>
            <a:r>
              <a:rPr lang="zh-CN" altLang="en-US" sz="2400" dirty="0"/>
              <a:t>不可行而舍弃；</a:t>
            </a:r>
            <a:r>
              <a:rPr lang="en-US" altLang="zh-CN" sz="2400" dirty="0"/>
              <a:t>D </a:t>
            </a:r>
            <a:r>
              <a:rPr lang="zh-CN" altLang="en-US" sz="2400" dirty="0"/>
              <a:t>的孩子结点 </a:t>
            </a:r>
            <a:r>
              <a:rPr lang="en-US" altLang="zh-CN" sz="2400" dirty="0"/>
              <a:t>I </a:t>
            </a:r>
            <a:r>
              <a:rPr lang="zh-CN" altLang="en-US" sz="2400" dirty="0"/>
              <a:t>为可行的叶结点，是问 题的一个可行解，价值为 </a:t>
            </a:r>
            <a:r>
              <a:rPr lang="en-US" altLang="zh-CN" sz="2400" dirty="0"/>
              <a:t>35</a:t>
            </a:r>
            <a:r>
              <a:rPr lang="zh-CN" altLang="en-US" sz="2400" dirty="0"/>
              <a:t>，此时 </a:t>
            </a:r>
            <a:r>
              <a:rPr lang="en-US" altLang="zh-CN" sz="2400" dirty="0"/>
              <a:t>D </a:t>
            </a:r>
            <a:r>
              <a:rPr lang="zh-CN" altLang="en-US" sz="2400" dirty="0"/>
              <a:t>已扩展完毕，成为死结点，舍弃 </a:t>
            </a:r>
            <a:r>
              <a:rPr lang="en-US" altLang="zh-CN" sz="2400" dirty="0"/>
              <a:t>D</a:t>
            </a:r>
            <a:r>
              <a:rPr lang="zh-CN" altLang="en-US" sz="2400" dirty="0"/>
              <a:t>，同时从队列中删除叶子结点 </a:t>
            </a:r>
            <a:r>
              <a:rPr lang="en-US" altLang="zh-CN" sz="2400" dirty="0"/>
              <a:t>I</a:t>
            </a:r>
            <a:r>
              <a:rPr lang="zh-CN" altLang="en-US" sz="2400" dirty="0"/>
              <a:t>。</a:t>
            </a:r>
            <a:endParaRPr lang="en-US" altLang="zh-CN" sz="2400" dirty="0"/>
          </a:p>
          <a:p>
            <a:pPr marL="0" indent="0">
              <a:buNone/>
            </a:pPr>
            <a:endParaRPr lang="zh-CN" altLang="en-US" sz="2400" dirty="0"/>
          </a:p>
        </p:txBody>
      </p:sp>
    </p:spTree>
    <p:extLst>
      <p:ext uri="{BB962C8B-B14F-4D97-AF65-F5344CB8AC3E}">
        <p14:creationId xmlns:p14="http://schemas.microsoft.com/office/powerpoint/2010/main" val="298179579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val 62"/>
          <p:cNvSpPr>
            <a:spLocks noChangeArrowheads="1"/>
          </p:cNvSpPr>
          <p:nvPr/>
        </p:nvSpPr>
        <p:spPr bwMode="auto">
          <a:xfrm>
            <a:off x="4229050" y="1884330"/>
            <a:ext cx="486966" cy="649288"/>
          </a:xfrm>
          <a:prstGeom prst="ellipse">
            <a:avLst/>
          </a:prstGeom>
          <a:solidFill>
            <a:schemeClr val="bg1">
              <a:lumMod val="85000"/>
            </a:schemeClr>
          </a:solidFill>
        </p:spPr>
        <p:style>
          <a:lnRef idx="0">
            <a:schemeClr val="accent1"/>
          </a:lnRef>
          <a:fillRef idx="3">
            <a:schemeClr val="accent1"/>
          </a:fillRef>
          <a:effectRef idx="3">
            <a:schemeClr val="accent1"/>
          </a:effectRef>
          <a:fontRef idx="minor">
            <a:schemeClr val="lt1"/>
          </a:fontRef>
        </p:style>
        <p:txBody>
          <a:bodyPr wrap="none" anchor="ctr"/>
          <a:lstStyle/>
          <a:p>
            <a:pPr algn="ctr"/>
            <a:r>
              <a:rPr lang="en-US" altLang="zh-CN" sz="2000" b="1" dirty="0">
                <a:solidFill>
                  <a:schemeClr val="tx1"/>
                </a:solidFill>
              </a:rPr>
              <a:t>A</a:t>
            </a:r>
          </a:p>
        </p:txBody>
      </p:sp>
      <p:sp>
        <p:nvSpPr>
          <p:cNvPr id="5" name="Text Box 65"/>
          <p:cNvSpPr txBox="1">
            <a:spLocks noChangeArrowheads="1"/>
          </p:cNvSpPr>
          <p:nvPr/>
        </p:nvSpPr>
        <p:spPr bwMode="auto">
          <a:xfrm>
            <a:off x="3753057" y="2636732"/>
            <a:ext cx="140775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onsolas" panose="020B0609020204030204" pitchFamily="49" charset="0"/>
                <a:ea typeface="微软雅黑" panose="020B0503020204020204" pitchFamily="34" charset="-122"/>
              </a:defRPr>
            </a:lvl1pPr>
            <a:lvl2pPr marL="742950" indent="-285750">
              <a:defRPr>
                <a:solidFill>
                  <a:schemeClr val="tx1"/>
                </a:solidFill>
                <a:latin typeface="Consolas" panose="020B0609020204030204" pitchFamily="49" charset="0"/>
                <a:ea typeface="微软雅黑" panose="020B0503020204020204" pitchFamily="34" charset="-122"/>
              </a:defRPr>
            </a:lvl2pPr>
            <a:lvl3pPr marL="1143000" indent="-228600">
              <a:defRPr>
                <a:solidFill>
                  <a:schemeClr val="tx1"/>
                </a:solidFill>
                <a:latin typeface="Consolas" panose="020B0609020204030204" pitchFamily="49" charset="0"/>
                <a:ea typeface="微软雅黑" panose="020B0503020204020204" pitchFamily="34" charset="-122"/>
              </a:defRPr>
            </a:lvl3pPr>
            <a:lvl4pPr marL="1600200" indent="-228600">
              <a:defRPr>
                <a:solidFill>
                  <a:schemeClr val="tx1"/>
                </a:solidFill>
                <a:latin typeface="Consolas" panose="020B0609020204030204" pitchFamily="49" charset="0"/>
                <a:ea typeface="微软雅黑" panose="020B0503020204020204" pitchFamily="34" charset="-122"/>
              </a:defRPr>
            </a:lvl4pPr>
            <a:lvl5pPr marL="2057400" indent="-228600">
              <a:defRPr>
                <a:solidFill>
                  <a:schemeClr val="tx1"/>
                </a:solidFill>
                <a:latin typeface="Consolas" panose="020B0609020204030204" pitchFamily="49" charset="0"/>
                <a:ea typeface="微软雅黑" panose="020B0503020204020204" pitchFamily="34" charset="-122"/>
              </a:defRPr>
            </a:lvl5pPr>
            <a:lvl6pPr marL="25146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6pPr>
            <a:lvl7pPr marL="29718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7pPr>
            <a:lvl8pPr marL="34290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8pPr>
            <a:lvl9pPr marL="38862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9pPr>
          </a:lstStyle>
          <a:p>
            <a:r>
              <a:rPr lang="en-US" altLang="zh-CN" sz="2000" b="1" dirty="0">
                <a:solidFill>
                  <a:srgbClr val="0000FF"/>
                </a:solidFill>
              </a:rPr>
              <a:t>C</a:t>
            </a:r>
            <a:r>
              <a:rPr lang="en-US" altLang="zh-CN" sz="2000" b="1" baseline="-25000" dirty="0">
                <a:solidFill>
                  <a:srgbClr val="0000FF"/>
                </a:solidFill>
              </a:rPr>
              <a:t>r</a:t>
            </a:r>
            <a:r>
              <a:rPr lang="en-US" altLang="zh-CN" sz="2000" b="1" dirty="0">
                <a:solidFill>
                  <a:srgbClr val="0000FF"/>
                </a:solidFill>
              </a:rPr>
              <a:t>=20,V=0</a:t>
            </a:r>
          </a:p>
        </p:txBody>
      </p:sp>
      <p:sp>
        <p:nvSpPr>
          <p:cNvPr id="6" name="Oval 64"/>
          <p:cNvSpPr>
            <a:spLocks noChangeArrowheads="1"/>
          </p:cNvSpPr>
          <p:nvPr/>
        </p:nvSpPr>
        <p:spPr bwMode="auto">
          <a:xfrm>
            <a:off x="2313204" y="3271931"/>
            <a:ext cx="486965" cy="649288"/>
          </a:xfrm>
          <a:prstGeom prst="ellipse">
            <a:avLst/>
          </a:prstGeom>
          <a:solidFill>
            <a:schemeClr val="bg1">
              <a:lumMod val="85000"/>
            </a:schemeClr>
          </a:solidFill>
        </p:spPr>
        <p:style>
          <a:lnRef idx="0">
            <a:schemeClr val="accent1"/>
          </a:lnRef>
          <a:fillRef idx="3">
            <a:schemeClr val="accent1"/>
          </a:fillRef>
          <a:effectRef idx="3">
            <a:schemeClr val="accent1"/>
          </a:effectRef>
          <a:fontRef idx="minor">
            <a:schemeClr val="lt1"/>
          </a:fontRef>
        </p:style>
        <p:txBody>
          <a:bodyPr wrap="none" anchor="ctr"/>
          <a:lstStyle/>
          <a:p>
            <a:pPr algn="ctr"/>
            <a:r>
              <a:rPr lang="en-US" altLang="zh-CN" sz="2000" b="1" dirty="0">
                <a:solidFill>
                  <a:schemeClr val="tx1"/>
                </a:solidFill>
              </a:rPr>
              <a:t>B</a:t>
            </a:r>
          </a:p>
        </p:txBody>
      </p:sp>
      <p:sp>
        <p:nvSpPr>
          <p:cNvPr id="7" name="Text Box 66"/>
          <p:cNvSpPr txBox="1">
            <a:spLocks noChangeArrowheads="1"/>
          </p:cNvSpPr>
          <p:nvPr/>
        </p:nvSpPr>
        <p:spPr bwMode="auto">
          <a:xfrm>
            <a:off x="669805" y="3176589"/>
            <a:ext cx="154882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onsolas" panose="020B0609020204030204" pitchFamily="49" charset="0"/>
                <a:ea typeface="微软雅黑" panose="020B0503020204020204" pitchFamily="34" charset="-122"/>
              </a:defRPr>
            </a:lvl1pPr>
            <a:lvl2pPr marL="742950" indent="-285750">
              <a:defRPr>
                <a:solidFill>
                  <a:schemeClr val="tx1"/>
                </a:solidFill>
                <a:latin typeface="Consolas" panose="020B0609020204030204" pitchFamily="49" charset="0"/>
                <a:ea typeface="微软雅黑" panose="020B0503020204020204" pitchFamily="34" charset="-122"/>
              </a:defRPr>
            </a:lvl2pPr>
            <a:lvl3pPr marL="1143000" indent="-228600">
              <a:defRPr>
                <a:solidFill>
                  <a:schemeClr val="tx1"/>
                </a:solidFill>
                <a:latin typeface="Consolas" panose="020B0609020204030204" pitchFamily="49" charset="0"/>
                <a:ea typeface="微软雅黑" panose="020B0503020204020204" pitchFamily="34" charset="-122"/>
              </a:defRPr>
            </a:lvl3pPr>
            <a:lvl4pPr marL="1600200" indent="-228600">
              <a:defRPr>
                <a:solidFill>
                  <a:schemeClr val="tx1"/>
                </a:solidFill>
                <a:latin typeface="Consolas" panose="020B0609020204030204" pitchFamily="49" charset="0"/>
                <a:ea typeface="微软雅黑" panose="020B0503020204020204" pitchFamily="34" charset="-122"/>
              </a:defRPr>
            </a:lvl4pPr>
            <a:lvl5pPr marL="2057400" indent="-228600">
              <a:defRPr>
                <a:solidFill>
                  <a:schemeClr val="tx1"/>
                </a:solidFill>
                <a:latin typeface="Consolas" panose="020B0609020204030204" pitchFamily="49" charset="0"/>
                <a:ea typeface="微软雅黑" panose="020B0503020204020204" pitchFamily="34" charset="-122"/>
              </a:defRPr>
            </a:lvl5pPr>
            <a:lvl6pPr marL="25146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6pPr>
            <a:lvl7pPr marL="29718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7pPr>
            <a:lvl8pPr marL="34290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8pPr>
            <a:lvl9pPr marL="38862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9pPr>
          </a:lstStyle>
          <a:p>
            <a:r>
              <a:rPr lang="en-US" altLang="zh-CN" sz="2000" b="1" dirty="0">
                <a:solidFill>
                  <a:srgbClr val="0000FF"/>
                </a:solidFill>
              </a:rPr>
              <a:t>C</a:t>
            </a:r>
            <a:r>
              <a:rPr lang="en-US" altLang="zh-CN" sz="2000" b="1" baseline="-25000" dirty="0">
                <a:solidFill>
                  <a:srgbClr val="0000FF"/>
                </a:solidFill>
              </a:rPr>
              <a:t>r</a:t>
            </a:r>
            <a:r>
              <a:rPr lang="en-US" altLang="zh-CN" sz="2000" b="1" dirty="0">
                <a:solidFill>
                  <a:srgbClr val="0000FF"/>
                </a:solidFill>
              </a:rPr>
              <a:t>=10,V=20</a:t>
            </a:r>
          </a:p>
        </p:txBody>
      </p:sp>
      <p:sp>
        <p:nvSpPr>
          <p:cNvPr id="8" name="Oval 67"/>
          <p:cNvSpPr>
            <a:spLocks noChangeArrowheads="1"/>
          </p:cNvSpPr>
          <p:nvPr/>
        </p:nvSpPr>
        <p:spPr bwMode="auto">
          <a:xfrm>
            <a:off x="6303866" y="3235188"/>
            <a:ext cx="486965" cy="649287"/>
          </a:xfrm>
          <a:prstGeom prst="ellipse">
            <a:avLst/>
          </a:prstGeom>
          <a:solidFill>
            <a:schemeClr val="bg1">
              <a:lumMod val="85000"/>
            </a:schemeClr>
          </a:solidFill>
        </p:spPr>
        <p:style>
          <a:lnRef idx="0">
            <a:schemeClr val="accent1"/>
          </a:lnRef>
          <a:fillRef idx="3">
            <a:schemeClr val="accent1"/>
          </a:fillRef>
          <a:effectRef idx="3">
            <a:schemeClr val="accent1"/>
          </a:effectRef>
          <a:fontRef idx="minor">
            <a:schemeClr val="lt1"/>
          </a:fontRef>
        </p:style>
        <p:txBody>
          <a:bodyPr wrap="none" anchor="ctr"/>
          <a:lstStyle/>
          <a:p>
            <a:pPr algn="ctr"/>
            <a:r>
              <a:rPr lang="en-US" altLang="zh-CN" sz="2000" b="1" dirty="0">
                <a:solidFill>
                  <a:schemeClr val="tx1"/>
                </a:solidFill>
              </a:rPr>
              <a:t>C</a:t>
            </a:r>
          </a:p>
        </p:txBody>
      </p:sp>
      <p:sp>
        <p:nvSpPr>
          <p:cNvPr id="9" name="Text Box 68"/>
          <p:cNvSpPr txBox="1">
            <a:spLocks noChangeArrowheads="1"/>
          </p:cNvSpPr>
          <p:nvPr/>
        </p:nvSpPr>
        <p:spPr bwMode="auto">
          <a:xfrm>
            <a:off x="5891110" y="2776479"/>
            <a:ext cx="140775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onsolas" panose="020B0609020204030204" pitchFamily="49" charset="0"/>
                <a:ea typeface="微软雅黑" panose="020B0503020204020204" pitchFamily="34" charset="-122"/>
              </a:defRPr>
            </a:lvl1pPr>
            <a:lvl2pPr marL="742950" indent="-285750">
              <a:defRPr>
                <a:solidFill>
                  <a:schemeClr val="tx1"/>
                </a:solidFill>
                <a:latin typeface="Consolas" panose="020B0609020204030204" pitchFamily="49" charset="0"/>
                <a:ea typeface="微软雅黑" panose="020B0503020204020204" pitchFamily="34" charset="-122"/>
              </a:defRPr>
            </a:lvl2pPr>
            <a:lvl3pPr marL="1143000" indent="-228600">
              <a:defRPr>
                <a:solidFill>
                  <a:schemeClr val="tx1"/>
                </a:solidFill>
                <a:latin typeface="Consolas" panose="020B0609020204030204" pitchFamily="49" charset="0"/>
                <a:ea typeface="微软雅黑" panose="020B0503020204020204" pitchFamily="34" charset="-122"/>
              </a:defRPr>
            </a:lvl3pPr>
            <a:lvl4pPr marL="1600200" indent="-228600">
              <a:defRPr>
                <a:solidFill>
                  <a:schemeClr val="tx1"/>
                </a:solidFill>
                <a:latin typeface="Consolas" panose="020B0609020204030204" pitchFamily="49" charset="0"/>
                <a:ea typeface="微软雅黑" panose="020B0503020204020204" pitchFamily="34" charset="-122"/>
              </a:defRPr>
            </a:lvl4pPr>
            <a:lvl5pPr marL="2057400" indent="-228600">
              <a:defRPr>
                <a:solidFill>
                  <a:schemeClr val="tx1"/>
                </a:solidFill>
                <a:latin typeface="Consolas" panose="020B0609020204030204" pitchFamily="49" charset="0"/>
                <a:ea typeface="微软雅黑" panose="020B0503020204020204" pitchFamily="34" charset="-122"/>
              </a:defRPr>
            </a:lvl5pPr>
            <a:lvl6pPr marL="25146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6pPr>
            <a:lvl7pPr marL="29718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7pPr>
            <a:lvl8pPr marL="34290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8pPr>
            <a:lvl9pPr marL="38862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9pPr>
          </a:lstStyle>
          <a:p>
            <a:r>
              <a:rPr lang="en-US" altLang="zh-CN" sz="2000" b="1" dirty="0">
                <a:solidFill>
                  <a:srgbClr val="0000FF"/>
                </a:solidFill>
              </a:rPr>
              <a:t>C</a:t>
            </a:r>
            <a:r>
              <a:rPr lang="en-US" altLang="zh-CN" sz="2000" b="1" baseline="-25000" dirty="0">
                <a:solidFill>
                  <a:srgbClr val="0000FF"/>
                </a:solidFill>
              </a:rPr>
              <a:t>r</a:t>
            </a:r>
            <a:r>
              <a:rPr lang="en-US" altLang="zh-CN" sz="2000" b="1" dirty="0">
                <a:solidFill>
                  <a:srgbClr val="0000FF"/>
                </a:solidFill>
              </a:rPr>
              <a:t>=20,V=0</a:t>
            </a:r>
          </a:p>
        </p:txBody>
      </p:sp>
      <p:cxnSp>
        <p:nvCxnSpPr>
          <p:cNvPr id="32" name="直接连接符 74"/>
          <p:cNvCxnSpPr>
            <a:cxnSpLocks noChangeShapeType="1"/>
            <a:endCxn id="6" idx="7"/>
          </p:cNvCxnSpPr>
          <p:nvPr/>
        </p:nvCxnSpPr>
        <p:spPr bwMode="auto">
          <a:xfrm flipH="1">
            <a:off x="2728855" y="2306558"/>
            <a:ext cx="1518454" cy="1060459"/>
          </a:xfrm>
          <a:prstGeom prst="line">
            <a:avLst/>
          </a:prstGeom>
          <a:noFill/>
          <a:ln w="19050" algn="ctr">
            <a:solidFill>
              <a:srgbClr val="0070C0"/>
            </a:solidFill>
            <a:round/>
          </a:ln>
        </p:spPr>
      </p:cxnSp>
      <p:cxnSp>
        <p:nvCxnSpPr>
          <p:cNvPr id="35" name="直接连接符 77"/>
          <p:cNvCxnSpPr>
            <a:cxnSpLocks noChangeShapeType="1"/>
            <a:endCxn id="8" idx="1"/>
          </p:cNvCxnSpPr>
          <p:nvPr/>
        </p:nvCxnSpPr>
        <p:spPr bwMode="auto">
          <a:xfrm>
            <a:off x="4716016" y="2306558"/>
            <a:ext cx="1659164" cy="1023716"/>
          </a:xfrm>
          <a:prstGeom prst="line">
            <a:avLst/>
          </a:prstGeom>
          <a:noFill/>
          <a:ln w="19050" algn="ctr">
            <a:solidFill>
              <a:srgbClr val="0070C0"/>
            </a:solidFill>
            <a:round/>
          </a:ln>
        </p:spPr>
      </p:cxnSp>
      <p:sp>
        <p:nvSpPr>
          <p:cNvPr id="11" name="Oval 100"/>
          <p:cNvSpPr>
            <a:spLocks noChangeArrowheads="1"/>
          </p:cNvSpPr>
          <p:nvPr/>
        </p:nvSpPr>
        <p:spPr bwMode="auto">
          <a:xfrm>
            <a:off x="1375615" y="4208893"/>
            <a:ext cx="486966" cy="649288"/>
          </a:xfrm>
          <a:prstGeom prst="ellipse">
            <a:avLst/>
          </a:prstGeom>
          <a:solidFill>
            <a:schemeClr val="bg1">
              <a:lumMod val="85000"/>
            </a:schemeClr>
          </a:solidFill>
        </p:spPr>
        <p:style>
          <a:lnRef idx="0">
            <a:schemeClr val="accent1"/>
          </a:lnRef>
          <a:fillRef idx="3">
            <a:schemeClr val="accent1"/>
          </a:fillRef>
          <a:effectRef idx="3">
            <a:schemeClr val="accent1"/>
          </a:effectRef>
          <a:fontRef idx="minor">
            <a:schemeClr val="lt1"/>
          </a:fontRef>
        </p:style>
        <p:txBody>
          <a:bodyPr wrap="none" anchor="ctr"/>
          <a:lstStyle/>
          <a:p>
            <a:pPr algn="ctr"/>
            <a:r>
              <a:rPr lang="en-US" altLang="zh-CN" sz="2000" b="1" dirty="0">
                <a:solidFill>
                  <a:schemeClr val="tx1"/>
                </a:solidFill>
              </a:rPr>
              <a:t>D</a:t>
            </a:r>
          </a:p>
        </p:txBody>
      </p:sp>
      <p:cxnSp>
        <p:nvCxnSpPr>
          <p:cNvPr id="12" name="直接连接符 11"/>
          <p:cNvCxnSpPr>
            <a:cxnSpLocks noChangeShapeType="1"/>
            <a:stCxn id="6" idx="3"/>
          </p:cNvCxnSpPr>
          <p:nvPr/>
        </p:nvCxnSpPr>
        <p:spPr bwMode="auto">
          <a:xfrm flipH="1">
            <a:off x="1777061" y="3826133"/>
            <a:ext cx="607457" cy="460203"/>
          </a:xfrm>
          <a:prstGeom prst="line">
            <a:avLst/>
          </a:prstGeom>
          <a:noFill/>
          <a:ln w="19050" algn="ctr">
            <a:solidFill>
              <a:srgbClr val="0070C0"/>
            </a:solidFill>
            <a:round/>
          </a:ln>
        </p:spPr>
      </p:cxnSp>
      <p:sp>
        <p:nvSpPr>
          <p:cNvPr id="13" name="Oval 100"/>
          <p:cNvSpPr>
            <a:spLocks noChangeArrowheads="1"/>
          </p:cNvSpPr>
          <p:nvPr/>
        </p:nvSpPr>
        <p:spPr bwMode="auto">
          <a:xfrm>
            <a:off x="3294272" y="4208893"/>
            <a:ext cx="486966" cy="649288"/>
          </a:xfrm>
          <a:prstGeom prst="ellipse">
            <a:avLst/>
          </a:prstGeom>
          <a:solidFill>
            <a:srgbClr val="0070C0"/>
          </a:solidFill>
        </p:spPr>
        <p:style>
          <a:lnRef idx="0">
            <a:schemeClr val="accent1"/>
          </a:lnRef>
          <a:fillRef idx="3">
            <a:schemeClr val="accent1"/>
          </a:fillRef>
          <a:effectRef idx="3">
            <a:schemeClr val="accent1"/>
          </a:effectRef>
          <a:fontRef idx="minor">
            <a:schemeClr val="lt1"/>
          </a:fontRef>
        </p:style>
        <p:txBody>
          <a:bodyPr wrap="none" anchor="ctr"/>
          <a:lstStyle/>
          <a:p>
            <a:pPr algn="ctr" fontAlgn="auto">
              <a:spcBef>
                <a:spcPts val="0"/>
              </a:spcBef>
              <a:spcAft>
                <a:spcPts val="0"/>
              </a:spcAft>
              <a:defRPr/>
            </a:pPr>
            <a:r>
              <a:rPr lang="en-US" altLang="zh-CN" sz="2000" b="1" dirty="0"/>
              <a:t>E</a:t>
            </a:r>
          </a:p>
        </p:txBody>
      </p:sp>
      <p:cxnSp>
        <p:nvCxnSpPr>
          <p:cNvPr id="14" name="直接连接符 13"/>
          <p:cNvCxnSpPr>
            <a:cxnSpLocks noChangeShapeType="1"/>
          </p:cNvCxnSpPr>
          <p:nvPr/>
        </p:nvCxnSpPr>
        <p:spPr bwMode="auto">
          <a:xfrm>
            <a:off x="2771800" y="3787979"/>
            <a:ext cx="601414" cy="498357"/>
          </a:xfrm>
          <a:prstGeom prst="line">
            <a:avLst/>
          </a:prstGeom>
          <a:noFill/>
          <a:ln w="19050" algn="ctr">
            <a:solidFill>
              <a:srgbClr val="0070C0"/>
            </a:solidFill>
            <a:round/>
          </a:ln>
        </p:spPr>
      </p:cxnSp>
      <p:sp>
        <p:nvSpPr>
          <p:cNvPr id="15" name="Text Box 74"/>
          <p:cNvSpPr txBox="1">
            <a:spLocks noChangeArrowheads="1"/>
          </p:cNvSpPr>
          <p:nvPr/>
        </p:nvSpPr>
        <p:spPr bwMode="auto">
          <a:xfrm>
            <a:off x="107502" y="3926728"/>
            <a:ext cx="1669557"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onsolas" panose="020B0609020204030204" pitchFamily="49" charset="0"/>
                <a:ea typeface="微软雅黑" panose="020B0503020204020204" pitchFamily="34" charset="-122"/>
              </a:defRPr>
            </a:lvl1pPr>
            <a:lvl2pPr marL="742950" indent="-285750">
              <a:defRPr>
                <a:solidFill>
                  <a:schemeClr val="tx1"/>
                </a:solidFill>
                <a:latin typeface="Consolas" panose="020B0609020204030204" pitchFamily="49" charset="0"/>
                <a:ea typeface="微软雅黑" panose="020B0503020204020204" pitchFamily="34" charset="-122"/>
              </a:defRPr>
            </a:lvl2pPr>
            <a:lvl3pPr marL="1143000" indent="-228600">
              <a:defRPr>
                <a:solidFill>
                  <a:schemeClr val="tx1"/>
                </a:solidFill>
                <a:latin typeface="Consolas" panose="020B0609020204030204" pitchFamily="49" charset="0"/>
                <a:ea typeface="微软雅黑" panose="020B0503020204020204" pitchFamily="34" charset="-122"/>
              </a:defRPr>
            </a:lvl3pPr>
            <a:lvl4pPr marL="1600200" indent="-228600">
              <a:defRPr>
                <a:solidFill>
                  <a:schemeClr val="tx1"/>
                </a:solidFill>
                <a:latin typeface="Consolas" panose="020B0609020204030204" pitchFamily="49" charset="0"/>
                <a:ea typeface="微软雅黑" panose="020B0503020204020204" pitchFamily="34" charset="-122"/>
              </a:defRPr>
            </a:lvl4pPr>
            <a:lvl5pPr marL="2057400" indent="-228600">
              <a:defRPr>
                <a:solidFill>
                  <a:schemeClr val="tx1"/>
                </a:solidFill>
                <a:latin typeface="Consolas" panose="020B0609020204030204" pitchFamily="49" charset="0"/>
                <a:ea typeface="微软雅黑" panose="020B0503020204020204" pitchFamily="34" charset="-122"/>
              </a:defRPr>
            </a:lvl5pPr>
            <a:lvl6pPr marL="25146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6pPr>
            <a:lvl7pPr marL="29718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7pPr>
            <a:lvl8pPr marL="34290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8pPr>
            <a:lvl9pPr marL="38862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9pPr>
          </a:lstStyle>
          <a:p>
            <a:r>
              <a:rPr lang="en-US" altLang="zh-CN" sz="2000" b="1" dirty="0">
                <a:solidFill>
                  <a:srgbClr val="0000FF"/>
                </a:solidFill>
              </a:rPr>
              <a:t>C</a:t>
            </a:r>
            <a:r>
              <a:rPr lang="en-US" altLang="zh-CN" sz="2000" b="1" baseline="-25000" dirty="0">
                <a:solidFill>
                  <a:srgbClr val="0000FF"/>
                </a:solidFill>
              </a:rPr>
              <a:t>r</a:t>
            </a:r>
            <a:r>
              <a:rPr lang="en-US" altLang="zh-CN" sz="2000" b="1" dirty="0">
                <a:solidFill>
                  <a:srgbClr val="0000FF"/>
                </a:solidFill>
              </a:rPr>
              <a:t>=5,V=35</a:t>
            </a:r>
          </a:p>
        </p:txBody>
      </p:sp>
      <p:sp>
        <p:nvSpPr>
          <p:cNvPr id="16" name="Text Box 74"/>
          <p:cNvSpPr txBox="1">
            <a:spLocks noChangeArrowheads="1"/>
          </p:cNvSpPr>
          <p:nvPr/>
        </p:nvSpPr>
        <p:spPr bwMode="auto">
          <a:xfrm>
            <a:off x="3188103" y="3822394"/>
            <a:ext cx="156561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onsolas" panose="020B0609020204030204" pitchFamily="49" charset="0"/>
                <a:ea typeface="微软雅黑" panose="020B0503020204020204" pitchFamily="34" charset="-122"/>
              </a:defRPr>
            </a:lvl1pPr>
            <a:lvl2pPr marL="742950" indent="-285750">
              <a:defRPr>
                <a:solidFill>
                  <a:schemeClr val="tx1"/>
                </a:solidFill>
                <a:latin typeface="Consolas" panose="020B0609020204030204" pitchFamily="49" charset="0"/>
                <a:ea typeface="微软雅黑" panose="020B0503020204020204" pitchFamily="34" charset="-122"/>
              </a:defRPr>
            </a:lvl2pPr>
            <a:lvl3pPr marL="1143000" indent="-228600">
              <a:defRPr>
                <a:solidFill>
                  <a:schemeClr val="tx1"/>
                </a:solidFill>
                <a:latin typeface="Consolas" panose="020B0609020204030204" pitchFamily="49" charset="0"/>
                <a:ea typeface="微软雅黑" panose="020B0503020204020204" pitchFamily="34" charset="-122"/>
              </a:defRPr>
            </a:lvl3pPr>
            <a:lvl4pPr marL="1600200" indent="-228600">
              <a:defRPr>
                <a:solidFill>
                  <a:schemeClr val="tx1"/>
                </a:solidFill>
                <a:latin typeface="Consolas" panose="020B0609020204030204" pitchFamily="49" charset="0"/>
                <a:ea typeface="微软雅黑" panose="020B0503020204020204" pitchFamily="34" charset="-122"/>
              </a:defRPr>
            </a:lvl4pPr>
            <a:lvl5pPr marL="2057400" indent="-228600">
              <a:defRPr>
                <a:solidFill>
                  <a:schemeClr val="tx1"/>
                </a:solidFill>
                <a:latin typeface="Consolas" panose="020B0609020204030204" pitchFamily="49" charset="0"/>
                <a:ea typeface="微软雅黑" panose="020B0503020204020204" pitchFamily="34" charset="-122"/>
              </a:defRPr>
            </a:lvl5pPr>
            <a:lvl6pPr marL="25146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6pPr>
            <a:lvl7pPr marL="29718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7pPr>
            <a:lvl8pPr marL="34290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8pPr>
            <a:lvl9pPr marL="38862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9pPr>
          </a:lstStyle>
          <a:p>
            <a:r>
              <a:rPr lang="en-US" altLang="zh-CN" sz="2000" b="1" dirty="0">
                <a:solidFill>
                  <a:srgbClr val="0000FF"/>
                </a:solidFill>
              </a:rPr>
              <a:t>C</a:t>
            </a:r>
            <a:r>
              <a:rPr lang="en-US" altLang="zh-CN" sz="2000" b="1" baseline="-25000" dirty="0">
                <a:solidFill>
                  <a:srgbClr val="0000FF"/>
                </a:solidFill>
              </a:rPr>
              <a:t>r</a:t>
            </a:r>
            <a:r>
              <a:rPr lang="en-US" altLang="zh-CN" sz="2000" b="1" dirty="0">
                <a:solidFill>
                  <a:srgbClr val="0000FF"/>
                </a:solidFill>
              </a:rPr>
              <a:t>=10,V=20</a:t>
            </a:r>
          </a:p>
        </p:txBody>
      </p:sp>
      <p:sp>
        <p:nvSpPr>
          <p:cNvPr id="18" name="Oval 100"/>
          <p:cNvSpPr>
            <a:spLocks noChangeArrowheads="1"/>
          </p:cNvSpPr>
          <p:nvPr/>
        </p:nvSpPr>
        <p:spPr bwMode="auto">
          <a:xfrm>
            <a:off x="5355086" y="4149080"/>
            <a:ext cx="486966" cy="649288"/>
          </a:xfrm>
          <a:prstGeom prst="ellipse">
            <a:avLst/>
          </a:prstGeom>
          <a:solidFill>
            <a:srgbClr val="0070C0"/>
          </a:solidFill>
        </p:spPr>
        <p:style>
          <a:lnRef idx="0">
            <a:schemeClr val="accent1"/>
          </a:lnRef>
          <a:fillRef idx="3">
            <a:schemeClr val="accent1"/>
          </a:fillRef>
          <a:effectRef idx="3">
            <a:schemeClr val="accent1"/>
          </a:effectRef>
          <a:fontRef idx="minor">
            <a:schemeClr val="lt1"/>
          </a:fontRef>
        </p:style>
        <p:txBody>
          <a:bodyPr wrap="none" anchor="ctr"/>
          <a:lstStyle/>
          <a:p>
            <a:pPr algn="ctr" fontAlgn="auto">
              <a:spcBef>
                <a:spcPts val="0"/>
              </a:spcBef>
              <a:spcAft>
                <a:spcPts val="0"/>
              </a:spcAft>
              <a:defRPr/>
            </a:pPr>
            <a:r>
              <a:rPr lang="en-US" altLang="zh-CN" sz="2000" b="1"/>
              <a:t>F</a:t>
            </a:r>
          </a:p>
        </p:txBody>
      </p:sp>
      <p:cxnSp>
        <p:nvCxnSpPr>
          <p:cNvPr id="19" name="直接连接符 18"/>
          <p:cNvCxnSpPr>
            <a:cxnSpLocks noChangeShapeType="1"/>
            <a:stCxn id="8" idx="3"/>
          </p:cNvCxnSpPr>
          <p:nvPr/>
        </p:nvCxnSpPr>
        <p:spPr bwMode="auto">
          <a:xfrm flipH="1">
            <a:off x="5756532" y="3789389"/>
            <a:ext cx="618648" cy="437134"/>
          </a:xfrm>
          <a:prstGeom prst="line">
            <a:avLst/>
          </a:prstGeom>
          <a:noFill/>
          <a:ln w="19050" algn="ctr">
            <a:solidFill>
              <a:srgbClr val="0070C0"/>
            </a:solidFill>
            <a:round/>
          </a:ln>
        </p:spPr>
      </p:cxnSp>
      <p:sp>
        <p:nvSpPr>
          <p:cNvPr id="20" name="Oval 100"/>
          <p:cNvSpPr>
            <a:spLocks noChangeArrowheads="1"/>
          </p:cNvSpPr>
          <p:nvPr/>
        </p:nvSpPr>
        <p:spPr bwMode="auto">
          <a:xfrm>
            <a:off x="7298868" y="4149080"/>
            <a:ext cx="486966" cy="649288"/>
          </a:xfrm>
          <a:prstGeom prst="ellipse">
            <a:avLst/>
          </a:prstGeom>
          <a:solidFill>
            <a:srgbClr val="0070C0"/>
          </a:solidFill>
        </p:spPr>
        <p:style>
          <a:lnRef idx="0">
            <a:schemeClr val="accent1"/>
          </a:lnRef>
          <a:fillRef idx="3">
            <a:schemeClr val="accent1"/>
          </a:fillRef>
          <a:effectRef idx="3">
            <a:schemeClr val="accent1"/>
          </a:effectRef>
          <a:fontRef idx="minor">
            <a:schemeClr val="lt1"/>
          </a:fontRef>
        </p:style>
        <p:txBody>
          <a:bodyPr wrap="none" anchor="ctr"/>
          <a:lstStyle/>
          <a:p>
            <a:pPr algn="ctr" fontAlgn="auto">
              <a:spcBef>
                <a:spcPts val="0"/>
              </a:spcBef>
              <a:spcAft>
                <a:spcPts val="0"/>
              </a:spcAft>
              <a:defRPr/>
            </a:pPr>
            <a:r>
              <a:rPr lang="en-US" altLang="zh-CN" sz="2000" b="1" dirty="0"/>
              <a:t>G</a:t>
            </a:r>
          </a:p>
        </p:txBody>
      </p:sp>
      <p:cxnSp>
        <p:nvCxnSpPr>
          <p:cNvPr id="21" name="直接连接符 20"/>
          <p:cNvCxnSpPr>
            <a:cxnSpLocks noChangeShapeType="1"/>
          </p:cNvCxnSpPr>
          <p:nvPr/>
        </p:nvCxnSpPr>
        <p:spPr bwMode="auto">
          <a:xfrm>
            <a:off x="6776396" y="3728166"/>
            <a:ext cx="601414" cy="498357"/>
          </a:xfrm>
          <a:prstGeom prst="line">
            <a:avLst/>
          </a:prstGeom>
          <a:noFill/>
          <a:ln w="19050" algn="ctr">
            <a:solidFill>
              <a:srgbClr val="0070C0"/>
            </a:solidFill>
            <a:round/>
          </a:ln>
        </p:spPr>
      </p:cxnSp>
      <p:sp>
        <p:nvSpPr>
          <p:cNvPr id="22" name="Text Box 74"/>
          <p:cNvSpPr txBox="1">
            <a:spLocks noChangeArrowheads="1"/>
          </p:cNvSpPr>
          <p:nvPr/>
        </p:nvSpPr>
        <p:spPr bwMode="auto">
          <a:xfrm>
            <a:off x="4804900" y="3530532"/>
            <a:ext cx="843501"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onsolas" panose="020B0609020204030204" pitchFamily="49" charset="0"/>
                <a:ea typeface="微软雅黑" panose="020B0503020204020204" pitchFamily="34" charset="-122"/>
              </a:defRPr>
            </a:lvl1pPr>
            <a:lvl2pPr marL="742950" indent="-285750">
              <a:defRPr>
                <a:solidFill>
                  <a:schemeClr val="tx1"/>
                </a:solidFill>
                <a:latin typeface="Consolas" panose="020B0609020204030204" pitchFamily="49" charset="0"/>
                <a:ea typeface="微软雅黑" panose="020B0503020204020204" pitchFamily="34" charset="-122"/>
              </a:defRPr>
            </a:lvl2pPr>
            <a:lvl3pPr marL="1143000" indent="-228600">
              <a:defRPr>
                <a:solidFill>
                  <a:schemeClr val="tx1"/>
                </a:solidFill>
                <a:latin typeface="Consolas" panose="020B0609020204030204" pitchFamily="49" charset="0"/>
                <a:ea typeface="微软雅黑" panose="020B0503020204020204" pitchFamily="34" charset="-122"/>
              </a:defRPr>
            </a:lvl3pPr>
            <a:lvl4pPr marL="1600200" indent="-228600">
              <a:defRPr>
                <a:solidFill>
                  <a:schemeClr val="tx1"/>
                </a:solidFill>
                <a:latin typeface="Consolas" panose="020B0609020204030204" pitchFamily="49" charset="0"/>
                <a:ea typeface="微软雅黑" panose="020B0503020204020204" pitchFamily="34" charset="-122"/>
              </a:defRPr>
            </a:lvl4pPr>
            <a:lvl5pPr marL="2057400" indent="-228600">
              <a:defRPr>
                <a:solidFill>
                  <a:schemeClr val="tx1"/>
                </a:solidFill>
                <a:latin typeface="Consolas" panose="020B0609020204030204" pitchFamily="49" charset="0"/>
                <a:ea typeface="微软雅黑" panose="020B0503020204020204" pitchFamily="34" charset="-122"/>
              </a:defRPr>
            </a:lvl5pPr>
            <a:lvl6pPr marL="25146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6pPr>
            <a:lvl7pPr marL="29718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7pPr>
            <a:lvl8pPr marL="34290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8pPr>
            <a:lvl9pPr marL="38862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9pPr>
          </a:lstStyle>
          <a:p>
            <a:r>
              <a:rPr lang="en-US" altLang="zh-CN" sz="2000" b="1" dirty="0">
                <a:solidFill>
                  <a:srgbClr val="0000FF"/>
                </a:solidFill>
              </a:rPr>
              <a:t>C</a:t>
            </a:r>
            <a:r>
              <a:rPr lang="en-US" altLang="zh-CN" sz="2000" b="1" baseline="-25000" dirty="0">
                <a:solidFill>
                  <a:srgbClr val="0000FF"/>
                </a:solidFill>
              </a:rPr>
              <a:t>r</a:t>
            </a:r>
            <a:r>
              <a:rPr lang="en-US" altLang="zh-CN" sz="2000" b="1" dirty="0">
                <a:solidFill>
                  <a:srgbClr val="0000FF"/>
                </a:solidFill>
              </a:rPr>
              <a:t>=15</a:t>
            </a:r>
          </a:p>
          <a:p>
            <a:r>
              <a:rPr lang="en-US" altLang="zh-CN" sz="2000" b="1" dirty="0">
                <a:solidFill>
                  <a:srgbClr val="0000FF"/>
                </a:solidFill>
              </a:rPr>
              <a:t>V=15</a:t>
            </a:r>
          </a:p>
        </p:txBody>
      </p:sp>
      <p:sp>
        <p:nvSpPr>
          <p:cNvPr id="23" name="Text Box 74"/>
          <p:cNvSpPr txBox="1">
            <a:spLocks noChangeArrowheads="1"/>
          </p:cNvSpPr>
          <p:nvPr/>
        </p:nvSpPr>
        <p:spPr bwMode="auto">
          <a:xfrm>
            <a:off x="7347930" y="3441195"/>
            <a:ext cx="843501"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onsolas" panose="020B0609020204030204" pitchFamily="49" charset="0"/>
                <a:ea typeface="微软雅黑" panose="020B0503020204020204" pitchFamily="34" charset="-122"/>
              </a:defRPr>
            </a:lvl1pPr>
            <a:lvl2pPr marL="742950" indent="-285750">
              <a:defRPr>
                <a:solidFill>
                  <a:schemeClr val="tx1"/>
                </a:solidFill>
                <a:latin typeface="Consolas" panose="020B0609020204030204" pitchFamily="49" charset="0"/>
                <a:ea typeface="微软雅黑" panose="020B0503020204020204" pitchFamily="34" charset="-122"/>
              </a:defRPr>
            </a:lvl2pPr>
            <a:lvl3pPr marL="1143000" indent="-228600">
              <a:defRPr>
                <a:solidFill>
                  <a:schemeClr val="tx1"/>
                </a:solidFill>
                <a:latin typeface="Consolas" panose="020B0609020204030204" pitchFamily="49" charset="0"/>
                <a:ea typeface="微软雅黑" panose="020B0503020204020204" pitchFamily="34" charset="-122"/>
              </a:defRPr>
            </a:lvl3pPr>
            <a:lvl4pPr marL="1600200" indent="-228600">
              <a:defRPr>
                <a:solidFill>
                  <a:schemeClr val="tx1"/>
                </a:solidFill>
                <a:latin typeface="Consolas" panose="020B0609020204030204" pitchFamily="49" charset="0"/>
                <a:ea typeface="微软雅黑" panose="020B0503020204020204" pitchFamily="34" charset="-122"/>
              </a:defRPr>
            </a:lvl4pPr>
            <a:lvl5pPr marL="2057400" indent="-228600">
              <a:defRPr>
                <a:solidFill>
                  <a:schemeClr val="tx1"/>
                </a:solidFill>
                <a:latin typeface="Consolas" panose="020B0609020204030204" pitchFamily="49" charset="0"/>
                <a:ea typeface="微软雅黑" panose="020B0503020204020204" pitchFamily="34" charset="-122"/>
              </a:defRPr>
            </a:lvl5pPr>
            <a:lvl6pPr marL="25146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6pPr>
            <a:lvl7pPr marL="29718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7pPr>
            <a:lvl8pPr marL="34290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8pPr>
            <a:lvl9pPr marL="38862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9pPr>
          </a:lstStyle>
          <a:p>
            <a:r>
              <a:rPr lang="en-US" altLang="zh-CN" sz="2000" b="1" dirty="0">
                <a:solidFill>
                  <a:srgbClr val="0000FF"/>
                </a:solidFill>
              </a:rPr>
              <a:t>C</a:t>
            </a:r>
            <a:r>
              <a:rPr lang="en-US" altLang="zh-CN" sz="2000" b="1" baseline="-25000" dirty="0">
                <a:solidFill>
                  <a:srgbClr val="0000FF"/>
                </a:solidFill>
              </a:rPr>
              <a:t>r</a:t>
            </a:r>
            <a:r>
              <a:rPr lang="en-US" altLang="zh-CN" sz="2000" b="1" dirty="0">
                <a:solidFill>
                  <a:srgbClr val="0000FF"/>
                </a:solidFill>
              </a:rPr>
              <a:t>=20</a:t>
            </a:r>
          </a:p>
          <a:p>
            <a:r>
              <a:rPr lang="en-US" altLang="zh-CN" sz="2000" b="1" dirty="0">
                <a:solidFill>
                  <a:srgbClr val="0000FF"/>
                </a:solidFill>
              </a:rPr>
              <a:t>V=0</a:t>
            </a:r>
          </a:p>
        </p:txBody>
      </p:sp>
      <p:sp>
        <p:nvSpPr>
          <p:cNvPr id="24" name="Oval 75"/>
          <p:cNvSpPr>
            <a:spLocks noChangeArrowheads="1"/>
          </p:cNvSpPr>
          <p:nvPr/>
        </p:nvSpPr>
        <p:spPr bwMode="auto">
          <a:xfrm>
            <a:off x="853676" y="5019773"/>
            <a:ext cx="486966" cy="649287"/>
          </a:xfrm>
          <a:prstGeom prst="ellipse">
            <a:avLst/>
          </a:prstGeom>
          <a:solidFill>
            <a:srgbClr val="C00000"/>
          </a:solidFill>
        </p:spPr>
        <p:style>
          <a:lnRef idx="0">
            <a:schemeClr val="accent1"/>
          </a:lnRef>
          <a:fillRef idx="3">
            <a:schemeClr val="accent1"/>
          </a:fillRef>
          <a:effectRef idx="3">
            <a:schemeClr val="accent1"/>
          </a:effectRef>
          <a:fontRef idx="minor">
            <a:schemeClr val="lt1"/>
          </a:fontRef>
        </p:style>
        <p:txBody>
          <a:bodyPr wrap="none" anchor="ctr"/>
          <a:lstStyle/>
          <a:p>
            <a:pPr algn="ctr" fontAlgn="auto">
              <a:spcBef>
                <a:spcPts val="0"/>
              </a:spcBef>
              <a:spcAft>
                <a:spcPts val="0"/>
              </a:spcAft>
              <a:defRPr/>
            </a:pPr>
            <a:r>
              <a:rPr lang="en-US" altLang="zh-CN" sz="2000" b="1" dirty="0"/>
              <a:t>H</a:t>
            </a:r>
          </a:p>
        </p:txBody>
      </p:sp>
      <p:sp>
        <p:nvSpPr>
          <p:cNvPr id="25" name="Text Box 77"/>
          <p:cNvSpPr txBox="1">
            <a:spLocks noChangeArrowheads="1"/>
          </p:cNvSpPr>
          <p:nvPr/>
        </p:nvSpPr>
        <p:spPr bwMode="auto">
          <a:xfrm>
            <a:off x="492517" y="5669060"/>
            <a:ext cx="121700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onsolas" panose="020B0609020204030204" pitchFamily="49" charset="0"/>
                <a:ea typeface="微软雅黑" panose="020B0503020204020204" pitchFamily="34" charset="-122"/>
              </a:defRPr>
            </a:lvl1pPr>
            <a:lvl2pPr marL="742950" indent="-285750">
              <a:defRPr>
                <a:solidFill>
                  <a:schemeClr val="tx1"/>
                </a:solidFill>
                <a:latin typeface="Consolas" panose="020B0609020204030204" pitchFamily="49" charset="0"/>
                <a:ea typeface="微软雅黑" panose="020B0503020204020204" pitchFamily="34" charset="-122"/>
              </a:defRPr>
            </a:lvl2pPr>
            <a:lvl3pPr marL="1143000" indent="-228600">
              <a:defRPr>
                <a:solidFill>
                  <a:schemeClr val="tx1"/>
                </a:solidFill>
                <a:latin typeface="Consolas" panose="020B0609020204030204" pitchFamily="49" charset="0"/>
                <a:ea typeface="微软雅黑" panose="020B0503020204020204" pitchFamily="34" charset="-122"/>
              </a:defRPr>
            </a:lvl3pPr>
            <a:lvl4pPr marL="1600200" indent="-228600">
              <a:defRPr>
                <a:solidFill>
                  <a:schemeClr val="tx1"/>
                </a:solidFill>
                <a:latin typeface="Consolas" panose="020B0609020204030204" pitchFamily="49" charset="0"/>
                <a:ea typeface="微软雅黑" panose="020B0503020204020204" pitchFamily="34" charset="-122"/>
              </a:defRPr>
            </a:lvl4pPr>
            <a:lvl5pPr marL="2057400" indent="-228600">
              <a:defRPr>
                <a:solidFill>
                  <a:schemeClr val="tx1"/>
                </a:solidFill>
                <a:latin typeface="Consolas" panose="020B0609020204030204" pitchFamily="49" charset="0"/>
                <a:ea typeface="微软雅黑" panose="020B0503020204020204" pitchFamily="34" charset="-122"/>
              </a:defRPr>
            </a:lvl5pPr>
            <a:lvl6pPr marL="25146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6pPr>
            <a:lvl7pPr marL="29718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7pPr>
            <a:lvl8pPr marL="34290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8pPr>
            <a:lvl9pPr marL="38862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9pPr>
          </a:lstStyle>
          <a:p>
            <a:r>
              <a:rPr lang="en-US" altLang="zh-CN" sz="2000" b="1" dirty="0">
                <a:solidFill>
                  <a:srgbClr val="FF0000"/>
                </a:solidFill>
              </a:rPr>
              <a:t>C</a:t>
            </a:r>
            <a:r>
              <a:rPr lang="en-US" altLang="zh-CN" sz="2000" b="1" baseline="-25000" dirty="0">
                <a:solidFill>
                  <a:srgbClr val="FF0000"/>
                </a:solidFill>
              </a:rPr>
              <a:t>r</a:t>
            </a:r>
            <a:r>
              <a:rPr lang="en-US" altLang="zh-CN" sz="2000" b="1" dirty="0">
                <a:solidFill>
                  <a:srgbClr val="FF0000"/>
                </a:solidFill>
              </a:rPr>
              <a:t>&lt;w</a:t>
            </a:r>
            <a:r>
              <a:rPr lang="en-US" altLang="zh-CN" sz="2000" b="1" baseline="-25000" dirty="0">
                <a:solidFill>
                  <a:srgbClr val="FF0000"/>
                </a:solidFill>
              </a:rPr>
              <a:t>3</a:t>
            </a:r>
          </a:p>
          <a:p>
            <a:r>
              <a:rPr lang="zh-CN" altLang="en-US" sz="2000" b="1" dirty="0">
                <a:solidFill>
                  <a:srgbClr val="FF0000"/>
                </a:solidFill>
                <a:ea typeface="楷体_GB2312" pitchFamily="49" charset="-122"/>
              </a:rPr>
              <a:t>不可行解</a:t>
            </a:r>
          </a:p>
        </p:txBody>
      </p:sp>
      <p:sp>
        <p:nvSpPr>
          <p:cNvPr id="26" name="Oval 79"/>
          <p:cNvSpPr>
            <a:spLocks noChangeArrowheads="1"/>
          </p:cNvSpPr>
          <p:nvPr/>
        </p:nvSpPr>
        <p:spPr bwMode="auto">
          <a:xfrm>
            <a:off x="1916706" y="5019773"/>
            <a:ext cx="486966" cy="649288"/>
          </a:xfrm>
          <a:prstGeom prst="ellipse">
            <a:avLst/>
          </a:prstGeom>
          <a:solidFill>
            <a:srgbClr val="008000"/>
          </a:solidFill>
        </p:spPr>
        <p:style>
          <a:lnRef idx="0">
            <a:schemeClr val="accent1"/>
          </a:lnRef>
          <a:fillRef idx="3">
            <a:schemeClr val="accent1"/>
          </a:fillRef>
          <a:effectRef idx="3">
            <a:schemeClr val="accent1"/>
          </a:effectRef>
          <a:fontRef idx="minor">
            <a:schemeClr val="lt1"/>
          </a:fontRef>
        </p:style>
        <p:txBody>
          <a:bodyPr wrap="none" anchor="ctr"/>
          <a:lstStyle/>
          <a:p>
            <a:pPr algn="ctr" fontAlgn="auto">
              <a:spcBef>
                <a:spcPts val="0"/>
              </a:spcBef>
              <a:spcAft>
                <a:spcPts val="0"/>
              </a:spcAft>
              <a:defRPr/>
            </a:pPr>
            <a:r>
              <a:rPr lang="en-US" altLang="zh-CN" sz="2000" b="1" dirty="0"/>
              <a:t>I</a:t>
            </a:r>
          </a:p>
        </p:txBody>
      </p:sp>
      <p:sp>
        <p:nvSpPr>
          <p:cNvPr id="27" name="Text Box 80"/>
          <p:cNvSpPr txBox="1">
            <a:spLocks noChangeArrowheads="1"/>
          </p:cNvSpPr>
          <p:nvPr/>
        </p:nvSpPr>
        <p:spPr bwMode="auto">
          <a:xfrm>
            <a:off x="1809002" y="5662949"/>
            <a:ext cx="747684"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onsolas" panose="020B0609020204030204" pitchFamily="49" charset="0"/>
                <a:ea typeface="微软雅黑" panose="020B0503020204020204" pitchFamily="34" charset="-122"/>
              </a:defRPr>
            </a:lvl1pPr>
            <a:lvl2pPr marL="742950" indent="-285750">
              <a:defRPr>
                <a:solidFill>
                  <a:schemeClr val="tx1"/>
                </a:solidFill>
                <a:latin typeface="Consolas" panose="020B0609020204030204" pitchFamily="49" charset="0"/>
                <a:ea typeface="微软雅黑" panose="020B0503020204020204" pitchFamily="34" charset="-122"/>
              </a:defRPr>
            </a:lvl2pPr>
            <a:lvl3pPr marL="1143000" indent="-228600">
              <a:defRPr>
                <a:solidFill>
                  <a:schemeClr val="tx1"/>
                </a:solidFill>
                <a:latin typeface="Consolas" panose="020B0609020204030204" pitchFamily="49" charset="0"/>
                <a:ea typeface="微软雅黑" panose="020B0503020204020204" pitchFamily="34" charset="-122"/>
              </a:defRPr>
            </a:lvl3pPr>
            <a:lvl4pPr marL="1600200" indent="-228600">
              <a:defRPr>
                <a:solidFill>
                  <a:schemeClr val="tx1"/>
                </a:solidFill>
                <a:latin typeface="Consolas" panose="020B0609020204030204" pitchFamily="49" charset="0"/>
                <a:ea typeface="微软雅黑" panose="020B0503020204020204" pitchFamily="34" charset="-122"/>
              </a:defRPr>
            </a:lvl4pPr>
            <a:lvl5pPr marL="2057400" indent="-228600">
              <a:defRPr>
                <a:solidFill>
                  <a:schemeClr val="tx1"/>
                </a:solidFill>
                <a:latin typeface="Consolas" panose="020B0609020204030204" pitchFamily="49" charset="0"/>
                <a:ea typeface="微软雅黑" panose="020B0503020204020204" pitchFamily="34" charset="-122"/>
              </a:defRPr>
            </a:lvl5pPr>
            <a:lvl6pPr marL="25146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6pPr>
            <a:lvl7pPr marL="29718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7pPr>
            <a:lvl8pPr marL="34290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8pPr>
            <a:lvl9pPr marL="38862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9pPr>
          </a:lstStyle>
          <a:p>
            <a:r>
              <a:rPr lang="en-US" altLang="zh-CN" sz="2000" b="1" dirty="0">
                <a:solidFill>
                  <a:srgbClr val="006600"/>
                </a:solidFill>
              </a:rPr>
              <a:t>C</a:t>
            </a:r>
            <a:r>
              <a:rPr lang="en-US" altLang="zh-CN" sz="2000" b="1" baseline="-25000" dirty="0">
                <a:solidFill>
                  <a:srgbClr val="006600"/>
                </a:solidFill>
              </a:rPr>
              <a:t>r</a:t>
            </a:r>
            <a:r>
              <a:rPr lang="en-US" altLang="zh-CN" sz="2000" b="1" dirty="0">
                <a:solidFill>
                  <a:srgbClr val="006600"/>
                </a:solidFill>
              </a:rPr>
              <a:t>=5</a:t>
            </a:r>
          </a:p>
          <a:p>
            <a:r>
              <a:rPr lang="en-US" altLang="zh-CN" sz="2000" b="1" dirty="0">
                <a:solidFill>
                  <a:srgbClr val="006600"/>
                </a:solidFill>
              </a:rPr>
              <a:t>V=35</a:t>
            </a:r>
          </a:p>
        </p:txBody>
      </p:sp>
      <p:cxnSp>
        <p:nvCxnSpPr>
          <p:cNvPr id="28" name="直接连接符 80"/>
          <p:cNvCxnSpPr>
            <a:cxnSpLocks noChangeShapeType="1"/>
            <a:endCxn id="24" idx="0"/>
          </p:cNvCxnSpPr>
          <p:nvPr/>
        </p:nvCxnSpPr>
        <p:spPr bwMode="auto">
          <a:xfrm flipH="1">
            <a:off x="1097159" y="4728932"/>
            <a:ext cx="347057" cy="290841"/>
          </a:xfrm>
          <a:prstGeom prst="line">
            <a:avLst/>
          </a:prstGeom>
          <a:noFill/>
          <a:ln w="19050" algn="ctr">
            <a:solidFill>
              <a:srgbClr val="0070C0"/>
            </a:solidFill>
            <a:round/>
          </a:ln>
        </p:spPr>
      </p:cxnSp>
      <p:cxnSp>
        <p:nvCxnSpPr>
          <p:cNvPr id="29" name="直接连接符 81"/>
          <p:cNvCxnSpPr>
            <a:cxnSpLocks noChangeShapeType="1"/>
          </p:cNvCxnSpPr>
          <p:nvPr/>
        </p:nvCxnSpPr>
        <p:spPr bwMode="auto">
          <a:xfrm>
            <a:off x="1814031" y="4687163"/>
            <a:ext cx="317236" cy="332610"/>
          </a:xfrm>
          <a:prstGeom prst="line">
            <a:avLst/>
          </a:prstGeom>
          <a:noFill/>
          <a:ln w="19050" algn="ctr">
            <a:solidFill>
              <a:srgbClr val="0070C0"/>
            </a:solidFill>
            <a:round/>
          </a:ln>
        </p:spPr>
      </p:cxnSp>
      <p:sp>
        <p:nvSpPr>
          <p:cNvPr id="30" name="Oval 75"/>
          <p:cNvSpPr>
            <a:spLocks noChangeArrowheads="1"/>
          </p:cNvSpPr>
          <p:nvPr/>
        </p:nvSpPr>
        <p:spPr bwMode="auto">
          <a:xfrm>
            <a:off x="2797731" y="5039311"/>
            <a:ext cx="486966" cy="649287"/>
          </a:xfrm>
          <a:prstGeom prst="ellipse">
            <a:avLst/>
          </a:prstGeom>
          <a:solidFill>
            <a:srgbClr val="C00000"/>
          </a:solidFill>
        </p:spPr>
        <p:style>
          <a:lnRef idx="0">
            <a:schemeClr val="accent1"/>
          </a:lnRef>
          <a:fillRef idx="3">
            <a:schemeClr val="accent1"/>
          </a:fillRef>
          <a:effectRef idx="3">
            <a:schemeClr val="accent1"/>
          </a:effectRef>
          <a:fontRef idx="minor">
            <a:schemeClr val="lt1"/>
          </a:fontRef>
        </p:style>
        <p:txBody>
          <a:bodyPr wrap="none" anchor="ctr"/>
          <a:lstStyle/>
          <a:p>
            <a:pPr algn="ctr" fontAlgn="auto">
              <a:spcBef>
                <a:spcPts val="0"/>
              </a:spcBef>
              <a:spcAft>
                <a:spcPts val="0"/>
              </a:spcAft>
              <a:defRPr/>
            </a:pPr>
            <a:r>
              <a:rPr lang="en-US" altLang="zh-CN" sz="2000" b="1" dirty="0"/>
              <a:t>J</a:t>
            </a:r>
          </a:p>
        </p:txBody>
      </p:sp>
      <p:sp>
        <p:nvSpPr>
          <p:cNvPr id="31" name="Text Box 77"/>
          <p:cNvSpPr txBox="1">
            <a:spLocks noChangeArrowheads="1"/>
          </p:cNvSpPr>
          <p:nvPr/>
        </p:nvSpPr>
        <p:spPr bwMode="auto">
          <a:xfrm>
            <a:off x="2562912" y="5688598"/>
            <a:ext cx="121700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onsolas" panose="020B0609020204030204" pitchFamily="49" charset="0"/>
                <a:ea typeface="微软雅黑" panose="020B0503020204020204" pitchFamily="34" charset="-122"/>
              </a:defRPr>
            </a:lvl1pPr>
            <a:lvl2pPr marL="742950" indent="-285750">
              <a:defRPr>
                <a:solidFill>
                  <a:schemeClr val="tx1"/>
                </a:solidFill>
                <a:latin typeface="Consolas" panose="020B0609020204030204" pitchFamily="49" charset="0"/>
                <a:ea typeface="微软雅黑" panose="020B0503020204020204" pitchFamily="34" charset="-122"/>
              </a:defRPr>
            </a:lvl2pPr>
            <a:lvl3pPr marL="1143000" indent="-228600">
              <a:defRPr>
                <a:solidFill>
                  <a:schemeClr val="tx1"/>
                </a:solidFill>
                <a:latin typeface="Consolas" panose="020B0609020204030204" pitchFamily="49" charset="0"/>
                <a:ea typeface="微软雅黑" panose="020B0503020204020204" pitchFamily="34" charset="-122"/>
              </a:defRPr>
            </a:lvl3pPr>
            <a:lvl4pPr marL="1600200" indent="-228600">
              <a:defRPr>
                <a:solidFill>
                  <a:schemeClr val="tx1"/>
                </a:solidFill>
                <a:latin typeface="Consolas" panose="020B0609020204030204" pitchFamily="49" charset="0"/>
                <a:ea typeface="微软雅黑" panose="020B0503020204020204" pitchFamily="34" charset="-122"/>
              </a:defRPr>
            </a:lvl4pPr>
            <a:lvl5pPr marL="2057400" indent="-228600">
              <a:defRPr>
                <a:solidFill>
                  <a:schemeClr val="tx1"/>
                </a:solidFill>
                <a:latin typeface="Consolas" panose="020B0609020204030204" pitchFamily="49" charset="0"/>
                <a:ea typeface="微软雅黑" panose="020B0503020204020204" pitchFamily="34" charset="-122"/>
              </a:defRPr>
            </a:lvl5pPr>
            <a:lvl6pPr marL="25146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6pPr>
            <a:lvl7pPr marL="29718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7pPr>
            <a:lvl8pPr marL="34290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8pPr>
            <a:lvl9pPr marL="38862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9pPr>
          </a:lstStyle>
          <a:p>
            <a:r>
              <a:rPr lang="en-US" altLang="zh-CN" sz="2000" b="1" dirty="0">
                <a:solidFill>
                  <a:srgbClr val="FF0000"/>
                </a:solidFill>
              </a:rPr>
              <a:t>C</a:t>
            </a:r>
            <a:r>
              <a:rPr lang="en-US" altLang="zh-CN" sz="2000" b="1" baseline="-25000" dirty="0">
                <a:solidFill>
                  <a:srgbClr val="FF0000"/>
                </a:solidFill>
              </a:rPr>
              <a:t>r</a:t>
            </a:r>
            <a:r>
              <a:rPr lang="en-US" altLang="zh-CN" sz="2000" b="1" dirty="0">
                <a:solidFill>
                  <a:srgbClr val="FF0000"/>
                </a:solidFill>
              </a:rPr>
              <a:t>&lt;w</a:t>
            </a:r>
            <a:r>
              <a:rPr lang="en-US" altLang="zh-CN" sz="2000" b="1" baseline="-25000" dirty="0">
                <a:solidFill>
                  <a:srgbClr val="FF0000"/>
                </a:solidFill>
              </a:rPr>
              <a:t>3</a:t>
            </a:r>
          </a:p>
          <a:p>
            <a:r>
              <a:rPr lang="zh-CN" altLang="en-US" sz="2000" b="1" dirty="0">
                <a:solidFill>
                  <a:srgbClr val="FF0000"/>
                </a:solidFill>
                <a:ea typeface="楷体_GB2312" pitchFamily="49" charset="-122"/>
              </a:rPr>
              <a:t>不可行解</a:t>
            </a:r>
          </a:p>
        </p:txBody>
      </p:sp>
      <p:sp>
        <p:nvSpPr>
          <p:cNvPr id="33" name="Oval 79"/>
          <p:cNvSpPr>
            <a:spLocks noChangeArrowheads="1"/>
          </p:cNvSpPr>
          <p:nvPr/>
        </p:nvSpPr>
        <p:spPr bwMode="auto">
          <a:xfrm>
            <a:off x="3860761" y="5039311"/>
            <a:ext cx="486966" cy="649288"/>
          </a:xfrm>
          <a:prstGeom prst="ellipse">
            <a:avLst/>
          </a:prstGeom>
          <a:solidFill>
            <a:srgbClr val="008000"/>
          </a:solidFill>
        </p:spPr>
        <p:style>
          <a:lnRef idx="0">
            <a:schemeClr val="accent1"/>
          </a:lnRef>
          <a:fillRef idx="3">
            <a:schemeClr val="accent1"/>
          </a:fillRef>
          <a:effectRef idx="3">
            <a:schemeClr val="accent1"/>
          </a:effectRef>
          <a:fontRef idx="minor">
            <a:schemeClr val="lt1"/>
          </a:fontRef>
        </p:style>
        <p:txBody>
          <a:bodyPr wrap="none" anchor="ctr"/>
          <a:lstStyle/>
          <a:p>
            <a:pPr algn="ctr" fontAlgn="auto">
              <a:spcBef>
                <a:spcPts val="0"/>
              </a:spcBef>
              <a:spcAft>
                <a:spcPts val="0"/>
              </a:spcAft>
              <a:defRPr/>
            </a:pPr>
            <a:r>
              <a:rPr lang="en-US" altLang="zh-CN" sz="2000" b="1" dirty="0"/>
              <a:t>K</a:t>
            </a:r>
          </a:p>
        </p:txBody>
      </p:sp>
      <p:sp>
        <p:nvSpPr>
          <p:cNvPr id="34" name="Text Box 80"/>
          <p:cNvSpPr txBox="1">
            <a:spLocks noChangeArrowheads="1"/>
          </p:cNvSpPr>
          <p:nvPr/>
        </p:nvSpPr>
        <p:spPr bwMode="auto">
          <a:xfrm>
            <a:off x="3753056" y="5682487"/>
            <a:ext cx="96296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onsolas" panose="020B0609020204030204" pitchFamily="49" charset="0"/>
                <a:ea typeface="微软雅黑" panose="020B0503020204020204" pitchFamily="34" charset="-122"/>
              </a:defRPr>
            </a:lvl1pPr>
            <a:lvl2pPr marL="742950" indent="-285750">
              <a:defRPr>
                <a:solidFill>
                  <a:schemeClr val="tx1"/>
                </a:solidFill>
                <a:latin typeface="Consolas" panose="020B0609020204030204" pitchFamily="49" charset="0"/>
                <a:ea typeface="微软雅黑" panose="020B0503020204020204" pitchFamily="34" charset="-122"/>
              </a:defRPr>
            </a:lvl2pPr>
            <a:lvl3pPr marL="1143000" indent="-228600">
              <a:defRPr>
                <a:solidFill>
                  <a:schemeClr val="tx1"/>
                </a:solidFill>
                <a:latin typeface="Consolas" panose="020B0609020204030204" pitchFamily="49" charset="0"/>
                <a:ea typeface="微软雅黑" panose="020B0503020204020204" pitchFamily="34" charset="-122"/>
              </a:defRPr>
            </a:lvl3pPr>
            <a:lvl4pPr marL="1600200" indent="-228600">
              <a:defRPr>
                <a:solidFill>
                  <a:schemeClr val="tx1"/>
                </a:solidFill>
                <a:latin typeface="Consolas" panose="020B0609020204030204" pitchFamily="49" charset="0"/>
                <a:ea typeface="微软雅黑" panose="020B0503020204020204" pitchFamily="34" charset="-122"/>
              </a:defRPr>
            </a:lvl4pPr>
            <a:lvl5pPr marL="2057400" indent="-228600">
              <a:defRPr>
                <a:solidFill>
                  <a:schemeClr val="tx1"/>
                </a:solidFill>
                <a:latin typeface="Consolas" panose="020B0609020204030204" pitchFamily="49" charset="0"/>
                <a:ea typeface="微软雅黑" panose="020B0503020204020204" pitchFamily="34" charset="-122"/>
              </a:defRPr>
            </a:lvl5pPr>
            <a:lvl6pPr marL="25146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6pPr>
            <a:lvl7pPr marL="29718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7pPr>
            <a:lvl8pPr marL="34290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8pPr>
            <a:lvl9pPr marL="38862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9pPr>
          </a:lstStyle>
          <a:p>
            <a:r>
              <a:rPr lang="en-US" altLang="zh-CN" sz="2000" b="1" dirty="0">
                <a:solidFill>
                  <a:srgbClr val="006600"/>
                </a:solidFill>
              </a:rPr>
              <a:t>C</a:t>
            </a:r>
            <a:r>
              <a:rPr lang="en-US" altLang="zh-CN" sz="2000" b="1" baseline="-25000" dirty="0">
                <a:solidFill>
                  <a:srgbClr val="006600"/>
                </a:solidFill>
              </a:rPr>
              <a:t>r</a:t>
            </a:r>
            <a:r>
              <a:rPr lang="en-US" altLang="zh-CN" sz="2000" b="1" dirty="0">
                <a:solidFill>
                  <a:srgbClr val="006600"/>
                </a:solidFill>
              </a:rPr>
              <a:t>=10</a:t>
            </a:r>
          </a:p>
          <a:p>
            <a:r>
              <a:rPr lang="en-US" altLang="zh-CN" sz="2000" b="1" dirty="0">
                <a:solidFill>
                  <a:srgbClr val="006600"/>
                </a:solidFill>
              </a:rPr>
              <a:t>V=20</a:t>
            </a:r>
          </a:p>
        </p:txBody>
      </p:sp>
      <p:cxnSp>
        <p:nvCxnSpPr>
          <p:cNvPr id="36" name="直接连接符 80"/>
          <p:cNvCxnSpPr>
            <a:cxnSpLocks noChangeShapeType="1"/>
            <a:endCxn id="30" idx="0"/>
          </p:cNvCxnSpPr>
          <p:nvPr/>
        </p:nvCxnSpPr>
        <p:spPr bwMode="auto">
          <a:xfrm flipH="1">
            <a:off x="3041214" y="4728932"/>
            <a:ext cx="350801" cy="310379"/>
          </a:xfrm>
          <a:prstGeom prst="line">
            <a:avLst/>
          </a:prstGeom>
          <a:noFill/>
          <a:ln w="19050" algn="ctr">
            <a:solidFill>
              <a:srgbClr val="0070C0"/>
            </a:solidFill>
            <a:round/>
          </a:ln>
        </p:spPr>
      </p:cxnSp>
      <p:cxnSp>
        <p:nvCxnSpPr>
          <p:cNvPr id="37" name="直接连接符 81"/>
          <p:cNvCxnSpPr>
            <a:cxnSpLocks noChangeShapeType="1"/>
          </p:cNvCxnSpPr>
          <p:nvPr/>
        </p:nvCxnSpPr>
        <p:spPr bwMode="auto">
          <a:xfrm>
            <a:off x="3758086" y="4706701"/>
            <a:ext cx="317236" cy="332610"/>
          </a:xfrm>
          <a:prstGeom prst="line">
            <a:avLst/>
          </a:prstGeom>
          <a:noFill/>
          <a:ln w="19050" algn="ctr">
            <a:solidFill>
              <a:srgbClr val="0070C0"/>
            </a:solidFill>
            <a:round/>
          </a:ln>
        </p:spPr>
      </p:cxnSp>
      <p:sp>
        <p:nvSpPr>
          <p:cNvPr id="2" name="内容占位符 2">
            <a:extLst>
              <a:ext uri="{FF2B5EF4-FFF2-40B4-BE49-F238E27FC236}">
                <a16:creationId xmlns:a16="http://schemas.microsoft.com/office/drawing/2014/main" id="{30C9632A-1EE4-F672-7EBA-F33AA563E26F}"/>
              </a:ext>
            </a:extLst>
          </p:cNvPr>
          <p:cNvSpPr>
            <a:spLocks noGrp="1"/>
          </p:cNvSpPr>
          <p:nvPr>
            <p:ph idx="1"/>
          </p:nvPr>
        </p:nvSpPr>
        <p:spPr>
          <a:xfrm>
            <a:off x="457200" y="260648"/>
            <a:ext cx="8229600" cy="4525963"/>
          </a:xfrm>
        </p:spPr>
        <p:txBody>
          <a:bodyPr/>
          <a:lstStyle/>
          <a:p>
            <a:pPr marL="0" indent="0">
              <a:buNone/>
            </a:pPr>
            <a:r>
              <a:rPr lang="en-US" altLang="zh-CN" sz="2400" dirty="0"/>
              <a:t>6</a:t>
            </a:r>
            <a:r>
              <a:rPr lang="zh-CN" altLang="en-US" sz="2400" dirty="0"/>
              <a:t>）扩展结点 </a:t>
            </a:r>
            <a:r>
              <a:rPr lang="en-US" altLang="zh-CN" sz="2400" dirty="0"/>
              <a:t>E</a:t>
            </a:r>
            <a:r>
              <a:rPr lang="zh-CN" altLang="en-US" sz="2400" dirty="0"/>
              <a:t>，</a:t>
            </a:r>
            <a:r>
              <a:rPr lang="en-US" altLang="zh-CN" sz="2400" dirty="0"/>
              <a:t>E </a:t>
            </a:r>
            <a:r>
              <a:rPr lang="zh-CN" altLang="en-US" sz="2400" dirty="0"/>
              <a:t>的孩子结点 </a:t>
            </a:r>
            <a:r>
              <a:rPr lang="en-US" altLang="zh-CN" sz="2400" dirty="0"/>
              <a:t>J </a:t>
            </a:r>
            <a:r>
              <a:rPr lang="zh-CN" altLang="en-US" sz="2400" dirty="0"/>
              <a:t>不可行而舍弃；</a:t>
            </a:r>
            <a:r>
              <a:rPr lang="en-US" altLang="zh-CN" sz="2400" dirty="0"/>
              <a:t>E </a:t>
            </a:r>
            <a:r>
              <a:rPr lang="zh-CN" altLang="en-US" sz="2400" dirty="0"/>
              <a:t>的孩子结点 </a:t>
            </a:r>
            <a:r>
              <a:rPr lang="en-US" altLang="zh-CN" sz="2400" dirty="0"/>
              <a:t>K </a:t>
            </a:r>
            <a:r>
              <a:rPr lang="zh-CN" altLang="en-US" sz="2400" dirty="0"/>
              <a:t>为可行的叶结点，是问 题的一个可行解，价值为 </a:t>
            </a:r>
            <a:r>
              <a:rPr lang="en-US" altLang="zh-CN" sz="2400" dirty="0"/>
              <a:t>20</a:t>
            </a:r>
            <a:r>
              <a:rPr lang="zh-CN" altLang="en-US" sz="2400" dirty="0"/>
              <a:t>，此时 </a:t>
            </a:r>
            <a:r>
              <a:rPr lang="en-US" altLang="zh-CN" sz="2400" dirty="0"/>
              <a:t>E </a:t>
            </a:r>
            <a:r>
              <a:rPr lang="zh-CN" altLang="en-US" sz="2400" dirty="0"/>
              <a:t>已扩展完毕，成为死结点，舍弃 </a:t>
            </a:r>
            <a:r>
              <a:rPr lang="en-US" altLang="zh-CN" sz="2400" dirty="0"/>
              <a:t>E</a:t>
            </a:r>
            <a:r>
              <a:rPr lang="zh-CN" altLang="en-US" sz="2400" dirty="0"/>
              <a:t>，同时从队列中删除 叶子结点 </a:t>
            </a:r>
            <a:r>
              <a:rPr lang="en-US" altLang="zh-CN" sz="2400" dirty="0"/>
              <a:t>K</a:t>
            </a:r>
            <a:r>
              <a:rPr lang="zh-CN" altLang="en-US" sz="2400" dirty="0"/>
              <a:t>。</a:t>
            </a:r>
            <a:endParaRPr lang="en-US" altLang="zh-CN" sz="2400" dirty="0"/>
          </a:p>
          <a:p>
            <a:pPr marL="0" indent="0">
              <a:buNone/>
            </a:pPr>
            <a:endParaRPr lang="zh-CN" altLang="en-US" sz="2400" dirty="0"/>
          </a:p>
        </p:txBody>
      </p:sp>
    </p:spTree>
    <p:extLst>
      <p:ext uri="{BB962C8B-B14F-4D97-AF65-F5344CB8AC3E}">
        <p14:creationId xmlns:p14="http://schemas.microsoft.com/office/powerpoint/2010/main" val="311341853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val 62"/>
          <p:cNvSpPr>
            <a:spLocks noChangeArrowheads="1"/>
          </p:cNvSpPr>
          <p:nvPr/>
        </p:nvSpPr>
        <p:spPr bwMode="auto">
          <a:xfrm>
            <a:off x="4229050" y="1884330"/>
            <a:ext cx="486966" cy="649288"/>
          </a:xfrm>
          <a:prstGeom prst="ellipse">
            <a:avLst/>
          </a:prstGeom>
          <a:solidFill>
            <a:schemeClr val="bg1">
              <a:lumMod val="85000"/>
            </a:schemeClr>
          </a:solidFill>
        </p:spPr>
        <p:style>
          <a:lnRef idx="0">
            <a:schemeClr val="accent1"/>
          </a:lnRef>
          <a:fillRef idx="3">
            <a:schemeClr val="accent1"/>
          </a:fillRef>
          <a:effectRef idx="3">
            <a:schemeClr val="accent1"/>
          </a:effectRef>
          <a:fontRef idx="minor">
            <a:schemeClr val="lt1"/>
          </a:fontRef>
        </p:style>
        <p:txBody>
          <a:bodyPr wrap="none" anchor="ctr"/>
          <a:lstStyle/>
          <a:p>
            <a:pPr algn="ctr"/>
            <a:r>
              <a:rPr lang="en-US" altLang="zh-CN" sz="2000" b="1" dirty="0">
                <a:solidFill>
                  <a:schemeClr val="tx1"/>
                </a:solidFill>
              </a:rPr>
              <a:t>A</a:t>
            </a:r>
          </a:p>
        </p:txBody>
      </p:sp>
      <p:sp>
        <p:nvSpPr>
          <p:cNvPr id="5" name="Text Box 65"/>
          <p:cNvSpPr txBox="1">
            <a:spLocks noChangeArrowheads="1"/>
          </p:cNvSpPr>
          <p:nvPr/>
        </p:nvSpPr>
        <p:spPr bwMode="auto">
          <a:xfrm>
            <a:off x="3753057" y="2636732"/>
            <a:ext cx="140775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onsolas" panose="020B0609020204030204" pitchFamily="49" charset="0"/>
                <a:ea typeface="微软雅黑" panose="020B0503020204020204" pitchFamily="34" charset="-122"/>
              </a:defRPr>
            </a:lvl1pPr>
            <a:lvl2pPr marL="742950" indent="-285750">
              <a:defRPr>
                <a:solidFill>
                  <a:schemeClr val="tx1"/>
                </a:solidFill>
                <a:latin typeface="Consolas" panose="020B0609020204030204" pitchFamily="49" charset="0"/>
                <a:ea typeface="微软雅黑" panose="020B0503020204020204" pitchFamily="34" charset="-122"/>
              </a:defRPr>
            </a:lvl2pPr>
            <a:lvl3pPr marL="1143000" indent="-228600">
              <a:defRPr>
                <a:solidFill>
                  <a:schemeClr val="tx1"/>
                </a:solidFill>
                <a:latin typeface="Consolas" panose="020B0609020204030204" pitchFamily="49" charset="0"/>
                <a:ea typeface="微软雅黑" panose="020B0503020204020204" pitchFamily="34" charset="-122"/>
              </a:defRPr>
            </a:lvl3pPr>
            <a:lvl4pPr marL="1600200" indent="-228600">
              <a:defRPr>
                <a:solidFill>
                  <a:schemeClr val="tx1"/>
                </a:solidFill>
                <a:latin typeface="Consolas" panose="020B0609020204030204" pitchFamily="49" charset="0"/>
                <a:ea typeface="微软雅黑" panose="020B0503020204020204" pitchFamily="34" charset="-122"/>
              </a:defRPr>
            </a:lvl4pPr>
            <a:lvl5pPr marL="2057400" indent="-228600">
              <a:defRPr>
                <a:solidFill>
                  <a:schemeClr val="tx1"/>
                </a:solidFill>
                <a:latin typeface="Consolas" panose="020B0609020204030204" pitchFamily="49" charset="0"/>
                <a:ea typeface="微软雅黑" panose="020B0503020204020204" pitchFamily="34" charset="-122"/>
              </a:defRPr>
            </a:lvl5pPr>
            <a:lvl6pPr marL="25146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6pPr>
            <a:lvl7pPr marL="29718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7pPr>
            <a:lvl8pPr marL="34290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8pPr>
            <a:lvl9pPr marL="38862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9pPr>
          </a:lstStyle>
          <a:p>
            <a:r>
              <a:rPr lang="en-US" altLang="zh-CN" sz="2000" b="1" dirty="0">
                <a:solidFill>
                  <a:srgbClr val="0000FF"/>
                </a:solidFill>
              </a:rPr>
              <a:t>C</a:t>
            </a:r>
            <a:r>
              <a:rPr lang="en-US" altLang="zh-CN" sz="2000" b="1" baseline="-25000" dirty="0">
                <a:solidFill>
                  <a:srgbClr val="0000FF"/>
                </a:solidFill>
              </a:rPr>
              <a:t>r</a:t>
            </a:r>
            <a:r>
              <a:rPr lang="en-US" altLang="zh-CN" sz="2000" b="1" dirty="0">
                <a:solidFill>
                  <a:srgbClr val="0000FF"/>
                </a:solidFill>
              </a:rPr>
              <a:t>=20,V=0</a:t>
            </a:r>
          </a:p>
        </p:txBody>
      </p:sp>
      <p:sp>
        <p:nvSpPr>
          <p:cNvPr id="6" name="Oval 64"/>
          <p:cNvSpPr>
            <a:spLocks noChangeArrowheads="1"/>
          </p:cNvSpPr>
          <p:nvPr/>
        </p:nvSpPr>
        <p:spPr bwMode="auto">
          <a:xfrm>
            <a:off x="2313204" y="3271931"/>
            <a:ext cx="486965" cy="649288"/>
          </a:xfrm>
          <a:prstGeom prst="ellipse">
            <a:avLst/>
          </a:prstGeom>
          <a:solidFill>
            <a:schemeClr val="bg1">
              <a:lumMod val="85000"/>
            </a:schemeClr>
          </a:solidFill>
        </p:spPr>
        <p:style>
          <a:lnRef idx="0">
            <a:schemeClr val="accent1"/>
          </a:lnRef>
          <a:fillRef idx="3">
            <a:schemeClr val="accent1"/>
          </a:fillRef>
          <a:effectRef idx="3">
            <a:schemeClr val="accent1"/>
          </a:effectRef>
          <a:fontRef idx="minor">
            <a:schemeClr val="lt1"/>
          </a:fontRef>
        </p:style>
        <p:txBody>
          <a:bodyPr wrap="none" anchor="ctr"/>
          <a:lstStyle/>
          <a:p>
            <a:pPr algn="ctr"/>
            <a:r>
              <a:rPr lang="en-US" altLang="zh-CN" sz="2000" b="1" dirty="0">
                <a:solidFill>
                  <a:schemeClr val="tx1"/>
                </a:solidFill>
              </a:rPr>
              <a:t>B</a:t>
            </a:r>
          </a:p>
        </p:txBody>
      </p:sp>
      <p:sp>
        <p:nvSpPr>
          <p:cNvPr id="7" name="Text Box 66"/>
          <p:cNvSpPr txBox="1">
            <a:spLocks noChangeArrowheads="1"/>
          </p:cNvSpPr>
          <p:nvPr/>
        </p:nvSpPr>
        <p:spPr bwMode="auto">
          <a:xfrm>
            <a:off x="669805" y="3176589"/>
            <a:ext cx="154882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onsolas" panose="020B0609020204030204" pitchFamily="49" charset="0"/>
                <a:ea typeface="微软雅黑" panose="020B0503020204020204" pitchFamily="34" charset="-122"/>
              </a:defRPr>
            </a:lvl1pPr>
            <a:lvl2pPr marL="742950" indent="-285750">
              <a:defRPr>
                <a:solidFill>
                  <a:schemeClr val="tx1"/>
                </a:solidFill>
                <a:latin typeface="Consolas" panose="020B0609020204030204" pitchFamily="49" charset="0"/>
                <a:ea typeface="微软雅黑" panose="020B0503020204020204" pitchFamily="34" charset="-122"/>
              </a:defRPr>
            </a:lvl2pPr>
            <a:lvl3pPr marL="1143000" indent="-228600">
              <a:defRPr>
                <a:solidFill>
                  <a:schemeClr val="tx1"/>
                </a:solidFill>
                <a:latin typeface="Consolas" panose="020B0609020204030204" pitchFamily="49" charset="0"/>
                <a:ea typeface="微软雅黑" panose="020B0503020204020204" pitchFamily="34" charset="-122"/>
              </a:defRPr>
            </a:lvl3pPr>
            <a:lvl4pPr marL="1600200" indent="-228600">
              <a:defRPr>
                <a:solidFill>
                  <a:schemeClr val="tx1"/>
                </a:solidFill>
                <a:latin typeface="Consolas" panose="020B0609020204030204" pitchFamily="49" charset="0"/>
                <a:ea typeface="微软雅黑" panose="020B0503020204020204" pitchFamily="34" charset="-122"/>
              </a:defRPr>
            </a:lvl4pPr>
            <a:lvl5pPr marL="2057400" indent="-228600">
              <a:defRPr>
                <a:solidFill>
                  <a:schemeClr val="tx1"/>
                </a:solidFill>
                <a:latin typeface="Consolas" panose="020B0609020204030204" pitchFamily="49" charset="0"/>
                <a:ea typeface="微软雅黑" panose="020B0503020204020204" pitchFamily="34" charset="-122"/>
              </a:defRPr>
            </a:lvl5pPr>
            <a:lvl6pPr marL="25146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6pPr>
            <a:lvl7pPr marL="29718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7pPr>
            <a:lvl8pPr marL="34290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8pPr>
            <a:lvl9pPr marL="38862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9pPr>
          </a:lstStyle>
          <a:p>
            <a:r>
              <a:rPr lang="en-US" altLang="zh-CN" sz="2000" b="1" dirty="0">
                <a:solidFill>
                  <a:srgbClr val="0000FF"/>
                </a:solidFill>
              </a:rPr>
              <a:t>C</a:t>
            </a:r>
            <a:r>
              <a:rPr lang="en-US" altLang="zh-CN" sz="2000" b="1" baseline="-25000" dirty="0">
                <a:solidFill>
                  <a:srgbClr val="0000FF"/>
                </a:solidFill>
              </a:rPr>
              <a:t>r</a:t>
            </a:r>
            <a:r>
              <a:rPr lang="en-US" altLang="zh-CN" sz="2000" b="1" dirty="0">
                <a:solidFill>
                  <a:srgbClr val="0000FF"/>
                </a:solidFill>
              </a:rPr>
              <a:t>=10,V=20</a:t>
            </a:r>
          </a:p>
        </p:txBody>
      </p:sp>
      <p:sp>
        <p:nvSpPr>
          <p:cNvPr id="8" name="Oval 67"/>
          <p:cNvSpPr>
            <a:spLocks noChangeArrowheads="1"/>
          </p:cNvSpPr>
          <p:nvPr/>
        </p:nvSpPr>
        <p:spPr bwMode="auto">
          <a:xfrm>
            <a:off x="6303866" y="3235188"/>
            <a:ext cx="486965" cy="649287"/>
          </a:xfrm>
          <a:prstGeom prst="ellipse">
            <a:avLst/>
          </a:prstGeom>
          <a:solidFill>
            <a:schemeClr val="bg1">
              <a:lumMod val="85000"/>
            </a:schemeClr>
          </a:solidFill>
        </p:spPr>
        <p:style>
          <a:lnRef idx="0">
            <a:schemeClr val="accent1"/>
          </a:lnRef>
          <a:fillRef idx="3">
            <a:schemeClr val="accent1"/>
          </a:fillRef>
          <a:effectRef idx="3">
            <a:schemeClr val="accent1"/>
          </a:effectRef>
          <a:fontRef idx="minor">
            <a:schemeClr val="lt1"/>
          </a:fontRef>
        </p:style>
        <p:txBody>
          <a:bodyPr wrap="none" anchor="ctr"/>
          <a:lstStyle/>
          <a:p>
            <a:pPr algn="ctr"/>
            <a:r>
              <a:rPr lang="en-US" altLang="zh-CN" sz="2000" b="1" dirty="0">
                <a:solidFill>
                  <a:schemeClr val="tx1"/>
                </a:solidFill>
              </a:rPr>
              <a:t>C</a:t>
            </a:r>
          </a:p>
        </p:txBody>
      </p:sp>
      <p:sp>
        <p:nvSpPr>
          <p:cNvPr id="9" name="Text Box 68"/>
          <p:cNvSpPr txBox="1">
            <a:spLocks noChangeArrowheads="1"/>
          </p:cNvSpPr>
          <p:nvPr/>
        </p:nvSpPr>
        <p:spPr bwMode="auto">
          <a:xfrm>
            <a:off x="5891110" y="2776479"/>
            <a:ext cx="140775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onsolas" panose="020B0609020204030204" pitchFamily="49" charset="0"/>
                <a:ea typeface="微软雅黑" panose="020B0503020204020204" pitchFamily="34" charset="-122"/>
              </a:defRPr>
            </a:lvl1pPr>
            <a:lvl2pPr marL="742950" indent="-285750">
              <a:defRPr>
                <a:solidFill>
                  <a:schemeClr val="tx1"/>
                </a:solidFill>
                <a:latin typeface="Consolas" panose="020B0609020204030204" pitchFamily="49" charset="0"/>
                <a:ea typeface="微软雅黑" panose="020B0503020204020204" pitchFamily="34" charset="-122"/>
              </a:defRPr>
            </a:lvl2pPr>
            <a:lvl3pPr marL="1143000" indent="-228600">
              <a:defRPr>
                <a:solidFill>
                  <a:schemeClr val="tx1"/>
                </a:solidFill>
                <a:latin typeface="Consolas" panose="020B0609020204030204" pitchFamily="49" charset="0"/>
                <a:ea typeface="微软雅黑" panose="020B0503020204020204" pitchFamily="34" charset="-122"/>
              </a:defRPr>
            </a:lvl3pPr>
            <a:lvl4pPr marL="1600200" indent="-228600">
              <a:defRPr>
                <a:solidFill>
                  <a:schemeClr val="tx1"/>
                </a:solidFill>
                <a:latin typeface="Consolas" panose="020B0609020204030204" pitchFamily="49" charset="0"/>
                <a:ea typeface="微软雅黑" panose="020B0503020204020204" pitchFamily="34" charset="-122"/>
              </a:defRPr>
            </a:lvl4pPr>
            <a:lvl5pPr marL="2057400" indent="-228600">
              <a:defRPr>
                <a:solidFill>
                  <a:schemeClr val="tx1"/>
                </a:solidFill>
                <a:latin typeface="Consolas" panose="020B0609020204030204" pitchFamily="49" charset="0"/>
                <a:ea typeface="微软雅黑" panose="020B0503020204020204" pitchFamily="34" charset="-122"/>
              </a:defRPr>
            </a:lvl5pPr>
            <a:lvl6pPr marL="25146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6pPr>
            <a:lvl7pPr marL="29718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7pPr>
            <a:lvl8pPr marL="34290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8pPr>
            <a:lvl9pPr marL="38862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9pPr>
          </a:lstStyle>
          <a:p>
            <a:r>
              <a:rPr lang="en-US" altLang="zh-CN" sz="2000" b="1" dirty="0">
                <a:solidFill>
                  <a:srgbClr val="0000FF"/>
                </a:solidFill>
              </a:rPr>
              <a:t>C</a:t>
            </a:r>
            <a:r>
              <a:rPr lang="en-US" altLang="zh-CN" sz="2000" b="1" baseline="-25000" dirty="0">
                <a:solidFill>
                  <a:srgbClr val="0000FF"/>
                </a:solidFill>
              </a:rPr>
              <a:t>r</a:t>
            </a:r>
            <a:r>
              <a:rPr lang="en-US" altLang="zh-CN" sz="2000" b="1" dirty="0">
                <a:solidFill>
                  <a:srgbClr val="0000FF"/>
                </a:solidFill>
              </a:rPr>
              <a:t>=20,V=0</a:t>
            </a:r>
          </a:p>
        </p:txBody>
      </p:sp>
      <p:cxnSp>
        <p:nvCxnSpPr>
          <p:cNvPr id="32" name="直接连接符 74"/>
          <p:cNvCxnSpPr>
            <a:cxnSpLocks noChangeShapeType="1"/>
            <a:endCxn id="6" idx="7"/>
          </p:cNvCxnSpPr>
          <p:nvPr/>
        </p:nvCxnSpPr>
        <p:spPr bwMode="auto">
          <a:xfrm flipH="1">
            <a:off x="2728855" y="2306558"/>
            <a:ext cx="1518454" cy="1060459"/>
          </a:xfrm>
          <a:prstGeom prst="line">
            <a:avLst/>
          </a:prstGeom>
          <a:noFill/>
          <a:ln w="19050" algn="ctr">
            <a:solidFill>
              <a:srgbClr val="0070C0"/>
            </a:solidFill>
            <a:round/>
          </a:ln>
        </p:spPr>
      </p:cxnSp>
      <p:cxnSp>
        <p:nvCxnSpPr>
          <p:cNvPr id="35" name="直接连接符 77"/>
          <p:cNvCxnSpPr>
            <a:cxnSpLocks noChangeShapeType="1"/>
            <a:endCxn id="8" idx="1"/>
          </p:cNvCxnSpPr>
          <p:nvPr/>
        </p:nvCxnSpPr>
        <p:spPr bwMode="auto">
          <a:xfrm>
            <a:off x="4716016" y="2306558"/>
            <a:ext cx="1659164" cy="1023716"/>
          </a:xfrm>
          <a:prstGeom prst="line">
            <a:avLst/>
          </a:prstGeom>
          <a:noFill/>
          <a:ln w="19050" algn="ctr">
            <a:solidFill>
              <a:srgbClr val="0070C0"/>
            </a:solidFill>
            <a:round/>
          </a:ln>
        </p:spPr>
      </p:cxnSp>
      <p:sp>
        <p:nvSpPr>
          <p:cNvPr id="11" name="Oval 100"/>
          <p:cNvSpPr>
            <a:spLocks noChangeArrowheads="1"/>
          </p:cNvSpPr>
          <p:nvPr/>
        </p:nvSpPr>
        <p:spPr bwMode="auto">
          <a:xfrm>
            <a:off x="1375615" y="4208893"/>
            <a:ext cx="486966" cy="649288"/>
          </a:xfrm>
          <a:prstGeom prst="ellipse">
            <a:avLst/>
          </a:prstGeom>
          <a:solidFill>
            <a:schemeClr val="bg1">
              <a:lumMod val="85000"/>
            </a:schemeClr>
          </a:solidFill>
        </p:spPr>
        <p:style>
          <a:lnRef idx="0">
            <a:schemeClr val="accent1"/>
          </a:lnRef>
          <a:fillRef idx="3">
            <a:schemeClr val="accent1"/>
          </a:fillRef>
          <a:effectRef idx="3">
            <a:schemeClr val="accent1"/>
          </a:effectRef>
          <a:fontRef idx="minor">
            <a:schemeClr val="lt1"/>
          </a:fontRef>
        </p:style>
        <p:txBody>
          <a:bodyPr wrap="none" anchor="ctr"/>
          <a:lstStyle/>
          <a:p>
            <a:pPr algn="ctr"/>
            <a:r>
              <a:rPr lang="en-US" altLang="zh-CN" sz="2000" b="1" dirty="0">
                <a:solidFill>
                  <a:schemeClr val="tx1"/>
                </a:solidFill>
              </a:rPr>
              <a:t>D</a:t>
            </a:r>
          </a:p>
        </p:txBody>
      </p:sp>
      <p:cxnSp>
        <p:nvCxnSpPr>
          <p:cNvPr id="12" name="直接连接符 11"/>
          <p:cNvCxnSpPr>
            <a:cxnSpLocks noChangeShapeType="1"/>
          </p:cNvCxnSpPr>
          <p:nvPr/>
        </p:nvCxnSpPr>
        <p:spPr bwMode="auto">
          <a:xfrm flipH="1">
            <a:off x="1777061" y="3822394"/>
            <a:ext cx="618648" cy="463942"/>
          </a:xfrm>
          <a:prstGeom prst="line">
            <a:avLst/>
          </a:prstGeom>
          <a:noFill/>
          <a:ln w="19050" algn="ctr">
            <a:solidFill>
              <a:srgbClr val="0070C0"/>
            </a:solidFill>
            <a:round/>
          </a:ln>
        </p:spPr>
      </p:cxnSp>
      <p:sp>
        <p:nvSpPr>
          <p:cNvPr id="13" name="Oval 100"/>
          <p:cNvSpPr>
            <a:spLocks noChangeArrowheads="1"/>
          </p:cNvSpPr>
          <p:nvPr/>
        </p:nvSpPr>
        <p:spPr bwMode="auto">
          <a:xfrm>
            <a:off x="3294272" y="4208893"/>
            <a:ext cx="486966" cy="649288"/>
          </a:xfrm>
          <a:prstGeom prst="ellipse">
            <a:avLst/>
          </a:prstGeom>
          <a:solidFill>
            <a:schemeClr val="bg1">
              <a:lumMod val="85000"/>
            </a:schemeClr>
          </a:solidFill>
        </p:spPr>
        <p:style>
          <a:lnRef idx="0">
            <a:schemeClr val="accent1"/>
          </a:lnRef>
          <a:fillRef idx="3">
            <a:schemeClr val="accent1"/>
          </a:fillRef>
          <a:effectRef idx="3">
            <a:schemeClr val="accent1"/>
          </a:effectRef>
          <a:fontRef idx="minor">
            <a:schemeClr val="lt1"/>
          </a:fontRef>
        </p:style>
        <p:txBody>
          <a:bodyPr wrap="none" anchor="ctr"/>
          <a:lstStyle/>
          <a:p>
            <a:pPr algn="ctr"/>
            <a:r>
              <a:rPr lang="en-US" altLang="zh-CN" sz="2000" b="1" dirty="0">
                <a:solidFill>
                  <a:schemeClr val="tx1"/>
                </a:solidFill>
              </a:rPr>
              <a:t>E</a:t>
            </a:r>
          </a:p>
        </p:txBody>
      </p:sp>
      <p:cxnSp>
        <p:nvCxnSpPr>
          <p:cNvPr id="14" name="直接连接符 13"/>
          <p:cNvCxnSpPr>
            <a:cxnSpLocks noChangeShapeType="1"/>
          </p:cNvCxnSpPr>
          <p:nvPr/>
        </p:nvCxnSpPr>
        <p:spPr bwMode="auto">
          <a:xfrm>
            <a:off x="2771800" y="3787979"/>
            <a:ext cx="601414" cy="498357"/>
          </a:xfrm>
          <a:prstGeom prst="line">
            <a:avLst/>
          </a:prstGeom>
          <a:noFill/>
          <a:ln w="19050" algn="ctr">
            <a:solidFill>
              <a:srgbClr val="0070C0"/>
            </a:solidFill>
            <a:round/>
          </a:ln>
        </p:spPr>
      </p:cxnSp>
      <p:sp>
        <p:nvSpPr>
          <p:cNvPr id="15" name="Text Box 74"/>
          <p:cNvSpPr txBox="1">
            <a:spLocks noChangeArrowheads="1"/>
          </p:cNvSpPr>
          <p:nvPr/>
        </p:nvSpPr>
        <p:spPr bwMode="auto">
          <a:xfrm>
            <a:off x="107502" y="3926728"/>
            <a:ext cx="1669557"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onsolas" panose="020B0609020204030204" pitchFamily="49" charset="0"/>
                <a:ea typeface="微软雅黑" panose="020B0503020204020204" pitchFamily="34" charset="-122"/>
              </a:defRPr>
            </a:lvl1pPr>
            <a:lvl2pPr marL="742950" indent="-285750">
              <a:defRPr>
                <a:solidFill>
                  <a:schemeClr val="tx1"/>
                </a:solidFill>
                <a:latin typeface="Consolas" panose="020B0609020204030204" pitchFamily="49" charset="0"/>
                <a:ea typeface="微软雅黑" panose="020B0503020204020204" pitchFamily="34" charset="-122"/>
              </a:defRPr>
            </a:lvl2pPr>
            <a:lvl3pPr marL="1143000" indent="-228600">
              <a:defRPr>
                <a:solidFill>
                  <a:schemeClr val="tx1"/>
                </a:solidFill>
                <a:latin typeface="Consolas" panose="020B0609020204030204" pitchFamily="49" charset="0"/>
                <a:ea typeface="微软雅黑" panose="020B0503020204020204" pitchFamily="34" charset="-122"/>
              </a:defRPr>
            </a:lvl3pPr>
            <a:lvl4pPr marL="1600200" indent="-228600">
              <a:defRPr>
                <a:solidFill>
                  <a:schemeClr val="tx1"/>
                </a:solidFill>
                <a:latin typeface="Consolas" panose="020B0609020204030204" pitchFamily="49" charset="0"/>
                <a:ea typeface="微软雅黑" panose="020B0503020204020204" pitchFamily="34" charset="-122"/>
              </a:defRPr>
            </a:lvl4pPr>
            <a:lvl5pPr marL="2057400" indent="-228600">
              <a:defRPr>
                <a:solidFill>
                  <a:schemeClr val="tx1"/>
                </a:solidFill>
                <a:latin typeface="Consolas" panose="020B0609020204030204" pitchFamily="49" charset="0"/>
                <a:ea typeface="微软雅黑" panose="020B0503020204020204" pitchFamily="34" charset="-122"/>
              </a:defRPr>
            </a:lvl5pPr>
            <a:lvl6pPr marL="25146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6pPr>
            <a:lvl7pPr marL="29718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7pPr>
            <a:lvl8pPr marL="34290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8pPr>
            <a:lvl9pPr marL="38862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9pPr>
          </a:lstStyle>
          <a:p>
            <a:r>
              <a:rPr lang="en-US" altLang="zh-CN" sz="2000" b="1" dirty="0">
                <a:solidFill>
                  <a:srgbClr val="0000FF"/>
                </a:solidFill>
              </a:rPr>
              <a:t>C</a:t>
            </a:r>
            <a:r>
              <a:rPr lang="en-US" altLang="zh-CN" sz="2000" b="1" baseline="-25000" dirty="0">
                <a:solidFill>
                  <a:srgbClr val="0000FF"/>
                </a:solidFill>
              </a:rPr>
              <a:t>r</a:t>
            </a:r>
            <a:r>
              <a:rPr lang="en-US" altLang="zh-CN" sz="2000" b="1" dirty="0">
                <a:solidFill>
                  <a:srgbClr val="0000FF"/>
                </a:solidFill>
              </a:rPr>
              <a:t>=5,V=35</a:t>
            </a:r>
          </a:p>
        </p:txBody>
      </p:sp>
      <p:sp>
        <p:nvSpPr>
          <p:cNvPr id="16" name="Text Box 74"/>
          <p:cNvSpPr txBox="1">
            <a:spLocks noChangeArrowheads="1"/>
          </p:cNvSpPr>
          <p:nvPr/>
        </p:nvSpPr>
        <p:spPr bwMode="auto">
          <a:xfrm>
            <a:off x="3188103" y="3822394"/>
            <a:ext cx="156561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onsolas" panose="020B0609020204030204" pitchFamily="49" charset="0"/>
                <a:ea typeface="微软雅黑" panose="020B0503020204020204" pitchFamily="34" charset="-122"/>
              </a:defRPr>
            </a:lvl1pPr>
            <a:lvl2pPr marL="742950" indent="-285750">
              <a:defRPr>
                <a:solidFill>
                  <a:schemeClr val="tx1"/>
                </a:solidFill>
                <a:latin typeface="Consolas" panose="020B0609020204030204" pitchFamily="49" charset="0"/>
                <a:ea typeface="微软雅黑" panose="020B0503020204020204" pitchFamily="34" charset="-122"/>
              </a:defRPr>
            </a:lvl2pPr>
            <a:lvl3pPr marL="1143000" indent="-228600">
              <a:defRPr>
                <a:solidFill>
                  <a:schemeClr val="tx1"/>
                </a:solidFill>
                <a:latin typeface="Consolas" panose="020B0609020204030204" pitchFamily="49" charset="0"/>
                <a:ea typeface="微软雅黑" panose="020B0503020204020204" pitchFamily="34" charset="-122"/>
              </a:defRPr>
            </a:lvl3pPr>
            <a:lvl4pPr marL="1600200" indent="-228600">
              <a:defRPr>
                <a:solidFill>
                  <a:schemeClr val="tx1"/>
                </a:solidFill>
                <a:latin typeface="Consolas" panose="020B0609020204030204" pitchFamily="49" charset="0"/>
                <a:ea typeface="微软雅黑" panose="020B0503020204020204" pitchFamily="34" charset="-122"/>
              </a:defRPr>
            </a:lvl4pPr>
            <a:lvl5pPr marL="2057400" indent="-228600">
              <a:defRPr>
                <a:solidFill>
                  <a:schemeClr val="tx1"/>
                </a:solidFill>
                <a:latin typeface="Consolas" panose="020B0609020204030204" pitchFamily="49" charset="0"/>
                <a:ea typeface="微软雅黑" panose="020B0503020204020204" pitchFamily="34" charset="-122"/>
              </a:defRPr>
            </a:lvl5pPr>
            <a:lvl6pPr marL="25146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6pPr>
            <a:lvl7pPr marL="29718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7pPr>
            <a:lvl8pPr marL="34290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8pPr>
            <a:lvl9pPr marL="38862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9pPr>
          </a:lstStyle>
          <a:p>
            <a:r>
              <a:rPr lang="en-US" altLang="zh-CN" sz="2000" b="1" dirty="0">
                <a:solidFill>
                  <a:srgbClr val="0000FF"/>
                </a:solidFill>
              </a:rPr>
              <a:t>C</a:t>
            </a:r>
            <a:r>
              <a:rPr lang="en-US" altLang="zh-CN" sz="2000" b="1" baseline="-25000" dirty="0">
                <a:solidFill>
                  <a:srgbClr val="0000FF"/>
                </a:solidFill>
              </a:rPr>
              <a:t>r</a:t>
            </a:r>
            <a:r>
              <a:rPr lang="en-US" altLang="zh-CN" sz="2000" b="1" dirty="0">
                <a:solidFill>
                  <a:srgbClr val="0000FF"/>
                </a:solidFill>
              </a:rPr>
              <a:t>=10,V=20</a:t>
            </a:r>
          </a:p>
        </p:txBody>
      </p:sp>
      <p:sp>
        <p:nvSpPr>
          <p:cNvPr id="18" name="Oval 100"/>
          <p:cNvSpPr>
            <a:spLocks noChangeArrowheads="1"/>
          </p:cNvSpPr>
          <p:nvPr/>
        </p:nvSpPr>
        <p:spPr bwMode="auto">
          <a:xfrm>
            <a:off x="5355086" y="4149080"/>
            <a:ext cx="486966" cy="649288"/>
          </a:xfrm>
          <a:prstGeom prst="ellipse">
            <a:avLst/>
          </a:prstGeom>
          <a:solidFill>
            <a:srgbClr val="0070C0"/>
          </a:solidFill>
        </p:spPr>
        <p:style>
          <a:lnRef idx="0">
            <a:schemeClr val="accent1"/>
          </a:lnRef>
          <a:fillRef idx="3">
            <a:schemeClr val="accent1"/>
          </a:fillRef>
          <a:effectRef idx="3">
            <a:schemeClr val="accent1"/>
          </a:effectRef>
          <a:fontRef idx="minor">
            <a:schemeClr val="lt1"/>
          </a:fontRef>
        </p:style>
        <p:txBody>
          <a:bodyPr wrap="none" anchor="ctr"/>
          <a:lstStyle/>
          <a:p>
            <a:pPr algn="ctr" fontAlgn="auto">
              <a:spcBef>
                <a:spcPts val="0"/>
              </a:spcBef>
              <a:spcAft>
                <a:spcPts val="0"/>
              </a:spcAft>
              <a:defRPr/>
            </a:pPr>
            <a:r>
              <a:rPr lang="en-US" altLang="zh-CN" sz="2000" b="1"/>
              <a:t>F</a:t>
            </a:r>
          </a:p>
        </p:txBody>
      </p:sp>
      <p:cxnSp>
        <p:nvCxnSpPr>
          <p:cNvPr id="19" name="直接连接符 18"/>
          <p:cNvCxnSpPr>
            <a:cxnSpLocks noChangeShapeType="1"/>
            <a:stCxn id="8" idx="3"/>
          </p:cNvCxnSpPr>
          <p:nvPr/>
        </p:nvCxnSpPr>
        <p:spPr bwMode="auto">
          <a:xfrm flipH="1">
            <a:off x="5756532" y="3789389"/>
            <a:ext cx="618648" cy="437134"/>
          </a:xfrm>
          <a:prstGeom prst="line">
            <a:avLst/>
          </a:prstGeom>
          <a:noFill/>
          <a:ln w="19050" algn="ctr">
            <a:solidFill>
              <a:srgbClr val="0070C0"/>
            </a:solidFill>
            <a:round/>
          </a:ln>
        </p:spPr>
      </p:cxnSp>
      <p:sp>
        <p:nvSpPr>
          <p:cNvPr id="20" name="Oval 100"/>
          <p:cNvSpPr>
            <a:spLocks noChangeArrowheads="1"/>
          </p:cNvSpPr>
          <p:nvPr/>
        </p:nvSpPr>
        <p:spPr bwMode="auto">
          <a:xfrm>
            <a:off x="7298868" y="4149080"/>
            <a:ext cx="486966" cy="649288"/>
          </a:xfrm>
          <a:prstGeom prst="ellipse">
            <a:avLst/>
          </a:prstGeom>
          <a:solidFill>
            <a:srgbClr val="0070C0"/>
          </a:solidFill>
        </p:spPr>
        <p:style>
          <a:lnRef idx="0">
            <a:schemeClr val="accent1"/>
          </a:lnRef>
          <a:fillRef idx="3">
            <a:schemeClr val="accent1"/>
          </a:fillRef>
          <a:effectRef idx="3">
            <a:schemeClr val="accent1"/>
          </a:effectRef>
          <a:fontRef idx="minor">
            <a:schemeClr val="lt1"/>
          </a:fontRef>
        </p:style>
        <p:txBody>
          <a:bodyPr wrap="none" anchor="ctr"/>
          <a:lstStyle/>
          <a:p>
            <a:pPr algn="ctr" fontAlgn="auto">
              <a:spcBef>
                <a:spcPts val="0"/>
              </a:spcBef>
              <a:spcAft>
                <a:spcPts val="0"/>
              </a:spcAft>
              <a:defRPr/>
            </a:pPr>
            <a:r>
              <a:rPr lang="en-US" altLang="zh-CN" sz="2000" b="1" dirty="0"/>
              <a:t>G</a:t>
            </a:r>
          </a:p>
        </p:txBody>
      </p:sp>
      <p:cxnSp>
        <p:nvCxnSpPr>
          <p:cNvPr id="21" name="直接连接符 20"/>
          <p:cNvCxnSpPr>
            <a:cxnSpLocks noChangeShapeType="1"/>
          </p:cNvCxnSpPr>
          <p:nvPr/>
        </p:nvCxnSpPr>
        <p:spPr bwMode="auto">
          <a:xfrm>
            <a:off x="6776396" y="3728166"/>
            <a:ext cx="601414" cy="498357"/>
          </a:xfrm>
          <a:prstGeom prst="line">
            <a:avLst/>
          </a:prstGeom>
          <a:noFill/>
          <a:ln w="19050" algn="ctr">
            <a:solidFill>
              <a:srgbClr val="0070C0"/>
            </a:solidFill>
            <a:round/>
          </a:ln>
        </p:spPr>
      </p:cxnSp>
      <p:sp>
        <p:nvSpPr>
          <p:cNvPr id="22" name="Text Box 74"/>
          <p:cNvSpPr txBox="1">
            <a:spLocks noChangeArrowheads="1"/>
          </p:cNvSpPr>
          <p:nvPr/>
        </p:nvSpPr>
        <p:spPr bwMode="auto">
          <a:xfrm>
            <a:off x="4804900" y="3530532"/>
            <a:ext cx="843501"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onsolas" panose="020B0609020204030204" pitchFamily="49" charset="0"/>
                <a:ea typeface="微软雅黑" panose="020B0503020204020204" pitchFamily="34" charset="-122"/>
              </a:defRPr>
            </a:lvl1pPr>
            <a:lvl2pPr marL="742950" indent="-285750">
              <a:defRPr>
                <a:solidFill>
                  <a:schemeClr val="tx1"/>
                </a:solidFill>
                <a:latin typeface="Consolas" panose="020B0609020204030204" pitchFamily="49" charset="0"/>
                <a:ea typeface="微软雅黑" panose="020B0503020204020204" pitchFamily="34" charset="-122"/>
              </a:defRPr>
            </a:lvl2pPr>
            <a:lvl3pPr marL="1143000" indent="-228600">
              <a:defRPr>
                <a:solidFill>
                  <a:schemeClr val="tx1"/>
                </a:solidFill>
                <a:latin typeface="Consolas" panose="020B0609020204030204" pitchFamily="49" charset="0"/>
                <a:ea typeface="微软雅黑" panose="020B0503020204020204" pitchFamily="34" charset="-122"/>
              </a:defRPr>
            </a:lvl3pPr>
            <a:lvl4pPr marL="1600200" indent="-228600">
              <a:defRPr>
                <a:solidFill>
                  <a:schemeClr val="tx1"/>
                </a:solidFill>
                <a:latin typeface="Consolas" panose="020B0609020204030204" pitchFamily="49" charset="0"/>
                <a:ea typeface="微软雅黑" panose="020B0503020204020204" pitchFamily="34" charset="-122"/>
              </a:defRPr>
            </a:lvl4pPr>
            <a:lvl5pPr marL="2057400" indent="-228600">
              <a:defRPr>
                <a:solidFill>
                  <a:schemeClr val="tx1"/>
                </a:solidFill>
                <a:latin typeface="Consolas" panose="020B0609020204030204" pitchFamily="49" charset="0"/>
                <a:ea typeface="微软雅黑" panose="020B0503020204020204" pitchFamily="34" charset="-122"/>
              </a:defRPr>
            </a:lvl5pPr>
            <a:lvl6pPr marL="25146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6pPr>
            <a:lvl7pPr marL="29718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7pPr>
            <a:lvl8pPr marL="34290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8pPr>
            <a:lvl9pPr marL="38862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9pPr>
          </a:lstStyle>
          <a:p>
            <a:r>
              <a:rPr lang="en-US" altLang="zh-CN" sz="2000" b="1" dirty="0">
                <a:solidFill>
                  <a:srgbClr val="0000FF"/>
                </a:solidFill>
              </a:rPr>
              <a:t>C</a:t>
            </a:r>
            <a:r>
              <a:rPr lang="en-US" altLang="zh-CN" sz="2000" b="1" baseline="-25000" dirty="0">
                <a:solidFill>
                  <a:srgbClr val="0000FF"/>
                </a:solidFill>
              </a:rPr>
              <a:t>r</a:t>
            </a:r>
            <a:r>
              <a:rPr lang="en-US" altLang="zh-CN" sz="2000" b="1" dirty="0">
                <a:solidFill>
                  <a:srgbClr val="0000FF"/>
                </a:solidFill>
              </a:rPr>
              <a:t>=15</a:t>
            </a:r>
          </a:p>
          <a:p>
            <a:r>
              <a:rPr lang="en-US" altLang="zh-CN" sz="2000" b="1" dirty="0">
                <a:solidFill>
                  <a:srgbClr val="0000FF"/>
                </a:solidFill>
              </a:rPr>
              <a:t>V=15</a:t>
            </a:r>
          </a:p>
        </p:txBody>
      </p:sp>
      <p:sp>
        <p:nvSpPr>
          <p:cNvPr id="23" name="Text Box 74"/>
          <p:cNvSpPr txBox="1">
            <a:spLocks noChangeArrowheads="1"/>
          </p:cNvSpPr>
          <p:nvPr/>
        </p:nvSpPr>
        <p:spPr bwMode="auto">
          <a:xfrm>
            <a:off x="7347930" y="3441195"/>
            <a:ext cx="843501"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onsolas" panose="020B0609020204030204" pitchFamily="49" charset="0"/>
                <a:ea typeface="微软雅黑" panose="020B0503020204020204" pitchFamily="34" charset="-122"/>
              </a:defRPr>
            </a:lvl1pPr>
            <a:lvl2pPr marL="742950" indent="-285750">
              <a:defRPr>
                <a:solidFill>
                  <a:schemeClr val="tx1"/>
                </a:solidFill>
                <a:latin typeface="Consolas" panose="020B0609020204030204" pitchFamily="49" charset="0"/>
                <a:ea typeface="微软雅黑" panose="020B0503020204020204" pitchFamily="34" charset="-122"/>
              </a:defRPr>
            </a:lvl2pPr>
            <a:lvl3pPr marL="1143000" indent="-228600">
              <a:defRPr>
                <a:solidFill>
                  <a:schemeClr val="tx1"/>
                </a:solidFill>
                <a:latin typeface="Consolas" panose="020B0609020204030204" pitchFamily="49" charset="0"/>
                <a:ea typeface="微软雅黑" panose="020B0503020204020204" pitchFamily="34" charset="-122"/>
              </a:defRPr>
            </a:lvl3pPr>
            <a:lvl4pPr marL="1600200" indent="-228600">
              <a:defRPr>
                <a:solidFill>
                  <a:schemeClr val="tx1"/>
                </a:solidFill>
                <a:latin typeface="Consolas" panose="020B0609020204030204" pitchFamily="49" charset="0"/>
                <a:ea typeface="微软雅黑" panose="020B0503020204020204" pitchFamily="34" charset="-122"/>
              </a:defRPr>
            </a:lvl4pPr>
            <a:lvl5pPr marL="2057400" indent="-228600">
              <a:defRPr>
                <a:solidFill>
                  <a:schemeClr val="tx1"/>
                </a:solidFill>
                <a:latin typeface="Consolas" panose="020B0609020204030204" pitchFamily="49" charset="0"/>
                <a:ea typeface="微软雅黑" panose="020B0503020204020204" pitchFamily="34" charset="-122"/>
              </a:defRPr>
            </a:lvl5pPr>
            <a:lvl6pPr marL="25146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6pPr>
            <a:lvl7pPr marL="29718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7pPr>
            <a:lvl8pPr marL="34290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8pPr>
            <a:lvl9pPr marL="38862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9pPr>
          </a:lstStyle>
          <a:p>
            <a:r>
              <a:rPr lang="en-US" altLang="zh-CN" sz="2000" b="1" dirty="0">
                <a:solidFill>
                  <a:srgbClr val="0000FF"/>
                </a:solidFill>
              </a:rPr>
              <a:t>C</a:t>
            </a:r>
            <a:r>
              <a:rPr lang="en-US" altLang="zh-CN" sz="2000" b="1" baseline="-25000" dirty="0">
                <a:solidFill>
                  <a:srgbClr val="0000FF"/>
                </a:solidFill>
              </a:rPr>
              <a:t>r</a:t>
            </a:r>
            <a:r>
              <a:rPr lang="en-US" altLang="zh-CN" sz="2000" b="1" dirty="0">
                <a:solidFill>
                  <a:srgbClr val="0000FF"/>
                </a:solidFill>
              </a:rPr>
              <a:t>=20</a:t>
            </a:r>
          </a:p>
          <a:p>
            <a:r>
              <a:rPr lang="en-US" altLang="zh-CN" sz="2000" b="1" dirty="0">
                <a:solidFill>
                  <a:srgbClr val="0000FF"/>
                </a:solidFill>
              </a:rPr>
              <a:t>V=0</a:t>
            </a:r>
          </a:p>
        </p:txBody>
      </p:sp>
      <p:sp>
        <p:nvSpPr>
          <p:cNvPr id="24" name="Oval 75"/>
          <p:cNvSpPr>
            <a:spLocks noChangeArrowheads="1"/>
          </p:cNvSpPr>
          <p:nvPr/>
        </p:nvSpPr>
        <p:spPr bwMode="auto">
          <a:xfrm>
            <a:off x="853676" y="5019773"/>
            <a:ext cx="486966" cy="649287"/>
          </a:xfrm>
          <a:prstGeom prst="ellipse">
            <a:avLst/>
          </a:prstGeom>
          <a:solidFill>
            <a:srgbClr val="C00000"/>
          </a:solidFill>
        </p:spPr>
        <p:style>
          <a:lnRef idx="0">
            <a:schemeClr val="accent1"/>
          </a:lnRef>
          <a:fillRef idx="3">
            <a:schemeClr val="accent1"/>
          </a:fillRef>
          <a:effectRef idx="3">
            <a:schemeClr val="accent1"/>
          </a:effectRef>
          <a:fontRef idx="minor">
            <a:schemeClr val="lt1"/>
          </a:fontRef>
        </p:style>
        <p:txBody>
          <a:bodyPr wrap="none" anchor="ctr"/>
          <a:lstStyle/>
          <a:p>
            <a:pPr algn="ctr" fontAlgn="auto">
              <a:spcBef>
                <a:spcPts val="0"/>
              </a:spcBef>
              <a:spcAft>
                <a:spcPts val="0"/>
              </a:spcAft>
              <a:defRPr/>
            </a:pPr>
            <a:r>
              <a:rPr lang="en-US" altLang="zh-CN" sz="2000" b="1" dirty="0"/>
              <a:t>H</a:t>
            </a:r>
          </a:p>
        </p:txBody>
      </p:sp>
      <p:sp>
        <p:nvSpPr>
          <p:cNvPr id="25" name="Text Box 77"/>
          <p:cNvSpPr txBox="1">
            <a:spLocks noChangeArrowheads="1"/>
          </p:cNvSpPr>
          <p:nvPr/>
        </p:nvSpPr>
        <p:spPr bwMode="auto">
          <a:xfrm>
            <a:off x="492517" y="5669060"/>
            <a:ext cx="121700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onsolas" panose="020B0609020204030204" pitchFamily="49" charset="0"/>
                <a:ea typeface="微软雅黑" panose="020B0503020204020204" pitchFamily="34" charset="-122"/>
              </a:defRPr>
            </a:lvl1pPr>
            <a:lvl2pPr marL="742950" indent="-285750">
              <a:defRPr>
                <a:solidFill>
                  <a:schemeClr val="tx1"/>
                </a:solidFill>
                <a:latin typeface="Consolas" panose="020B0609020204030204" pitchFamily="49" charset="0"/>
                <a:ea typeface="微软雅黑" panose="020B0503020204020204" pitchFamily="34" charset="-122"/>
              </a:defRPr>
            </a:lvl2pPr>
            <a:lvl3pPr marL="1143000" indent="-228600">
              <a:defRPr>
                <a:solidFill>
                  <a:schemeClr val="tx1"/>
                </a:solidFill>
                <a:latin typeface="Consolas" panose="020B0609020204030204" pitchFamily="49" charset="0"/>
                <a:ea typeface="微软雅黑" panose="020B0503020204020204" pitchFamily="34" charset="-122"/>
              </a:defRPr>
            </a:lvl3pPr>
            <a:lvl4pPr marL="1600200" indent="-228600">
              <a:defRPr>
                <a:solidFill>
                  <a:schemeClr val="tx1"/>
                </a:solidFill>
                <a:latin typeface="Consolas" panose="020B0609020204030204" pitchFamily="49" charset="0"/>
                <a:ea typeface="微软雅黑" panose="020B0503020204020204" pitchFamily="34" charset="-122"/>
              </a:defRPr>
            </a:lvl4pPr>
            <a:lvl5pPr marL="2057400" indent="-228600">
              <a:defRPr>
                <a:solidFill>
                  <a:schemeClr val="tx1"/>
                </a:solidFill>
                <a:latin typeface="Consolas" panose="020B0609020204030204" pitchFamily="49" charset="0"/>
                <a:ea typeface="微软雅黑" panose="020B0503020204020204" pitchFamily="34" charset="-122"/>
              </a:defRPr>
            </a:lvl5pPr>
            <a:lvl6pPr marL="25146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6pPr>
            <a:lvl7pPr marL="29718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7pPr>
            <a:lvl8pPr marL="34290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8pPr>
            <a:lvl9pPr marL="38862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9pPr>
          </a:lstStyle>
          <a:p>
            <a:r>
              <a:rPr lang="en-US" altLang="zh-CN" sz="2000" b="1" dirty="0">
                <a:solidFill>
                  <a:srgbClr val="FF0000"/>
                </a:solidFill>
              </a:rPr>
              <a:t>C</a:t>
            </a:r>
            <a:r>
              <a:rPr lang="en-US" altLang="zh-CN" sz="2000" b="1" baseline="-25000" dirty="0">
                <a:solidFill>
                  <a:srgbClr val="FF0000"/>
                </a:solidFill>
              </a:rPr>
              <a:t>r</a:t>
            </a:r>
            <a:r>
              <a:rPr lang="en-US" altLang="zh-CN" sz="2000" b="1" dirty="0">
                <a:solidFill>
                  <a:srgbClr val="FF0000"/>
                </a:solidFill>
              </a:rPr>
              <a:t>&lt;w</a:t>
            </a:r>
            <a:r>
              <a:rPr lang="en-US" altLang="zh-CN" sz="2000" b="1" baseline="-25000" dirty="0">
                <a:solidFill>
                  <a:srgbClr val="FF0000"/>
                </a:solidFill>
              </a:rPr>
              <a:t>3</a:t>
            </a:r>
          </a:p>
          <a:p>
            <a:r>
              <a:rPr lang="zh-CN" altLang="en-US" sz="2000" b="1" dirty="0">
                <a:solidFill>
                  <a:srgbClr val="FF0000"/>
                </a:solidFill>
                <a:ea typeface="楷体_GB2312" pitchFamily="49" charset="-122"/>
              </a:rPr>
              <a:t>不可行解</a:t>
            </a:r>
          </a:p>
        </p:txBody>
      </p:sp>
      <p:sp>
        <p:nvSpPr>
          <p:cNvPr id="26" name="Oval 79"/>
          <p:cNvSpPr>
            <a:spLocks noChangeArrowheads="1"/>
          </p:cNvSpPr>
          <p:nvPr/>
        </p:nvSpPr>
        <p:spPr bwMode="auto">
          <a:xfrm>
            <a:off x="1916706" y="5019773"/>
            <a:ext cx="486966" cy="649288"/>
          </a:xfrm>
          <a:prstGeom prst="ellipse">
            <a:avLst/>
          </a:prstGeom>
          <a:solidFill>
            <a:srgbClr val="008000"/>
          </a:solidFill>
        </p:spPr>
        <p:style>
          <a:lnRef idx="0">
            <a:schemeClr val="accent1"/>
          </a:lnRef>
          <a:fillRef idx="3">
            <a:schemeClr val="accent1"/>
          </a:fillRef>
          <a:effectRef idx="3">
            <a:schemeClr val="accent1"/>
          </a:effectRef>
          <a:fontRef idx="minor">
            <a:schemeClr val="lt1"/>
          </a:fontRef>
        </p:style>
        <p:txBody>
          <a:bodyPr wrap="none" anchor="ctr"/>
          <a:lstStyle/>
          <a:p>
            <a:pPr algn="ctr" fontAlgn="auto">
              <a:spcBef>
                <a:spcPts val="0"/>
              </a:spcBef>
              <a:spcAft>
                <a:spcPts val="0"/>
              </a:spcAft>
              <a:defRPr/>
            </a:pPr>
            <a:r>
              <a:rPr lang="en-US" altLang="zh-CN" sz="2000" b="1" dirty="0"/>
              <a:t>I</a:t>
            </a:r>
          </a:p>
        </p:txBody>
      </p:sp>
      <p:sp>
        <p:nvSpPr>
          <p:cNvPr id="27" name="Text Box 80"/>
          <p:cNvSpPr txBox="1">
            <a:spLocks noChangeArrowheads="1"/>
          </p:cNvSpPr>
          <p:nvPr/>
        </p:nvSpPr>
        <p:spPr bwMode="auto">
          <a:xfrm>
            <a:off x="1809002" y="5662949"/>
            <a:ext cx="747684"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onsolas" panose="020B0609020204030204" pitchFamily="49" charset="0"/>
                <a:ea typeface="微软雅黑" panose="020B0503020204020204" pitchFamily="34" charset="-122"/>
              </a:defRPr>
            </a:lvl1pPr>
            <a:lvl2pPr marL="742950" indent="-285750">
              <a:defRPr>
                <a:solidFill>
                  <a:schemeClr val="tx1"/>
                </a:solidFill>
                <a:latin typeface="Consolas" panose="020B0609020204030204" pitchFamily="49" charset="0"/>
                <a:ea typeface="微软雅黑" panose="020B0503020204020204" pitchFamily="34" charset="-122"/>
              </a:defRPr>
            </a:lvl2pPr>
            <a:lvl3pPr marL="1143000" indent="-228600">
              <a:defRPr>
                <a:solidFill>
                  <a:schemeClr val="tx1"/>
                </a:solidFill>
                <a:latin typeface="Consolas" panose="020B0609020204030204" pitchFamily="49" charset="0"/>
                <a:ea typeface="微软雅黑" panose="020B0503020204020204" pitchFamily="34" charset="-122"/>
              </a:defRPr>
            </a:lvl3pPr>
            <a:lvl4pPr marL="1600200" indent="-228600">
              <a:defRPr>
                <a:solidFill>
                  <a:schemeClr val="tx1"/>
                </a:solidFill>
                <a:latin typeface="Consolas" panose="020B0609020204030204" pitchFamily="49" charset="0"/>
                <a:ea typeface="微软雅黑" panose="020B0503020204020204" pitchFamily="34" charset="-122"/>
              </a:defRPr>
            </a:lvl4pPr>
            <a:lvl5pPr marL="2057400" indent="-228600">
              <a:defRPr>
                <a:solidFill>
                  <a:schemeClr val="tx1"/>
                </a:solidFill>
                <a:latin typeface="Consolas" panose="020B0609020204030204" pitchFamily="49" charset="0"/>
                <a:ea typeface="微软雅黑" panose="020B0503020204020204" pitchFamily="34" charset="-122"/>
              </a:defRPr>
            </a:lvl5pPr>
            <a:lvl6pPr marL="25146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6pPr>
            <a:lvl7pPr marL="29718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7pPr>
            <a:lvl8pPr marL="34290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8pPr>
            <a:lvl9pPr marL="38862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9pPr>
          </a:lstStyle>
          <a:p>
            <a:r>
              <a:rPr lang="en-US" altLang="zh-CN" sz="2000" b="1" dirty="0">
                <a:solidFill>
                  <a:srgbClr val="006600"/>
                </a:solidFill>
              </a:rPr>
              <a:t>C</a:t>
            </a:r>
            <a:r>
              <a:rPr lang="en-US" altLang="zh-CN" sz="2000" b="1" baseline="-25000" dirty="0">
                <a:solidFill>
                  <a:srgbClr val="006600"/>
                </a:solidFill>
              </a:rPr>
              <a:t>r</a:t>
            </a:r>
            <a:r>
              <a:rPr lang="en-US" altLang="zh-CN" sz="2000" b="1" dirty="0">
                <a:solidFill>
                  <a:srgbClr val="006600"/>
                </a:solidFill>
              </a:rPr>
              <a:t>=5</a:t>
            </a:r>
          </a:p>
          <a:p>
            <a:r>
              <a:rPr lang="en-US" altLang="zh-CN" sz="2000" b="1" dirty="0">
                <a:solidFill>
                  <a:srgbClr val="006600"/>
                </a:solidFill>
              </a:rPr>
              <a:t>V=35</a:t>
            </a:r>
          </a:p>
        </p:txBody>
      </p:sp>
      <p:cxnSp>
        <p:nvCxnSpPr>
          <p:cNvPr id="28" name="直接连接符 80"/>
          <p:cNvCxnSpPr>
            <a:cxnSpLocks noChangeShapeType="1"/>
            <a:stCxn id="11" idx="3"/>
            <a:endCxn id="24" idx="0"/>
          </p:cNvCxnSpPr>
          <p:nvPr/>
        </p:nvCxnSpPr>
        <p:spPr bwMode="auto">
          <a:xfrm flipH="1">
            <a:off x="1097159" y="4763095"/>
            <a:ext cx="349771" cy="256678"/>
          </a:xfrm>
          <a:prstGeom prst="line">
            <a:avLst/>
          </a:prstGeom>
          <a:noFill/>
          <a:ln w="19050" algn="ctr">
            <a:solidFill>
              <a:srgbClr val="0070C0"/>
            </a:solidFill>
            <a:round/>
          </a:ln>
        </p:spPr>
      </p:cxnSp>
      <p:cxnSp>
        <p:nvCxnSpPr>
          <p:cNvPr id="29" name="直接连接符 81"/>
          <p:cNvCxnSpPr>
            <a:cxnSpLocks noChangeShapeType="1"/>
          </p:cNvCxnSpPr>
          <p:nvPr/>
        </p:nvCxnSpPr>
        <p:spPr bwMode="auto">
          <a:xfrm>
            <a:off x="1814031" y="4763095"/>
            <a:ext cx="317236" cy="256678"/>
          </a:xfrm>
          <a:prstGeom prst="line">
            <a:avLst/>
          </a:prstGeom>
          <a:noFill/>
          <a:ln w="19050" algn="ctr">
            <a:solidFill>
              <a:srgbClr val="0070C0"/>
            </a:solidFill>
            <a:round/>
          </a:ln>
        </p:spPr>
      </p:cxnSp>
      <p:sp>
        <p:nvSpPr>
          <p:cNvPr id="30" name="Oval 75"/>
          <p:cNvSpPr>
            <a:spLocks noChangeArrowheads="1"/>
          </p:cNvSpPr>
          <p:nvPr/>
        </p:nvSpPr>
        <p:spPr bwMode="auto">
          <a:xfrm>
            <a:off x="2797731" y="5039311"/>
            <a:ext cx="486966" cy="649287"/>
          </a:xfrm>
          <a:prstGeom prst="ellipse">
            <a:avLst/>
          </a:prstGeom>
          <a:solidFill>
            <a:srgbClr val="C00000"/>
          </a:solidFill>
        </p:spPr>
        <p:style>
          <a:lnRef idx="0">
            <a:schemeClr val="accent1"/>
          </a:lnRef>
          <a:fillRef idx="3">
            <a:schemeClr val="accent1"/>
          </a:fillRef>
          <a:effectRef idx="3">
            <a:schemeClr val="accent1"/>
          </a:effectRef>
          <a:fontRef idx="minor">
            <a:schemeClr val="lt1"/>
          </a:fontRef>
        </p:style>
        <p:txBody>
          <a:bodyPr wrap="none" anchor="ctr"/>
          <a:lstStyle/>
          <a:p>
            <a:pPr algn="ctr" fontAlgn="auto">
              <a:spcBef>
                <a:spcPts val="0"/>
              </a:spcBef>
              <a:spcAft>
                <a:spcPts val="0"/>
              </a:spcAft>
              <a:defRPr/>
            </a:pPr>
            <a:r>
              <a:rPr lang="en-US" altLang="zh-CN" sz="2000" b="1" dirty="0"/>
              <a:t>J</a:t>
            </a:r>
          </a:p>
        </p:txBody>
      </p:sp>
      <p:sp>
        <p:nvSpPr>
          <p:cNvPr id="31" name="Text Box 77"/>
          <p:cNvSpPr txBox="1">
            <a:spLocks noChangeArrowheads="1"/>
          </p:cNvSpPr>
          <p:nvPr/>
        </p:nvSpPr>
        <p:spPr bwMode="auto">
          <a:xfrm>
            <a:off x="2562912" y="5688598"/>
            <a:ext cx="121700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onsolas" panose="020B0609020204030204" pitchFamily="49" charset="0"/>
                <a:ea typeface="微软雅黑" panose="020B0503020204020204" pitchFamily="34" charset="-122"/>
              </a:defRPr>
            </a:lvl1pPr>
            <a:lvl2pPr marL="742950" indent="-285750">
              <a:defRPr>
                <a:solidFill>
                  <a:schemeClr val="tx1"/>
                </a:solidFill>
                <a:latin typeface="Consolas" panose="020B0609020204030204" pitchFamily="49" charset="0"/>
                <a:ea typeface="微软雅黑" panose="020B0503020204020204" pitchFamily="34" charset="-122"/>
              </a:defRPr>
            </a:lvl2pPr>
            <a:lvl3pPr marL="1143000" indent="-228600">
              <a:defRPr>
                <a:solidFill>
                  <a:schemeClr val="tx1"/>
                </a:solidFill>
                <a:latin typeface="Consolas" panose="020B0609020204030204" pitchFamily="49" charset="0"/>
                <a:ea typeface="微软雅黑" panose="020B0503020204020204" pitchFamily="34" charset="-122"/>
              </a:defRPr>
            </a:lvl3pPr>
            <a:lvl4pPr marL="1600200" indent="-228600">
              <a:defRPr>
                <a:solidFill>
                  <a:schemeClr val="tx1"/>
                </a:solidFill>
                <a:latin typeface="Consolas" panose="020B0609020204030204" pitchFamily="49" charset="0"/>
                <a:ea typeface="微软雅黑" panose="020B0503020204020204" pitchFamily="34" charset="-122"/>
              </a:defRPr>
            </a:lvl4pPr>
            <a:lvl5pPr marL="2057400" indent="-228600">
              <a:defRPr>
                <a:solidFill>
                  <a:schemeClr val="tx1"/>
                </a:solidFill>
                <a:latin typeface="Consolas" panose="020B0609020204030204" pitchFamily="49" charset="0"/>
                <a:ea typeface="微软雅黑" panose="020B0503020204020204" pitchFamily="34" charset="-122"/>
              </a:defRPr>
            </a:lvl5pPr>
            <a:lvl6pPr marL="25146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6pPr>
            <a:lvl7pPr marL="29718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7pPr>
            <a:lvl8pPr marL="34290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8pPr>
            <a:lvl9pPr marL="38862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9pPr>
          </a:lstStyle>
          <a:p>
            <a:r>
              <a:rPr lang="en-US" altLang="zh-CN" sz="2000" b="1" dirty="0">
                <a:solidFill>
                  <a:srgbClr val="FF0000"/>
                </a:solidFill>
              </a:rPr>
              <a:t>C</a:t>
            </a:r>
            <a:r>
              <a:rPr lang="en-US" altLang="zh-CN" sz="2000" b="1" baseline="-25000" dirty="0">
                <a:solidFill>
                  <a:srgbClr val="FF0000"/>
                </a:solidFill>
              </a:rPr>
              <a:t>r</a:t>
            </a:r>
            <a:r>
              <a:rPr lang="en-US" altLang="zh-CN" sz="2000" b="1" dirty="0">
                <a:solidFill>
                  <a:srgbClr val="FF0000"/>
                </a:solidFill>
              </a:rPr>
              <a:t>&lt;w</a:t>
            </a:r>
            <a:r>
              <a:rPr lang="en-US" altLang="zh-CN" sz="2000" b="1" baseline="-25000" dirty="0">
                <a:solidFill>
                  <a:srgbClr val="FF0000"/>
                </a:solidFill>
              </a:rPr>
              <a:t>3</a:t>
            </a:r>
          </a:p>
          <a:p>
            <a:r>
              <a:rPr lang="zh-CN" altLang="en-US" sz="2000" b="1" dirty="0">
                <a:solidFill>
                  <a:srgbClr val="FF0000"/>
                </a:solidFill>
                <a:ea typeface="楷体_GB2312" pitchFamily="49" charset="-122"/>
              </a:rPr>
              <a:t>不可行解</a:t>
            </a:r>
          </a:p>
        </p:txBody>
      </p:sp>
      <p:sp>
        <p:nvSpPr>
          <p:cNvPr id="33" name="Oval 79"/>
          <p:cNvSpPr>
            <a:spLocks noChangeArrowheads="1"/>
          </p:cNvSpPr>
          <p:nvPr/>
        </p:nvSpPr>
        <p:spPr bwMode="auto">
          <a:xfrm>
            <a:off x="3860761" y="5039311"/>
            <a:ext cx="486966" cy="649288"/>
          </a:xfrm>
          <a:prstGeom prst="ellipse">
            <a:avLst/>
          </a:prstGeom>
          <a:solidFill>
            <a:srgbClr val="008000"/>
          </a:solidFill>
        </p:spPr>
        <p:style>
          <a:lnRef idx="0">
            <a:schemeClr val="accent1"/>
          </a:lnRef>
          <a:fillRef idx="3">
            <a:schemeClr val="accent1"/>
          </a:fillRef>
          <a:effectRef idx="3">
            <a:schemeClr val="accent1"/>
          </a:effectRef>
          <a:fontRef idx="minor">
            <a:schemeClr val="lt1"/>
          </a:fontRef>
        </p:style>
        <p:txBody>
          <a:bodyPr wrap="none" anchor="ctr"/>
          <a:lstStyle/>
          <a:p>
            <a:pPr algn="ctr" fontAlgn="auto">
              <a:spcBef>
                <a:spcPts val="0"/>
              </a:spcBef>
              <a:spcAft>
                <a:spcPts val="0"/>
              </a:spcAft>
              <a:defRPr/>
            </a:pPr>
            <a:r>
              <a:rPr lang="en-US" altLang="zh-CN" sz="2000" b="1" dirty="0"/>
              <a:t>K</a:t>
            </a:r>
          </a:p>
        </p:txBody>
      </p:sp>
      <p:sp>
        <p:nvSpPr>
          <p:cNvPr id="34" name="Text Box 80"/>
          <p:cNvSpPr txBox="1">
            <a:spLocks noChangeArrowheads="1"/>
          </p:cNvSpPr>
          <p:nvPr/>
        </p:nvSpPr>
        <p:spPr bwMode="auto">
          <a:xfrm>
            <a:off x="3753056" y="5682487"/>
            <a:ext cx="96296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onsolas" panose="020B0609020204030204" pitchFamily="49" charset="0"/>
                <a:ea typeface="微软雅黑" panose="020B0503020204020204" pitchFamily="34" charset="-122"/>
              </a:defRPr>
            </a:lvl1pPr>
            <a:lvl2pPr marL="742950" indent="-285750">
              <a:defRPr>
                <a:solidFill>
                  <a:schemeClr val="tx1"/>
                </a:solidFill>
                <a:latin typeface="Consolas" panose="020B0609020204030204" pitchFamily="49" charset="0"/>
                <a:ea typeface="微软雅黑" panose="020B0503020204020204" pitchFamily="34" charset="-122"/>
              </a:defRPr>
            </a:lvl2pPr>
            <a:lvl3pPr marL="1143000" indent="-228600">
              <a:defRPr>
                <a:solidFill>
                  <a:schemeClr val="tx1"/>
                </a:solidFill>
                <a:latin typeface="Consolas" panose="020B0609020204030204" pitchFamily="49" charset="0"/>
                <a:ea typeface="微软雅黑" panose="020B0503020204020204" pitchFamily="34" charset="-122"/>
              </a:defRPr>
            </a:lvl3pPr>
            <a:lvl4pPr marL="1600200" indent="-228600">
              <a:defRPr>
                <a:solidFill>
                  <a:schemeClr val="tx1"/>
                </a:solidFill>
                <a:latin typeface="Consolas" panose="020B0609020204030204" pitchFamily="49" charset="0"/>
                <a:ea typeface="微软雅黑" panose="020B0503020204020204" pitchFamily="34" charset="-122"/>
              </a:defRPr>
            </a:lvl4pPr>
            <a:lvl5pPr marL="2057400" indent="-228600">
              <a:defRPr>
                <a:solidFill>
                  <a:schemeClr val="tx1"/>
                </a:solidFill>
                <a:latin typeface="Consolas" panose="020B0609020204030204" pitchFamily="49" charset="0"/>
                <a:ea typeface="微软雅黑" panose="020B0503020204020204" pitchFamily="34" charset="-122"/>
              </a:defRPr>
            </a:lvl5pPr>
            <a:lvl6pPr marL="25146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6pPr>
            <a:lvl7pPr marL="29718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7pPr>
            <a:lvl8pPr marL="34290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8pPr>
            <a:lvl9pPr marL="38862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9pPr>
          </a:lstStyle>
          <a:p>
            <a:r>
              <a:rPr lang="en-US" altLang="zh-CN" sz="2000" b="1" dirty="0">
                <a:solidFill>
                  <a:srgbClr val="006600"/>
                </a:solidFill>
              </a:rPr>
              <a:t>C</a:t>
            </a:r>
            <a:r>
              <a:rPr lang="en-US" altLang="zh-CN" sz="2000" b="1" baseline="-25000" dirty="0">
                <a:solidFill>
                  <a:srgbClr val="006600"/>
                </a:solidFill>
              </a:rPr>
              <a:t>r</a:t>
            </a:r>
            <a:r>
              <a:rPr lang="en-US" altLang="zh-CN" sz="2000" b="1" dirty="0">
                <a:solidFill>
                  <a:srgbClr val="006600"/>
                </a:solidFill>
              </a:rPr>
              <a:t>=10</a:t>
            </a:r>
          </a:p>
          <a:p>
            <a:r>
              <a:rPr lang="en-US" altLang="zh-CN" sz="2000" b="1" dirty="0">
                <a:solidFill>
                  <a:srgbClr val="006600"/>
                </a:solidFill>
              </a:rPr>
              <a:t>V=20</a:t>
            </a:r>
          </a:p>
        </p:txBody>
      </p:sp>
      <p:cxnSp>
        <p:nvCxnSpPr>
          <p:cNvPr id="36" name="直接连接符 80"/>
          <p:cNvCxnSpPr>
            <a:cxnSpLocks noChangeShapeType="1"/>
            <a:endCxn id="30" idx="0"/>
          </p:cNvCxnSpPr>
          <p:nvPr/>
        </p:nvCxnSpPr>
        <p:spPr bwMode="auto">
          <a:xfrm flipH="1">
            <a:off x="3041214" y="4763095"/>
            <a:ext cx="332000" cy="276216"/>
          </a:xfrm>
          <a:prstGeom prst="line">
            <a:avLst/>
          </a:prstGeom>
          <a:noFill/>
          <a:ln w="19050" algn="ctr">
            <a:solidFill>
              <a:srgbClr val="0070C0"/>
            </a:solidFill>
            <a:round/>
          </a:ln>
        </p:spPr>
      </p:cxnSp>
      <p:cxnSp>
        <p:nvCxnSpPr>
          <p:cNvPr id="37" name="直接连接符 81"/>
          <p:cNvCxnSpPr>
            <a:cxnSpLocks noChangeShapeType="1"/>
          </p:cNvCxnSpPr>
          <p:nvPr/>
        </p:nvCxnSpPr>
        <p:spPr bwMode="auto">
          <a:xfrm>
            <a:off x="3758086" y="4706701"/>
            <a:ext cx="317236" cy="332610"/>
          </a:xfrm>
          <a:prstGeom prst="line">
            <a:avLst/>
          </a:prstGeom>
          <a:noFill/>
          <a:ln w="19050" algn="ctr">
            <a:solidFill>
              <a:srgbClr val="0070C0"/>
            </a:solidFill>
            <a:round/>
          </a:ln>
        </p:spPr>
      </p:cxnSp>
      <p:sp>
        <p:nvSpPr>
          <p:cNvPr id="38" name="Oval 102"/>
          <p:cNvSpPr>
            <a:spLocks noChangeArrowheads="1"/>
          </p:cNvSpPr>
          <p:nvPr/>
        </p:nvSpPr>
        <p:spPr bwMode="auto">
          <a:xfrm>
            <a:off x="4805114" y="5013661"/>
            <a:ext cx="486966" cy="649287"/>
          </a:xfrm>
          <a:prstGeom prst="ellipse">
            <a:avLst/>
          </a:prstGeom>
          <a:solidFill>
            <a:srgbClr val="008000"/>
          </a:solidFill>
        </p:spPr>
        <p:style>
          <a:lnRef idx="0">
            <a:schemeClr val="accent1"/>
          </a:lnRef>
          <a:fillRef idx="3">
            <a:schemeClr val="accent1"/>
          </a:fillRef>
          <a:effectRef idx="3">
            <a:schemeClr val="accent1"/>
          </a:effectRef>
          <a:fontRef idx="minor">
            <a:schemeClr val="lt1"/>
          </a:fontRef>
        </p:style>
        <p:txBody>
          <a:bodyPr wrap="none" anchor="ctr"/>
          <a:lstStyle/>
          <a:p>
            <a:pPr algn="ctr" fontAlgn="auto">
              <a:spcBef>
                <a:spcPts val="0"/>
              </a:spcBef>
              <a:spcAft>
                <a:spcPts val="0"/>
              </a:spcAft>
              <a:defRPr/>
            </a:pPr>
            <a:r>
              <a:rPr lang="en-US" altLang="zh-CN" sz="2000" b="1"/>
              <a:t>L</a:t>
            </a:r>
          </a:p>
        </p:txBody>
      </p:sp>
      <p:sp>
        <p:nvSpPr>
          <p:cNvPr id="39" name="Text Box 111"/>
          <p:cNvSpPr txBox="1">
            <a:spLocks noChangeArrowheads="1"/>
          </p:cNvSpPr>
          <p:nvPr/>
        </p:nvSpPr>
        <p:spPr bwMode="auto">
          <a:xfrm>
            <a:off x="4758414" y="5675952"/>
            <a:ext cx="748923"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onsolas" panose="020B0609020204030204" pitchFamily="49" charset="0"/>
                <a:ea typeface="微软雅黑" panose="020B0503020204020204" pitchFamily="34" charset="-122"/>
              </a:defRPr>
            </a:lvl1pPr>
            <a:lvl2pPr marL="742950" indent="-285750">
              <a:defRPr>
                <a:solidFill>
                  <a:schemeClr val="tx1"/>
                </a:solidFill>
                <a:latin typeface="Consolas" panose="020B0609020204030204" pitchFamily="49" charset="0"/>
                <a:ea typeface="微软雅黑" panose="020B0503020204020204" pitchFamily="34" charset="-122"/>
              </a:defRPr>
            </a:lvl2pPr>
            <a:lvl3pPr marL="1143000" indent="-228600">
              <a:defRPr>
                <a:solidFill>
                  <a:schemeClr val="tx1"/>
                </a:solidFill>
                <a:latin typeface="Consolas" panose="020B0609020204030204" pitchFamily="49" charset="0"/>
                <a:ea typeface="微软雅黑" panose="020B0503020204020204" pitchFamily="34" charset="-122"/>
              </a:defRPr>
            </a:lvl3pPr>
            <a:lvl4pPr marL="1600200" indent="-228600">
              <a:defRPr>
                <a:solidFill>
                  <a:schemeClr val="tx1"/>
                </a:solidFill>
                <a:latin typeface="Consolas" panose="020B0609020204030204" pitchFamily="49" charset="0"/>
                <a:ea typeface="微软雅黑" panose="020B0503020204020204" pitchFamily="34" charset="-122"/>
              </a:defRPr>
            </a:lvl4pPr>
            <a:lvl5pPr marL="2057400" indent="-228600">
              <a:defRPr>
                <a:solidFill>
                  <a:schemeClr val="tx1"/>
                </a:solidFill>
                <a:latin typeface="Consolas" panose="020B0609020204030204" pitchFamily="49" charset="0"/>
                <a:ea typeface="微软雅黑" panose="020B0503020204020204" pitchFamily="34" charset="-122"/>
              </a:defRPr>
            </a:lvl5pPr>
            <a:lvl6pPr marL="25146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6pPr>
            <a:lvl7pPr marL="29718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7pPr>
            <a:lvl8pPr marL="34290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8pPr>
            <a:lvl9pPr marL="38862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9pPr>
          </a:lstStyle>
          <a:p>
            <a:r>
              <a:rPr lang="en-US" altLang="zh-CN" sz="2000" b="1" dirty="0">
                <a:solidFill>
                  <a:srgbClr val="006600"/>
                </a:solidFill>
              </a:rPr>
              <a:t>C</a:t>
            </a:r>
            <a:r>
              <a:rPr lang="en-US" altLang="zh-CN" sz="2000" b="1" baseline="-25000" dirty="0">
                <a:solidFill>
                  <a:srgbClr val="006600"/>
                </a:solidFill>
              </a:rPr>
              <a:t>r</a:t>
            </a:r>
            <a:r>
              <a:rPr lang="en-US" altLang="zh-CN" sz="2000" b="1" dirty="0">
                <a:solidFill>
                  <a:srgbClr val="006600"/>
                </a:solidFill>
              </a:rPr>
              <a:t>=0</a:t>
            </a:r>
          </a:p>
          <a:p>
            <a:r>
              <a:rPr lang="en-US" altLang="zh-CN" sz="2000" b="1" dirty="0">
                <a:solidFill>
                  <a:srgbClr val="006600"/>
                </a:solidFill>
              </a:rPr>
              <a:t>V=40</a:t>
            </a:r>
          </a:p>
        </p:txBody>
      </p:sp>
      <p:cxnSp>
        <p:nvCxnSpPr>
          <p:cNvPr id="40" name="直接连接符 78"/>
          <p:cNvCxnSpPr>
            <a:cxnSpLocks noChangeShapeType="1"/>
          </p:cNvCxnSpPr>
          <p:nvPr/>
        </p:nvCxnSpPr>
        <p:spPr bwMode="auto">
          <a:xfrm flipH="1">
            <a:off x="5048597" y="4703282"/>
            <a:ext cx="377804" cy="310379"/>
          </a:xfrm>
          <a:prstGeom prst="line">
            <a:avLst/>
          </a:prstGeom>
          <a:noFill/>
          <a:ln w="19050" algn="ctr">
            <a:solidFill>
              <a:srgbClr val="0070C0"/>
            </a:solidFill>
            <a:round/>
          </a:ln>
        </p:spPr>
      </p:cxnSp>
      <p:cxnSp>
        <p:nvCxnSpPr>
          <p:cNvPr id="41" name="直接连接符 82"/>
          <p:cNvCxnSpPr>
            <a:cxnSpLocks noChangeShapeType="1"/>
          </p:cNvCxnSpPr>
          <p:nvPr/>
        </p:nvCxnSpPr>
        <p:spPr bwMode="auto">
          <a:xfrm>
            <a:off x="5770737" y="4703282"/>
            <a:ext cx="295119" cy="310380"/>
          </a:xfrm>
          <a:prstGeom prst="line">
            <a:avLst/>
          </a:prstGeom>
          <a:noFill/>
          <a:ln w="19050" algn="ctr">
            <a:solidFill>
              <a:srgbClr val="0070C0"/>
            </a:solidFill>
            <a:round/>
          </a:ln>
        </p:spPr>
      </p:cxnSp>
      <p:sp>
        <p:nvSpPr>
          <p:cNvPr id="44" name="Oval 102"/>
          <p:cNvSpPr>
            <a:spLocks noChangeArrowheads="1"/>
          </p:cNvSpPr>
          <p:nvPr/>
        </p:nvSpPr>
        <p:spPr bwMode="auto">
          <a:xfrm>
            <a:off x="5822373" y="5019774"/>
            <a:ext cx="486966" cy="649287"/>
          </a:xfrm>
          <a:prstGeom prst="ellipse">
            <a:avLst/>
          </a:prstGeom>
          <a:solidFill>
            <a:srgbClr val="008000"/>
          </a:solidFill>
        </p:spPr>
        <p:style>
          <a:lnRef idx="0">
            <a:schemeClr val="accent1"/>
          </a:lnRef>
          <a:fillRef idx="3">
            <a:schemeClr val="accent1"/>
          </a:fillRef>
          <a:effectRef idx="3">
            <a:schemeClr val="accent1"/>
          </a:effectRef>
          <a:fontRef idx="minor">
            <a:schemeClr val="lt1"/>
          </a:fontRef>
        </p:style>
        <p:txBody>
          <a:bodyPr wrap="none" anchor="ctr"/>
          <a:lstStyle/>
          <a:p>
            <a:pPr algn="ctr" fontAlgn="auto">
              <a:spcBef>
                <a:spcPts val="0"/>
              </a:spcBef>
              <a:spcAft>
                <a:spcPts val="0"/>
              </a:spcAft>
              <a:defRPr/>
            </a:pPr>
            <a:r>
              <a:rPr lang="en-US" altLang="zh-CN" sz="2000" b="1" dirty="0"/>
              <a:t>M</a:t>
            </a:r>
          </a:p>
        </p:txBody>
      </p:sp>
      <p:sp>
        <p:nvSpPr>
          <p:cNvPr id="45" name="Text Box 80"/>
          <p:cNvSpPr txBox="1">
            <a:spLocks noChangeArrowheads="1"/>
          </p:cNvSpPr>
          <p:nvPr/>
        </p:nvSpPr>
        <p:spPr bwMode="auto">
          <a:xfrm>
            <a:off x="5625936" y="5660543"/>
            <a:ext cx="96296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onsolas" panose="020B0609020204030204" pitchFamily="49" charset="0"/>
                <a:ea typeface="微软雅黑" panose="020B0503020204020204" pitchFamily="34" charset="-122"/>
              </a:defRPr>
            </a:lvl1pPr>
            <a:lvl2pPr marL="742950" indent="-285750">
              <a:defRPr>
                <a:solidFill>
                  <a:schemeClr val="tx1"/>
                </a:solidFill>
                <a:latin typeface="Consolas" panose="020B0609020204030204" pitchFamily="49" charset="0"/>
                <a:ea typeface="微软雅黑" panose="020B0503020204020204" pitchFamily="34" charset="-122"/>
              </a:defRPr>
            </a:lvl2pPr>
            <a:lvl3pPr marL="1143000" indent="-228600">
              <a:defRPr>
                <a:solidFill>
                  <a:schemeClr val="tx1"/>
                </a:solidFill>
                <a:latin typeface="Consolas" panose="020B0609020204030204" pitchFamily="49" charset="0"/>
                <a:ea typeface="微软雅黑" panose="020B0503020204020204" pitchFamily="34" charset="-122"/>
              </a:defRPr>
            </a:lvl3pPr>
            <a:lvl4pPr marL="1600200" indent="-228600">
              <a:defRPr>
                <a:solidFill>
                  <a:schemeClr val="tx1"/>
                </a:solidFill>
                <a:latin typeface="Consolas" panose="020B0609020204030204" pitchFamily="49" charset="0"/>
                <a:ea typeface="微软雅黑" panose="020B0503020204020204" pitchFamily="34" charset="-122"/>
              </a:defRPr>
            </a:lvl4pPr>
            <a:lvl5pPr marL="2057400" indent="-228600">
              <a:defRPr>
                <a:solidFill>
                  <a:schemeClr val="tx1"/>
                </a:solidFill>
                <a:latin typeface="Consolas" panose="020B0609020204030204" pitchFamily="49" charset="0"/>
                <a:ea typeface="微软雅黑" panose="020B0503020204020204" pitchFamily="34" charset="-122"/>
              </a:defRPr>
            </a:lvl5pPr>
            <a:lvl6pPr marL="25146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6pPr>
            <a:lvl7pPr marL="29718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7pPr>
            <a:lvl8pPr marL="34290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8pPr>
            <a:lvl9pPr marL="38862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9pPr>
          </a:lstStyle>
          <a:p>
            <a:r>
              <a:rPr lang="en-US" altLang="zh-CN" sz="2000" b="1" dirty="0">
                <a:solidFill>
                  <a:srgbClr val="006600"/>
                </a:solidFill>
              </a:rPr>
              <a:t>C</a:t>
            </a:r>
            <a:r>
              <a:rPr lang="en-US" altLang="zh-CN" sz="2000" b="1" baseline="-25000" dirty="0">
                <a:solidFill>
                  <a:srgbClr val="006600"/>
                </a:solidFill>
              </a:rPr>
              <a:t>r</a:t>
            </a:r>
            <a:r>
              <a:rPr lang="en-US" altLang="zh-CN" sz="2000" b="1" dirty="0">
                <a:solidFill>
                  <a:srgbClr val="006600"/>
                </a:solidFill>
              </a:rPr>
              <a:t>=15</a:t>
            </a:r>
          </a:p>
          <a:p>
            <a:r>
              <a:rPr lang="en-US" altLang="zh-CN" sz="2000" b="1" dirty="0">
                <a:solidFill>
                  <a:srgbClr val="006600"/>
                </a:solidFill>
              </a:rPr>
              <a:t>V=15</a:t>
            </a:r>
          </a:p>
        </p:txBody>
      </p:sp>
      <p:sp>
        <p:nvSpPr>
          <p:cNvPr id="2" name="内容占位符 2">
            <a:extLst>
              <a:ext uri="{FF2B5EF4-FFF2-40B4-BE49-F238E27FC236}">
                <a16:creationId xmlns:a16="http://schemas.microsoft.com/office/drawing/2014/main" id="{CC94FD8D-019E-9A5E-CB3C-B8D11282DDFE}"/>
              </a:ext>
            </a:extLst>
          </p:cNvPr>
          <p:cNvSpPr>
            <a:spLocks noGrp="1"/>
          </p:cNvSpPr>
          <p:nvPr>
            <p:ph idx="1"/>
          </p:nvPr>
        </p:nvSpPr>
        <p:spPr>
          <a:xfrm>
            <a:off x="457200" y="260648"/>
            <a:ext cx="8229600" cy="4525963"/>
          </a:xfrm>
        </p:spPr>
        <p:txBody>
          <a:bodyPr/>
          <a:lstStyle/>
          <a:p>
            <a:pPr marL="0" indent="0">
              <a:buNone/>
            </a:pPr>
            <a:r>
              <a:rPr lang="en-US" altLang="zh-CN" sz="2400" dirty="0"/>
              <a:t>7</a:t>
            </a:r>
            <a:r>
              <a:rPr lang="zh-CN" altLang="en-US" sz="2400" dirty="0"/>
              <a:t>）当前活结点队列的队首为 </a:t>
            </a:r>
            <a:r>
              <a:rPr lang="en-US" altLang="zh-CN" sz="2400" dirty="0"/>
              <a:t>F</a:t>
            </a:r>
            <a:r>
              <a:rPr lang="zh-CN" altLang="en-US" sz="2400" dirty="0"/>
              <a:t>，</a:t>
            </a:r>
            <a:r>
              <a:rPr lang="en-US" altLang="zh-CN" sz="2400" dirty="0"/>
              <a:t>F </a:t>
            </a:r>
            <a:r>
              <a:rPr lang="zh-CN" altLang="en-US" sz="2400" dirty="0"/>
              <a:t>的孩子结点 </a:t>
            </a:r>
            <a:r>
              <a:rPr lang="en-US" altLang="zh-CN" sz="2400" dirty="0"/>
              <a:t>L</a:t>
            </a:r>
            <a:r>
              <a:rPr lang="zh-CN" altLang="en-US" sz="2400" dirty="0"/>
              <a:t>、</a:t>
            </a:r>
            <a:r>
              <a:rPr lang="en-US" altLang="zh-CN" sz="2400" dirty="0"/>
              <a:t>M </a:t>
            </a:r>
            <a:r>
              <a:rPr lang="zh-CN" altLang="en-US" sz="2400" dirty="0"/>
              <a:t>为可行叶结点，价值为 </a:t>
            </a:r>
            <a:r>
              <a:rPr lang="en-US" altLang="zh-CN" sz="2400" dirty="0"/>
              <a:t>40</a:t>
            </a:r>
            <a:r>
              <a:rPr lang="zh-CN" altLang="en-US" sz="2400" dirty="0"/>
              <a:t>、</a:t>
            </a:r>
            <a:r>
              <a:rPr lang="en-US" altLang="zh-CN" sz="2400" dirty="0"/>
              <a:t>15</a:t>
            </a:r>
            <a:r>
              <a:rPr lang="zh-CN" altLang="en-US" sz="2400" dirty="0"/>
              <a:t>，此 时 </a:t>
            </a:r>
            <a:r>
              <a:rPr lang="en-US" altLang="zh-CN" sz="2400" dirty="0"/>
              <a:t>F </a:t>
            </a:r>
            <a:r>
              <a:rPr lang="zh-CN" altLang="en-US" sz="2400" dirty="0"/>
              <a:t>已扩展完毕，成为死结点，舍弃 </a:t>
            </a:r>
            <a:r>
              <a:rPr lang="en-US" altLang="zh-CN" sz="2400" dirty="0"/>
              <a:t>F</a:t>
            </a:r>
            <a:r>
              <a:rPr lang="zh-CN" altLang="en-US" sz="2400" dirty="0"/>
              <a:t>，同时从队列中删除叶子结点 </a:t>
            </a:r>
            <a:r>
              <a:rPr lang="en-US" altLang="zh-CN" sz="2400" dirty="0"/>
              <a:t>L</a:t>
            </a:r>
            <a:r>
              <a:rPr lang="zh-CN" altLang="en-US" sz="2400" dirty="0"/>
              <a:t>、</a:t>
            </a:r>
            <a:r>
              <a:rPr lang="en-US" altLang="zh-CN" sz="2400" dirty="0"/>
              <a:t>M</a:t>
            </a:r>
            <a:r>
              <a:rPr lang="zh-CN" altLang="en-US" sz="2400" dirty="0"/>
              <a:t>。</a:t>
            </a:r>
            <a:endParaRPr lang="en-US" altLang="zh-CN" sz="2400" dirty="0"/>
          </a:p>
        </p:txBody>
      </p:sp>
    </p:spTree>
    <p:extLst>
      <p:ext uri="{BB962C8B-B14F-4D97-AF65-F5344CB8AC3E}">
        <p14:creationId xmlns:p14="http://schemas.microsoft.com/office/powerpoint/2010/main" val="20962400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val 62"/>
          <p:cNvSpPr>
            <a:spLocks noChangeArrowheads="1"/>
          </p:cNvSpPr>
          <p:nvPr/>
        </p:nvSpPr>
        <p:spPr bwMode="auto">
          <a:xfrm>
            <a:off x="4229050" y="1884330"/>
            <a:ext cx="486966" cy="649288"/>
          </a:xfrm>
          <a:prstGeom prst="ellipse">
            <a:avLst/>
          </a:prstGeom>
          <a:solidFill>
            <a:schemeClr val="bg1">
              <a:lumMod val="85000"/>
            </a:schemeClr>
          </a:solidFill>
        </p:spPr>
        <p:style>
          <a:lnRef idx="0">
            <a:schemeClr val="accent1"/>
          </a:lnRef>
          <a:fillRef idx="3">
            <a:schemeClr val="accent1"/>
          </a:fillRef>
          <a:effectRef idx="3">
            <a:schemeClr val="accent1"/>
          </a:effectRef>
          <a:fontRef idx="minor">
            <a:schemeClr val="lt1"/>
          </a:fontRef>
        </p:style>
        <p:txBody>
          <a:bodyPr wrap="none" anchor="ctr"/>
          <a:lstStyle/>
          <a:p>
            <a:pPr algn="ctr"/>
            <a:r>
              <a:rPr lang="en-US" altLang="zh-CN" sz="2000" b="1" dirty="0">
                <a:solidFill>
                  <a:schemeClr val="tx1"/>
                </a:solidFill>
              </a:rPr>
              <a:t>A</a:t>
            </a:r>
          </a:p>
        </p:txBody>
      </p:sp>
      <p:sp>
        <p:nvSpPr>
          <p:cNvPr id="5" name="Text Box 65"/>
          <p:cNvSpPr txBox="1">
            <a:spLocks noChangeArrowheads="1"/>
          </p:cNvSpPr>
          <p:nvPr/>
        </p:nvSpPr>
        <p:spPr bwMode="auto">
          <a:xfrm>
            <a:off x="3753057" y="2636732"/>
            <a:ext cx="140775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onsolas" panose="020B0609020204030204" pitchFamily="49" charset="0"/>
                <a:ea typeface="微软雅黑" panose="020B0503020204020204" pitchFamily="34" charset="-122"/>
              </a:defRPr>
            </a:lvl1pPr>
            <a:lvl2pPr marL="742950" indent="-285750">
              <a:defRPr>
                <a:solidFill>
                  <a:schemeClr val="tx1"/>
                </a:solidFill>
                <a:latin typeface="Consolas" panose="020B0609020204030204" pitchFamily="49" charset="0"/>
                <a:ea typeface="微软雅黑" panose="020B0503020204020204" pitchFamily="34" charset="-122"/>
              </a:defRPr>
            </a:lvl2pPr>
            <a:lvl3pPr marL="1143000" indent="-228600">
              <a:defRPr>
                <a:solidFill>
                  <a:schemeClr val="tx1"/>
                </a:solidFill>
                <a:latin typeface="Consolas" panose="020B0609020204030204" pitchFamily="49" charset="0"/>
                <a:ea typeface="微软雅黑" panose="020B0503020204020204" pitchFamily="34" charset="-122"/>
              </a:defRPr>
            </a:lvl3pPr>
            <a:lvl4pPr marL="1600200" indent="-228600">
              <a:defRPr>
                <a:solidFill>
                  <a:schemeClr val="tx1"/>
                </a:solidFill>
                <a:latin typeface="Consolas" panose="020B0609020204030204" pitchFamily="49" charset="0"/>
                <a:ea typeface="微软雅黑" panose="020B0503020204020204" pitchFamily="34" charset="-122"/>
              </a:defRPr>
            </a:lvl4pPr>
            <a:lvl5pPr marL="2057400" indent="-228600">
              <a:defRPr>
                <a:solidFill>
                  <a:schemeClr val="tx1"/>
                </a:solidFill>
                <a:latin typeface="Consolas" panose="020B0609020204030204" pitchFamily="49" charset="0"/>
                <a:ea typeface="微软雅黑" panose="020B0503020204020204" pitchFamily="34" charset="-122"/>
              </a:defRPr>
            </a:lvl5pPr>
            <a:lvl6pPr marL="25146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6pPr>
            <a:lvl7pPr marL="29718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7pPr>
            <a:lvl8pPr marL="34290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8pPr>
            <a:lvl9pPr marL="38862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9pPr>
          </a:lstStyle>
          <a:p>
            <a:r>
              <a:rPr lang="en-US" altLang="zh-CN" sz="2000" b="1" dirty="0">
                <a:solidFill>
                  <a:srgbClr val="0000FF"/>
                </a:solidFill>
              </a:rPr>
              <a:t>C</a:t>
            </a:r>
            <a:r>
              <a:rPr lang="en-US" altLang="zh-CN" sz="2000" b="1" baseline="-25000" dirty="0">
                <a:solidFill>
                  <a:srgbClr val="0000FF"/>
                </a:solidFill>
              </a:rPr>
              <a:t>r</a:t>
            </a:r>
            <a:r>
              <a:rPr lang="en-US" altLang="zh-CN" sz="2000" b="1" dirty="0">
                <a:solidFill>
                  <a:srgbClr val="0000FF"/>
                </a:solidFill>
              </a:rPr>
              <a:t>=20,V=0</a:t>
            </a:r>
          </a:p>
        </p:txBody>
      </p:sp>
      <p:sp>
        <p:nvSpPr>
          <p:cNvPr id="6" name="Oval 64"/>
          <p:cNvSpPr>
            <a:spLocks noChangeArrowheads="1"/>
          </p:cNvSpPr>
          <p:nvPr/>
        </p:nvSpPr>
        <p:spPr bwMode="auto">
          <a:xfrm>
            <a:off x="2313204" y="3271931"/>
            <a:ext cx="486965" cy="649288"/>
          </a:xfrm>
          <a:prstGeom prst="ellipse">
            <a:avLst/>
          </a:prstGeom>
          <a:solidFill>
            <a:schemeClr val="bg1">
              <a:lumMod val="85000"/>
            </a:schemeClr>
          </a:solidFill>
        </p:spPr>
        <p:style>
          <a:lnRef idx="0">
            <a:schemeClr val="accent1"/>
          </a:lnRef>
          <a:fillRef idx="3">
            <a:schemeClr val="accent1"/>
          </a:fillRef>
          <a:effectRef idx="3">
            <a:schemeClr val="accent1"/>
          </a:effectRef>
          <a:fontRef idx="minor">
            <a:schemeClr val="lt1"/>
          </a:fontRef>
        </p:style>
        <p:txBody>
          <a:bodyPr wrap="none" anchor="ctr"/>
          <a:lstStyle/>
          <a:p>
            <a:pPr algn="ctr"/>
            <a:r>
              <a:rPr lang="en-US" altLang="zh-CN" sz="2000" b="1" dirty="0">
                <a:solidFill>
                  <a:schemeClr val="tx1"/>
                </a:solidFill>
              </a:rPr>
              <a:t>B</a:t>
            </a:r>
          </a:p>
        </p:txBody>
      </p:sp>
      <p:sp>
        <p:nvSpPr>
          <p:cNvPr id="7" name="Text Box 66"/>
          <p:cNvSpPr txBox="1">
            <a:spLocks noChangeArrowheads="1"/>
          </p:cNvSpPr>
          <p:nvPr/>
        </p:nvSpPr>
        <p:spPr bwMode="auto">
          <a:xfrm>
            <a:off x="669805" y="3176589"/>
            <a:ext cx="154882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onsolas" panose="020B0609020204030204" pitchFamily="49" charset="0"/>
                <a:ea typeface="微软雅黑" panose="020B0503020204020204" pitchFamily="34" charset="-122"/>
              </a:defRPr>
            </a:lvl1pPr>
            <a:lvl2pPr marL="742950" indent="-285750">
              <a:defRPr>
                <a:solidFill>
                  <a:schemeClr val="tx1"/>
                </a:solidFill>
                <a:latin typeface="Consolas" panose="020B0609020204030204" pitchFamily="49" charset="0"/>
                <a:ea typeface="微软雅黑" panose="020B0503020204020204" pitchFamily="34" charset="-122"/>
              </a:defRPr>
            </a:lvl2pPr>
            <a:lvl3pPr marL="1143000" indent="-228600">
              <a:defRPr>
                <a:solidFill>
                  <a:schemeClr val="tx1"/>
                </a:solidFill>
                <a:latin typeface="Consolas" panose="020B0609020204030204" pitchFamily="49" charset="0"/>
                <a:ea typeface="微软雅黑" panose="020B0503020204020204" pitchFamily="34" charset="-122"/>
              </a:defRPr>
            </a:lvl3pPr>
            <a:lvl4pPr marL="1600200" indent="-228600">
              <a:defRPr>
                <a:solidFill>
                  <a:schemeClr val="tx1"/>
                </a:solidFill>
                <a:latin typeface="Consolas" panose="020B0609020204030204" pitchFamily="49" charset="0"/>
                <a:ea typeface="微软雅黑" panose="020B0503020204020204" pitchFamily="34" charset="-122"/>
              </a:defRPr>
            </a:lvl4pPr>
            <a:lvl5pPr marL="2057400" indent="-228600">
              <a:defRPr>
                <a:solidFill>
                  <a:schemeClr val="tx1"/>
                </a:solidFill>
                <a:latin typeface="Consolas" panose="020B0609020204030204" pitchFamily="49" charset="0"/>
                <a:ea typeface="微软雅黑" panose="020B0503020204020204" pitchFamily="34" charset="-122"/>
              </a:defRPr>
            </a:lvl5pPr>
            <a:lvl6pPr marL="25146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6pPr>
            <a:lvl7pPr marL="29718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7pPr>
            <a:lvl8pPr marL="34290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8pPr>
            <a:lvl9pPr marL="38862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9pPr>
          </a:lstStyle>
          <a:p>
            <a:r>
              <a:rPr lang="en-US" altLang="zh-CN" sz="2000" b="1" dirty="0">
                <a:solidFill>
                  <a:srgbClr val="0000FF"/>
                </a:solidFill>
              </a:rPr>
              <a:t>C</a:t>
            </a:r>
            <a:r>
              <a:rPr lang="en-US" altLang="zh-CN" sz="2000" b="1" baseline="-25000" dirty="0">
                <a:solidFill>
                  <a:srgbClr val="0000FF"/>
                </a:solidFill>
              </a:rPr>
              <a:t>r</a:t>
            </a:r>
            <a:r>
              <a:rPr lang="en-US" altLang="zh-CN" sz="2000" b="1" dirty="0">
                <a:solidFill>
                  <a:srgbClr val="0000FF"/>
                </a:solidFill>
              </a:rPr>
              <a:t>=10,V=20</a:t>
            </a:r>
          </a:p>
        </p:txBody>
      </p:sp>
      <p:sp>
        <p:nvSpPr>
          <p:cNvPr id="8" name="Oval 67"/>
          <p:cNvSpPr>
            <a:spLocks noChangeArrowheads="1"/>
          </p:cNvSpPr>
          <p:nvPr/>
        </p:nvSpPr>
        <p:spPr bwMode="auto">
          <a:xfrm>
            <a:off x="6303866" y="3235188"/>
            <a:ext cx="486965" cy="649287"/>
          </a:xfrm>
          <a:prstGeom prst="ellipse">
            <a:avLst/>
          </a:prstGeom>
          <a:solidFill>
            <a:schemeClr val="bg1">
              <a:lumMod val="85000"/>
            </a:schemeClr>
          </a:solidFill>
        </p:spPr>
        <p:style>
          <a:lnRef idx="0">
            <a:schemeClr val="accent1"/>
          </a:lnRef>
          <a:fillRef idx="3">
            <a:schemeClr val="accent1"/>
          </a:fillRef>
          <a:effectRef idx="3">
            <a:schemeClr val="accent1"/>
          </a:effectRef>
          <a:fontRef idx="minor">
            <a:schemeClr val="lt1"/>
          </a:fontRef>
        </p:style>
        <p:txBody>
          <a:bodyPr wrap="none" anchor="ctr"/>
          <a:lstStyle/>
          <a:p>
            <a:pPr algn="ctr"/>
            <a:r>
              <a:rPr lang="en-US" altLang="zh-CN" sz="2000" b="1" dirty="0">
                <a:solidFill>
                  <a:schemeClr val="tx1"/>
                </a:solidFill>
              </a:rPr>
              <a:t>C</a:t>
            </a:r>
          </a:p>
        </p:txBody>
      </p:sp>
      <p:sp>
        <p:nvSpPr>
          <p:cNvPr id="9" name="Text Box 68"/>
          <p:cNvSpPr txBox="1">
            <a:spLocks noChangeArrowheads="1"/>
          </p:cNvSpPr>
          <p:nvPr/>
        </p:nvSpPr>
        <p:spPr bwMode="auto">
          <a:xfrm>
            <a:off x="5891110" y="2776479"/>
            <a:ext cx="140775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onsolas" panose="020B0609020204030204" pitchFamily="49" charset="0"/>
                <a:ea typeface="微软雅黑" panose="020B0503020204020204" pitchFamily="34" charset="-122"/>
              </a:defRPr>
            </a:lvl1pPr>
            <a:lvl2pPr marL="742950" indent="-285750">
              <a:defRPr>
                <a:solidFill>
                  <a:schemeClr val="tx1"/>
                </a:solidFill>
                <a:latin typeface="Consolas" panose="020B0609020204030204" pitchFamily="49" charset="0"/>
                <a:ea typeface="微软雅黑" panose="020B0503020204020204" pitchFamily="34" charset="-122"/>
              </a:defRPr>
            </a:lvl2pPr>
            <a:lvl3pPr marL="1143000" indent="-228600">
              <a:defRPr>
                <a:solidFill>
                  <a:schemeClr val="tx1"/>
                </a:solidFill>
                <a:latin typeface="Consolas" panose="020B0609020204030204" pitchFamily="49" charset="0"/>
                <a:ea typeface="微软雅黑" panose="020B0503020204020204" pitchFamily="34" charset="-122"/>
              </a:defRPr>
            </a:lvl3pPr>
            <a:lvl4pPr marL="1600200" indent="-228600">
              <a:defRPr>
                <a:solidFill>
                  <a:schemeClr val="tx1"/>
                </a:solidFill>
                <a:latin typeface="Consolas" panose="020B0609020204030204" pitchFamily="49" charset="0"/>
                <a:ea typeface="微软雅黑" panose="020B0503020204020204" pitchFamily="34" charset="-122"/>
              </a:defRPr>
            </a:lvl4pPr>
            <a:lvl5pPr marL="2057400" indent="-228600">
              <a:defRPr>
                <a:solidFill>
                  <a:schemeClr val="tx1"/>
                </a:solidFill>
                <a:latin typeface="Consolas" panose="020B0609020204030204" pitchFamily="49" charset="0"/>
                <a:ea typeface="微软雅黑" panose="020B0503020204020204" pitchFamily="34" charset="-122"/>
              </a:defRPr>
            </a:lvl5pPr>
            <a:lvl6pPr marL="25146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6pPr>
            <a:lvl7pPr marL="29718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7pPr>
            <a:lvl8pPr marL="34290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8pPr>
            <a:lvl9pPr marL="38862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9pPr>
          </a:lstStyle>
          <a:p>
            <a:r>
              <a:rPr lang="en-US" altLang="zh-CN" sz="2000" b="1" dirty="0">
                <a:solidFill>
                  <a:srgbClr val="0000FF"/>
                </a:solidFill>
              </a:rPr>
              <a:t>C</a:t>
            </a:r>
            <a:r>
              <a:rPr lang="en-US" altLang="zh-CN" sz="2000" b="1" baseline="-25000" dirty="0">
                <a:solidFill>
                  <a:srgbClr val="0000FF"/>
                </a:solidFill>
              </a:rPr>
              <a:t>r</a:t>
            </a:r>
            <a:r>
              <a:rPr lang="en-US" altLang="zh-CN" sz="2000" b="1" dirty="0">
                <a:solidFill>
                  <a:srgbClr val="0000FF"/>
                </a:solidFill>
              </a:rPr>
              <a:t>=20,V=0</a:t>
            </a:r>
          </a:p>
        </p:txBody>
      </p:sp>
      <p:cxnSp>
        <p:nvCxnSpPr>
          <p:cNvPr id="32" name="直接连接符 74"/>
          <p:cNvCxnSpPr>
            <a:cxnSpLocks noChangeShapeType="1"/>
            <a:endCxn id="6" idx="7"/>
          </p:cNvCxnSpPr>
          <p:nvPr/>
        </p:nvCxnSpPr>
        <p:spPr bwMode="auto">
          <a:xfrm flipH="1">
            <a:off x="2728855" y="2306558"/>
            <a:ext cx="1518454" cy="1060459"/>
          </a:xfrm>
          <a:prstGeom prst="line">
            <a:avLst/>
          </a:prstGeom>
          <a:noFill/>
          <a:ln w="19050" algn="ctr">
            <a:solidFill>
              <a:srgbClr val="0070C0"/>
            </a:solidFill>
            <a:round/>
          </a:ln>
        </p:spPr>
      </p:cxnSp>
      <p:cxnSp>
        <p:nvCxnSpPr>
          <p:cNvPr id="35" name="直接连接符 77"/>
          <p:cNvCxnSpPr>
            <a:cxnSpLocks noChangeShapeType="1"/>
            <a:endCxn id="8" idx="1"/>
          </p:cNvCxnSpPr>
          <p:nvPr/>
        </p:nvCxnSpPr>
        <p:spPr bwMode="auto">
          <a:xfrm>
            <a:off x="4716016" y="2306558"/>
            <a:ext cx="1659164" cy="1023716"/>
          </a:xfrm>
          <a:prstGeom prst="line">
            <a:avLst/>
          </a:prstGeom>
          <a:noFill/>
          <a:ln w="19050" algn="ctr">
            <a:solidFill>
              <a:srgbClr val="0070C0"/>
            </a:solidFill>
            <a:round/>
          </a:ln>
        </p:spPr>
      </p:cxnSp>
      <p:sp>
        <p:nvSpPr>
          <p:cNvPr id="11" name="Oval 100"/>
          <p:cNvSpPr>
            <a:spLocks noChangeArrowheads="1"/>
          </p:cNvSpPr>
          <p:nvPr/>
        </p:nvSpPr>
        <p:spPr bwMode="auto">
          <a:xfrm>
            <a:off x="1375615" y="4208893"/>
            <a:ext cx="486966" cy="649288"/>
          </a:xfrm>
          <a:prstGeom prst="ellipse">
            <a:avLst/>
          </a:prstGeom>
          <a:solidFill>
            <a:schemeClr val="bg1">
              <a:lumMod val="85000"/>
            </a:schemeClr>
          </a:solidFill>
        </p:spPr>
        <p:style>
          <a:lnRef idx="0">
            <a:schemeClr val="accent1"/>
          </a:lnRef>
          <a:fillRef idx="3">
            <a:schemeClr val="accent1"/>
          </a:fillRef>
          <a:effectRef idx="3">
            <a:schemeClr val="accent1"/>
          </a:effectRef>
          <a:fontRef idx="minor">
            <a:schemeClr val="lt1"/>
          </a:fontRef>
        </p:style>
        <p:txBody>
          <a:bodyPr wrap="none" anchor="ctr"/>
          <a:lstStyle/>
          <a:p>
            <a:pPr algn="ctr"/>
            <a:r>
              <a:rPr lang="en-US" altLang="zh-CN" sz="2000" b="1" dirty="0">
                <a:solidFill>
                  <a:schemeClr val="tx1"/>
                </a:solidFill>
              </a:rPr>
              <a:t>D</a:t>
            </a:r>
          </a:p>
        </p:txBody>
      </p:sp>
      <p:cxnSp>
        <p:nvCxnSpPr>
          <p:cNvPr id="12" name="直接连接符 11"/>
          <p:cNvCxnSpPr>
            <a:cxnSpLocks noChangeShapeType="1"/>
            <a:stCxn id="6" idx="3"/>
          </p:cNvCxnSpPr>
          <p:nvPr/>
        </p:nvCxnSpPr>
        <p:spPr bwMode="auto">
          <a:xfrm flipH="1">
            <a:off x="1777061" y="3826133"/>
            <a:ext cx="607457" cy="460203"/>
          </a:xfrm>
          <a:prstGeom prst="line">
            <a:avLst/>
          </a:prstGeom>
          <a:noFill/>
          <a:ln w="19050" algn="ctr">
            <a:solidFill>
              <a:srgbClr val="0070C0"/>
            </a:solidFill>
            <a:round/>
          </a:ln>
        </p:spPr>
      </p:cxnSp>
      <p:sp>
        <p:nvSpPr>
          <p:cNvPr id="13" name="Oval 100"/>
          <p:cNvSpPr>
            <a:spLocks noChangeArrowheads="1"/>
          </p:cNvSpPr>
          <p:nvPr/>
        </p:nvSpPr>
        <p:spPr bwMode="auto">
          <a:xfrm>
            <a:off x="3294272" y="4208893"/>
            <a:ext cx="486966" cy="649288"/>
          </a:xfrm>
          <a:prstGeom prst="ellipse">
            <a:avLst/>
          </a:prstGeom>
          <a:solidFill>
            <a:schemeClr val="bg1">
              <a:lumMod val="85000"/>
            </a:schemeClr>
          </a:solidFill>
        </p:spPr>
        <p:style>
          <a:lnRef idx="0">
            <a:schemeClr val="accent1"/>
          </a:lnRef>
          <a:fillRef idx="3">
            <a:schemeClr val="accent1"/>
          </a:fillRef>
          <a:effectRef idx="3">
            <a:schemeClr val="accent1"/>
          </a:effectRef>
          <a:fontRef idx="minor">
            <a:schemeClr val="lt1"/>
          </a:fontRef>
        </p:style>
        <p:txBody>
          <a:bodyPr wrap="none" anchor="ctr"/>
          <a:lstStyle/>
          <a:p>
            <a:pPr algn="ctr"/>
            <a:r>
              <a:rPr lang="en-US" altLang="zh-CN" sz="2000" b="1" dirty="0">
                <a:solidFill>
                  <a:schemeClr val="tx1"/>
                </a:solidFill>
              </a:rPr>
              <a:t>E</a:t>
            </a:r>
          </a:p>
        </p:txBody>
      </p:sp>
      <p:cxnSp>
        <p:nvCxnSpPr>
          <p:cNvPr id="14" name="直接连接符 13"/>
          <p:cNvCxnSpPr>
            <a:cxnSpLocks noChangeShapeType="1"/>
          </p:cNvCxnSpPr>
          <p:nvPr/>
        </p:nvCxnSpPr>
        <p:spPr bwMode="auto">
          <a:xfrm>
            <a:off x="2771800" y="3787979"/>
            <a:ext cx="601414" cy="498357"/>
          </a:xfrm>
          <a:prstGeom prst="line">
            <a:avLst/>
          </a:prstGeom>
          <a:noFill/>
          <a:ln w="19050" algn="ctr">
            <a:solidFill>
              <a:srgbClr val="0070C0"/>
            </a:solidFill>
            <a:round/>
          </a:ln>
        </p:spPr>
      </p:cxnSp>
      <p:sp>
        <p:nvSpPr>
          <p:cNvPr id="16" name="Text Box 74"/>
          <p:cNvSpPr txBox="1">
            <a:spLocks noChangeArrowheads="1"/>
          </p:cNvSpPr>
          <p:nvPr/>
        </p:nvSpPr>
        <p:spPr bwMode="auto">
          <a:xfrm>
            <a:off x="3188103" y="3822394"/>
            <a:ext cx="156561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onsolas" panose="020B0609020204030204" pitchFamily="49" charset="0"/>
                <a:ea typeface="微软雅黑" panose="020B0503020204020204" pitchFamily="34" charset="-122"/>
              </a:defRPr>
            </a:lvl1pPr>
            <a:lvl2pPr marL="742950" indent="-285750">
              <a:defRPr>
                <a:solidFill>
                  <a:schemeClr val="tx1"/>
                </a:solidFill>
                <a:latin typeface="Consolas" panose="020B0609020204030204" pitchFamily="49" charset="0"/>
                <a:ea typeface="微软雅黑" panose="020B0503020204020204" pitchFamily="34" charset="-122"/>
              </a:defRPr>
            </a:lvl2pPr>
            <a:lvl3pPr marL="1143000" indent="-228600">
              <a:defRPr>
                <a:solidFill>
                  <a:schemeClr val="tx1"/>
                </a:solidFill>
                <a:latin typeface="Consolas" panose="020B0609020204030204" pitchFamily="49" charset="0"/>
                <a:ea typeface="微软雅黑" panose="020B0503020204020204" pitchFamily="34" charset="-122"/>
              </a:defRPr>
            </a:lvl3pPr>
            <a:lvl4pPr marL="1600200" indent="-228600">
              <a:defRPr>
                <a:solidFill>
                  <a:schemeClr val="tx1"/>
                </a:solidFill>
                <a:latin typeface="Consolas" panose="020B0609020204030204" pitchFamily="49" charset="0"/>
                <a:ea typeface="微软雅黑" panose="020B0503020204020204" pitchFamily="34" charset="-122"/>
              </a:defRPr>
            </a:lvl4pPr>
            <a:lvl5pPr marL="2057400" indent="-228600">
              <a:defRPr>
                <a:solidFill>
                  <a:schemeClr val="tx1"/>
                </a:solidFill>
                <a:latin typeface="Consolas" panose="020B0609020204030204" pitchFamily="49" charset="0"/>
                <a:ea typeface="微软雅黑" panose="020B0503020204020204" pitchFamily="34" charset="-122"/>
              </a:defRPr>
            </a:lvl5pPr>
            <a:lvl6pPr marL="25146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6pPr>
            <a:lvl7pPr marL="29718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7pPr>
            <a:lvl8pPr marL="34290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8pPr>
            <a:lvl9pPr marL="38862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9pPr>
          </a:lstStyle>
          <a:p>
            <a:r>
              <a:rPr lang="en-US" altLang="zh-CN" sz="2000" b="1" dirty="0">
                <a:solidFill>
                  <a:srgbClr val="0000FF"/>
                </a:solidFill>
              </a:rPr>
              <a:t>C</a:t>
            </a:r>
            <a:r>
              <a:rPr lang="en-US" altLang="zh-CN" sz="2000" b="1" baseline="-25000" dirty="0">
                <a:solidFill>
                  <a:srgbClr val="0000FF"/>
                </a:solidFill>
              </a:rPr>
              <a:t>r</a:t>
            </a:r>
            <a:r>
              <a:rPr lang="en-US" altLang="zh-CN" sz="2000" b="1" dirty="0">
                <a:solidFill>
                  <a:srgbClr val="0000FF"/>
                </a:solidFill>
              </a:rPr>
              <a:t>=10,V=20</a:t>
            </a:r>
          </a:p>
        </p:txBody>
      </p:sp>
      <p:sp>
        <p:nvSpPr>
          <p:cNvPr id="18" name="Oval 100"/>
          <p:cNvSpPr>
            <a:spLocks noChangeArrowheads="1"/>
          </p:cNvSpPr>
          <p:nvPr/>
        </p:nvSpPr>
        <p:spPr bwMode="auto">
          <a:xfrm>
            <a:off x="5355086" y="4149080"/>
            <a:ext cx="486966" cy="649288"/>
          </a:xfrm>
          <a:prstGeom prst="ellipse">
            <a:avLst/>
          </a:prstGeom>
          <a:solidFill>
            <a:schemeClr val="bg1">
              <a:lumMod val="85000"/>
            </a:schemeClr>
          </a:solidFill>
        </p:spPr>
        <p:style>
          <a:lnRef idx="0">
            <a:schemeClr val="accent1"/>
          </a:lnRef>
          <a:fillRef idx="3">
            <a:schemeClr val="accent1"/>
          </a:fillRef>
          <a:effectRef idx="3">
            <a:schemeClr val="accent1"/>
          </a:effectRef>
          <a:fontRef idx="minor">
            <a:schemeClr val="lt1"/>
          </a:fontRef>
        </p:style>
        <p:txBody>
          <a:bodyPr wrap="none" anchor="ctr"/>
          <a:lstStyle/>
          <a:p>
            <a:pPr algn="ctr"/>
            <a:r>
              <a:rPr lang="en-US" altLang="zh-CN" sz="2000" b="1">
                <a:solidFill>
                  <a:schemeClr val="tx1"/>
                </a:solidFill>
              </a:rPr>
              <a:t>F</a:t>
            </a:r>
          </a:p>
        </p:txBody>
      </p:sp>
      <p:cxnSp>
        <p:nvCxnSpPr>
          <p:cNvPr id="19" name="直接连接符 18"/>
          <p:cNvCxnSpPr>
            <a:cxnSpLocks noChangeShapeType="1"/>
            <a:stCxn id="8" idx="3"/>
          </p:cNvCxnSpPr>
          <p:nvPr/>
        </p:nvCxnSpPr>
        <p:spPr bwMode="auto">
          <a:xfrm flipH="1">
            <a:off x="5756532" y="3789389"/>
            <a:ext cx="618648" cy="437134"/>
          </a:xfrm>
          <a:prstGeom prst="line">
            <a:avLst/>
          </a:prstGeom>
          <a:noFill/>
          <a:ln w="19050" algn="ctr">
            <a:solidFill>
              <a:srgbClr val="0070C0"/>
            </a:solidFill>
            <a:round/>
          </a:ln>
        </p:spPr>
      </p:cxnSp>
      <p:sp>
        <p:nvSpPr>
          <p:cNvPr id="20" name="Oval 100"/>
          <p:cNvSpPr>
            <a:spLocks noChangeArrowheads="1"/>
          </p:cNvSpPr>
          <p:nvPr/>
        </p:nvSpPr>
        <p:spPr bwMode="auto">
          <a:xfrm>
            <a:off x="7298868" y="4149080"/>
            <a:ext cx="486966" cy="649288"/>
          </a:xfrm>
          <a:prstGeom prst="ellipse">
            <a:avLst/>
          </a:prstGeom>
          <a:solidFill>
            <a:srgbClr val="0070C0"/>
          </a:solidFill>
        </p:spPr>
        <p:style>
          <a:lnRef idx="0">
            <a:schemeClr val="accent1"/>
          </a:lnRef>
          <a:fillRef idx="3">
            <a:schemeClr val="accent1"/>
          </a:fillRef>
          <a:effectRef idx="3">
            <a:schemeClr val="accent1"/>
          </a:effectRef>
          <a:fontRef idx="minor">
            <a:schemeClr val="lt1"/>
          </a:fontRef>
        </p:style>
        <p:txBody>
          <a:bodyPr wrap="none" anchor="ctr"/>
          <a:lstStyle/>
          <a:p>
            <a:pPr algn="ctr" fontAlgn="auto">
              <a:spcBef>
                <a:spcPts val="0"/>
              </a:spcBef>
              <a:spcAft>
                <a:spcPts val="0"/>
              </a:spcAft>
              <a:defRPr/>
            </a:pPr>
            <a:r>
              <a:rPr lang="en-US" altLang="zh-CN" sz="2000" b="1" dirty="0"/>
              <a:t>G</a:t>
            </a:r>
          </a:p>
        </p:txBody>
      </p:sp>
      <p:cxnSp>
        <p:nvCxnSpPr>
          <p:cNvPr id="21" name="直接连接符 20"/>
          <p:cNvCxnSpPr>
            <a:cxnSpLocks noChangeShapeType="1"/>
          </p:cNvCxnSpPr>
          <p:nvPr/>
        </p:nvCxnSpPr>
        <p:spPr bwMode="auto">
          <a:xfrm>
            <a:off x="6776396" y="3728166"/>
            <a:ext cx="601414" cy="498357"/>
          </a:xfrm>
          <a:prstGeom prst="line">
            <a:avLst/>
          </a:prstGeom>
          <a:noFill/>
          <a:ln w="19050" algn="ctr">
            <a:solidFill>
              <a:srgbClr val="0070C0"/>
            </a:solidFill>
            <a:round/>
          </a:ln>
        </p:spPr>
      </p:cxnSp>
      <p:sp>
        <p:nvSpPr>
          <p:cNvPr id="22" name="Text Box 74"/>
          <p:cNvSpPr txBox="1">
            <a:spLocks noChangeArrowheads="1"/>
          </p:cNvSpPr>
          <p:nvPr/>
        </p:nvSpPr>
        <p:spPr bwMode="auto">
          <a:xfrm>
            <a:off x="4804900" y="3530532"/>
            <a:ext cx="843501"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onsolas" panose="020B0609020204030204" pitchFamily="49" charset="0"/>
                <a:ea typeface="微软雅黑" panose="020B0503020204020204" pitchFamily="34" charset="-122"/>
              </a:defRPr>
            </a:lvl1pPr>
            <a:lvl2pPr marL="742950" indent="-285750">
              <a:defRPr>
                <a:solidFill>
                  <a:schemeClr val="tx1"/>
                </a:solidFill>
                <a:latin typeface="Consolas" panose="020B0609020204030204" pitchFamily="49" charset="0"/>
                <a:ea typeface="微软雅黑" panose="020B0503020204020204" pitchFamily="34" charset="-122"/>
              </a:defRPr>
            </a:lvl2pPr>
            <a:lvl3pPr marL="1143000" indent="-228600">
              <a:defRPr>
                <a:solidFill>
                  <a:schemeClr val="tx1"/>
                </a:solidFill>
                <a:latin typeface="Consolas" panose="020B0609020204030204" pitchFamily="49" charset="0"/>
                <a:ea typeface="微软雅黑" panose="020B0503020204020204" pitchFamily="34" charset="-122"/>
              </a:defRPr>
            </a:lvl3pPr>
            <a:lvl4pPr marL="1600200" indent="-228600">
              <a:defRPr>
                <a:solidFill>
                  <a:schemeClr val="tx1"/>
                </a:solidFill>
                <a:latin typeface="Consolas" panose="020B0609020204030204" pitchFamily="49" charset="0"/>
                <a:ea typeface="微软雅黑" panose="020B0503020204020204" pitchFamily="34" charset="-122"/>
              </a:defRPr>
            </a:lvl4pPr>
            <a:lvl5pPr marL="2057400" indent="-228600">
              <a:defRPr>
                <a:solidFill>
                  <a:schemeClr val="tx1"/>
                </a:solidFill>
                <a:latin typeface="Consolas" panose="020B0609020204030204" pitchFamily="49" charset="0"/>
                <a:ea typeface="微软雅黑" panose="020B0503020204020204" pitchFamily="34" charset="-122"/>
              </a:defRPr>
            </a:lvl5pPr>
            <a:lvl6pPr marL="25146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6pPr>
            <a:lvl7pPr marL="29718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7pPr>
            <a:lvl8pPr marL="34290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8pPr>
            <a:lvl9pPr marL="38862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9pPr>
          </a:lstStyle>
          <a:p>
            <a:r>
              <a:rPr lang="en-US" altLang="zh-CN" sz="2000" b="1" dirty="0">
                <a:solidFill>
                  <a:srgbClr val="0000FF"/>
                </a:solidFill>
              </a:rPr>
              <a:t>C</a:t>
            </a:r>
            <a:r>
              <a:rPr lang="en-US" altLang="zh-CN" sz="2000" b="1" baseline="-25000" dirty="0">
                <a:solidFill>
                  <a:srgbClr val="0000FF"/>
                </a:solidFill>
              </a:rPr>
              <a:t>r</a:t>
            </a:r>
            <a:r>
              <a:rPr lang="en-US" altLang="zh-CN" sz="2000" b="1" dirty="0">
                <a:solidFill>
                  <a:srgbClr val="0000FF"/>
                </a:solidFill>
              </a:rPr>
              <a:t>=15</a:t>
            </a:r>
          </a:p>
          <a:p>
            <a:r>
              <a:rPr lang="en-US" altLang="zh-CN" sz="2000" b="1" dirty="0">
                <a:solidFill>
                  <a:srgbClr val="0000FF"/>
                </a:solidFill>
              </a:rPr>
              <a:t>V=15</a:t>
            </a:r>
          </a:p>
        </p:txBody>
      </p:sp>
      <p:sp>
        <p:nvSpPr>
          <p:cNvPr id="23" name="Text Box 74"/>
          <p:cNvSpPr txBox="1">
            <a:spLocks noChangeArrowheads="1"/>
          </p:cNvSpPr>
          <p:nvPr/>
        </p:nvSpPr>
        <p:spPr bwMode="auto">
          <a:xfrm>
            <a:off x="7347930" y="3441195"/>
            <a:ext cx="843501"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onsolas" panose="020B0609020204030204" pitchFamily="49" charset="0"/>
                <a:ea typeface="微软雅黑" panose="020B0503020204020204" pitchFamily="34" charset="-122"/>
              </a:defRPr>
            </a:lvl1pPr>
            <a:lvl2pPr marL="742950" indent="-285750">
              <a:defRPr>
                <a:solidFill>
                  <a:schemeClr val="tx1"/>
                </a:solidFill>
                <a:latin typeface="Consolas" panose="020B0609020204030204" pitchFamily="49" charset="0"/>
                <a:ea typeface="微软雅黑" panose="020B0503020204020204" pitchFamily="34" charset="-122"/>
              </a:defRPr>
            </a:lvl2pPr>
            <a:lvl3pPr marL="1143000" indent="-228600">
              <a:defRPr>
                <a:solidFill>
                  <a:schemeClr val="tx1"/>
                </a:solidFill>
                <a:latin typeface="Consolas" panose="020B0609020204030204" pitchFamily="49" charset="0"/>
                <a:ea typeface="微软雅黑" panose="020B0503020204020204" pitchFamily="34" charset="-122"/>
              </a:defRPr>
            </a:lvl3pPr>
            <a:lvl4pPr marL="1600200" indent="-228600">
              <a:defRPr>
                <a:solidFill>
                  <a:schemeClr val="tx1"/>
                </a:solidFill>
                <a:latin typeface="Consolas" panose="020B0609020204030204" pitchFamily="49" charset="0"/>
                <a:ea typeface="微软雅黑" panose="020B0503020204020204" pitchFamily="34" charset="-122"/>
              </a:defRPr>
            </a:lvl4pPr>
            <a:lvl5pPr marL="2057400" indent="-228600">
              <a:defRPr>
                <a:solidFill>
                  <a:schemeClr val="tx1"/>
                </a:solidFill>
                <a:latin typeface="Consolas" panose="020B0609020204030204" pitchFamily="49" charset="0"/>
                <a:ea typeface="微软雅黑" panose="020B0503020204020204" pitchFamily="34" charset="-122"/>
              </a:defRPr>
            </a:lvl5pPr>
            <a:lvl6pPr marL="25146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6pPr>
            <a:lvl7pPr marL="29718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7pPr>
            <a:lvl8pPr marL="34290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8pPr>
            <a:lvl9pPr marL="38862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9pPr>
          </a:lstStyle>
          <a:p>
            <a:r>
              <a:rPr lang="en-US" altLang="zh-CN" sz="2000" b="1" dirty="0">
                <a:solidFill>
                  <a:srgbClr val="0000FF"/>
                </a:solidFill>
              </a:rPr>
              <a:t>C</a:t>
            </a:r>
            <a:r>
              <a:rPr lang="en-US" altLang="zh-CN" sz="2000" b="1" baseline="-25000" dirty="0">
                <a:solidFill>
                  <a:srgbClr val="0000FF"/>
                </a:solidFill>
              </a:rPr>
              <a:t>r</a:t>
            </a:r>
            <a:r>
              <a:rPr lang="en-US" altLang="zh-CN" sz="2000" b="1" dirty="0">
                <a:solidFill>
                  <a:srgbClr val="0000FF"/>
                </a:solidFill>
              </a:rPr>
              <a:t>=20</a:t>
            </a:r>
          </a:p>
          <a:p>
            <a:r>
              <a:rPr lang="en-US" altLang="zh-CN" sz="2000" b="1" dirty="0">
                <a:solidFill>
                  <a:srgbClr val="0000FF"/>
                </a:solidFill>
              </a:rPr>
              <a:t>V=0</a:t>
            </a:r>
          </a:p>
        </p:txBody>
      </p:sp>
      <p:sp>
        <p:nvSpPr>
          <p:cNvPr id="24" name="Oval 75"/>
          <p:cNvSpPr>
            <a:spLocks noChangeArrowheads="1"/>
          </p:cNvSpPr>
          <p:nvPr/>
        </p:nvSpPr>
        <p:spPr bwMode="auto">
          <a:xfrm>
            <a:off x="853676" y="5019773"/>
            <a:ext cx="486966" cy="649287"/>
          </a:xfrm>
          <a:prstGeom prst="ellipse">
            <a:avLst/>
          </a:prstGeom>
          <a:solidFill>
            <a:srgbClr val="C00000"/>
          </a:solidFill>
        </p:spPr>
        <p:style>
          <a:lnRef idx="0">
            <a:schemeClr val="accent1"/>
          </a:lnRef>
          <a:fillRef idx="3">
            <a:schemeClr val="accent1"/>
          </a:fillRef>
          <a:effectRef idx="3">
            <a:schemeClr val="accent1"/>
          </a:effectRef>
          <a:fontRef idx="minor">
            <a:schemeClr val="lt1"/>
          </a:fontRef>
        </p:style>
        <p:txBody>
          <a:bodyPr wrap="none" anchor="ctr"/>
          <a:lstStyle/>
          <a:p>
            <a:pPr algn="ctr" fontAlgn="auto">
              <a:spcBef>
                <a:spcPts val="0"/>
              </a:spcBef>
              <a:spcAft>
                <a:spcPts val="0"/>
              </a:spcAft>
              <a:defRPr/>
            </a:pPr>
            <a:r>
              <a:rPr lang="en-US" altLang="zh-CN" sz="2000" b="1" dirty="0"/>
              <a:t>H</a:t>
            </a:r>
          </a:p>
        </p:txBody>
      </p:sp>
      <p:sp>
        <p:nvSpPr>
          <p:cNvPr id="25" name="Text Box 77"/>
          <p:cNvSpPr txBox="1">
            <a:spLocks noChangeArrowheads="1"/>
          </p:cNvSpPr>
          <p:nvPr/>
        </p:nvSpPr>
        <p:spPr bwMode="auto">
          <a:xfrm>
            <a:off x="492517" y="5669060"/>
            <a:ext cx="121700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onsolas" panose="020B0609020204030204" pitchFamily="49" charset="0"/>
                <a:ea typeface="微软雅黑" panose="020B0503020204020204" pitchFamily="34" charset="-122"/>
              </a:defRPr>
            </a:lvl1pPr>
            <a:lvl2pPr marL="742950" indent="-285750">
              <a:defRPr>
                <a:solidFill>
                  <a:schemeClr val="tx1"/>
                </a:solidFill>
                <a:latin typeface="Consolas" panose="020B0609020204030204" pitchFamily="49" charset="0"/>
                <a:ea typeface="微软雅黑" panose="020B0503020204020204" pitchFamily="34" charset="-122"/>
              </a:defRPr>
            </a:lvl2pPr>
            <a:lvl3pPr marL="1143000" indent="-228600">
              <a:defRPr>
                <a:solidFill>
                  <a:schemeClr val="tx1"/>
                </a:solidFill>
                <a:latin typeface="Consolas" panose="020B0609020204030204" pitchFamily="49" charset="0"/>
                <a:ea typeface="微软雅黑" panose="020B0503020204020204" pitchFamily="34" charset="-122"/>
              </a:defRPr>
            </a:lvl3pPr>
            <a:lvl4pPr marL="1600200" indent="-228600">
              <a:defRPr>
                <a:solidFill>
                  <a:schemeClr val="tx1"/>
                </a:solidFill>
                <a:latin typeface="Consolas" panose="020B0609020204030204" pitchFamily="49" charset="0"/>
                <a:ea typeface="微软雅黑" panose="020B0503020204020204" pitchFamily="34" charset="-122"/>
              </a:defRPr>
            </a:lvl4pPr>
            <a:lvl5pPr marL="2057400" indent="-228600">
              <a:defRPr>
                <a:solidFill>
                  <a:schemeClr val="tx1"/>
                </a:solidFill>
                <a:latin typeface="Consolas" panose="020B0609020204030204" pitchFamily="49" charset="0"/>
                <a:ea typeface="微软雅黑" panose="020B0503020204020204" pitchFamily="34" charset="-122"/>
              </a:defRPr>
            </a:lvl5pPr>
            <a:lvl6pPr marL="25146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6pPr>
            <a:lvl7pPr marL="29718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7pPr>
            <a:lvl8pPr marL="34290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8pPr>
            <a:lvl9pPr marL="38862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9pPr>
          </a:lstStyle>
          <a:p>
            <a:r>
              <a:rPr lang="en-US" altLang="zh-CN" sz="2000" b="1" dirty="0">
                <a:solidFill>
                  <a:srgbClr val="FF0000"/>
                </a:solidFill>
              </a:rPr>
              <a:t>C</a:t>
            </a:r>
            <a:r>
              <a:rPr lang="en-US" altLang="zh-CN" sz="2000" b="1" baseline="-25000" dirty="0">
                <a:solidFill>
                  <a:srgbClr val="FF0000"/>
                </a:solidFill>
              </a:rPr>
              <a:t>r</a:t>
            </a:r>
            <a:r>
              <a:rPr lang="en-US" altLang="zh-CN" sz="2000" b="1" dirty="0">
                <a:solidFill>
                  <a:srgbClr val="FF0000"/>
                </a:solidFill>
              </a:rPr>
              <a:t>&lt;w</a:t>
            </a:r>
            <a:r>
              <a:rPr lang="en-US" altLang="zh-CN" sz="2000" b="1" baseline="-25000" dirty="0">
                <a:solidFill>
                  <a:srgbClr val="FF0000"/>
                </a:solidFill>
              </a:rPr>
              <a:t>3</a:t>
            </a:r>
          </a:p>
          <a:p>
            <a:r>
              <a:rPr lang="zh-CN" altLang="en-US" sz="2000" b="1" dirty="0">
                <a:solidFill>
                  <a:srgbClr val="FF0000"/>
                </a:solidFill>
                <a:ea typeface="楷体_GB2312" pitchFamily="49" charset="-122"/>
              </a:rPr>
              <a:t>不可行解</a:t>
            </a:r>
          </a:p>
        </p:txBody>
      </p:sp>
      <p:sp>
        <p:nvSpPr>
          <p:cNvPr id="26" name="Oval 79"/>
          <p:cNvSpPr>
            <a:spLocks noChangeArrowheads="1"/>
          </p:cNvSpPr>
          <p:nvPr/>
        </p:nvSpPr>
        <p:spPr bwMode="auto">
          <a:xfrm>
            <a:off x="1916706" y="5019773"/>
            <a:ext cx="486966" cy="649288"/>
          </a:xfrm>
          <a:prstGeom prst="ellipse">
            <a:avLst/>
          </a:prstGeom>
          <a:solidFill>
            <a:srgbClr val="008000"/>
          </a:solidFill>
        </p:spPr>
        <p:style>
          <a:lnRef idx="0">
            <a:schemeClr val="accent1"/>
          </a:lnRef>
          <a:fillRef idx="3">
            <a:schemeClr val="accent1"/>
          </a:fillRef>
          <a:effectRef idx="3">
            <a:schemeClr val="accent1"/>
          </a:effectRef>
          <a:fontRef idx="minor">
            <a:schemeClr val="lt1"/>
          </a:fontRef>
        </p:style>
        <p:txBody>
          <a:bodyPr wrap="none" anchor="ctr"/>
          <a:lstStyle/>
          <a:p>
            <a:pPr algn="ctr" fontAlgn="auto">
              <a:spcBef>
                <a:spcPts val="0"/>
              </a:spcBef>
              <a:spcAft>
                <a:spcPts val="0"/>
              </a:spcAft>
              <a:defRPr/>
            </a:pPr>
            <a:r>
              <a:rPr lang="en-US" altLang="zh-CN" sz="2000" b="1" dirty="0"/>
              <a:t>I</a:t>
            </a:r>
          </a:p>
        </p:txBody>
      </p:sp>
      <p:sp>
        <p:nvSpPr>
          <p:cNvPr id="27" name="Text Box 80"/>
          <p:cNvSpPr txBox="1">
            <a:spLocks noChangeArrowheads="1"/>
          </p:cNvSpPr>
          <p:nvPr/>
        </p:nvSpPr>
        <p:spPr bwMode="auto">
          <a:xfrm>
            <a:off x="1809002" y="5662949"/>
            <a:ext cx="747684"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onsolas" panose="020B0609020204030204" pitchFamily="49" charset="0"/>
                <a:ea typeface="微软雅黑" panose="020B0503020204020204" pitchFamily="34" charset="-122"/>
              </a:defRPr>
            </a:lvl1pPr>
            <a:lvl2pPr marL="742950" indent="-285750">
              <a:defRPr>
                <a:solidFill>
                  <a:schemeClr val="tx1"/>
                </a:solidFill>
                <a:latin typeface="Consolas" panose="020B0609020204030204" pitchFamily="49" charset="0"/>
                <a:ea typeface="微软雅黑" panose="020B0503020204020204" pitchFamily="34" charset="-122"/>
              </a:defRPr>
            </a:lvl2pPr>
            <a:lvl3pPr marL="1143000" indent="-228600">
              <a:defRPr>
                <a:solidFill>
                  <a:schemeClr val="tx1"/>
                </a:solidFill>
                <a:latin typeface="Consolas" panose="020B0609020204030204" pitchFamily="49" charset="0"/>
                <a:ea typeface="微软雅黑" panose="020B0503020204020204" pitchFamily="34" charset="-122"/>
              </a:defRPr>
            </a:lvl3pPr>
            <a:lvl4pPr marL="1600200" indent="-228600">
              <a:defRPr>
                <a:solidFill>
                  <a:schemeClr val="tx1"/>
                </a:solidFill>
                <a:latin typeface="Consolas" panose="020B0609020204030204" pitchFamily="49" charset="0"/>
                <a:ea typeface="微软雅黑" panose="020B0503020204020204" pitchFamily="34" charset="-122"/>
              </a:defRPr>
            </a:lvl4pPr>
            <a:lvl5pPr marL="2057400" indent="-228600">
              <a:defRPr>
                <a:solidFill>
                  <a:schemeClr val="tx1"/>
                </a:solidFill>
                <a:latin typeface="Consolas" panose="020B0609020204030204" pitchFamily="49" charset="0"/>
                <a:ea typeface="微软雅黑" panose="020B0503020204020204" pitchFamily="34" charset="-122"/>
              </a:defRPr>
            </a:lvl5pPr>
            <a:lvl6pPr marL="25146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6pPr>
            <a:lvl7pPr marL="29718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7pPr>
            <a:lvl8pPr marL="34290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8pPr>
            <a:lvl9pPr marL="38862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9pPr>
          </a:lstStyle>
          <a:p>
            <a:r>
              <a:rPr lang="en-US" altLang="zh-CN" sz="2000" b="1" dirty="0">
                <a:solidFill>
                  <a:srgbClr val="006600"/>
                </a:solidFill>
              </a:rPr>
              <a:t>C</a:t>
            </a:r>
            <a:r>
              <a:rPr lang="en-US" altLang="zh-CN" sz="2000" b="1" baseline="-25000" dirty="0">
                <a:solidFill>
                  <a:srgbClr val="006600"/>
                </a:solidFill>
              </a:rPr>
              <a:t>r</a:t>
            </a:r>
            <a:r>
              <a:rPr lang="en-US" altLang="zh-CN" sz="2000" b="1" dirty="0">
                <a:solidFill>
                  <a:srgbClr val="006600"/>
                </a:solidFill>
              </a:rPr>
              <a:t>=5</a:t>
            </a:r>
          </a:p>
          <a:p>
            <a:r>
              <a:rPr lang="en-US" altLang="zh-CN" sz="2000" b="1" dirty="0">
                <a:solidFill>
                  <a:srgbClr val="006600"/>
                </a:solidFill>
              </a:rPr>
              <a:t>V=35</a:t>
            </a:r>
          </a:p>
        </p:txBody>
      </p:sp>
      <p:cxnSp>
        <p:nvCxnSpPr>
          <p:cNvPr id="28" name="直接连接符 80"/>
          <p:cNvCxnSpPr>
            <a:cxnSpLocks noChangeShapeType="1"/>
            <a:stCxn id="11" idx="3"/>
            <a:endCxn id="24" idx="0"/>
          </p:cNvCxnSpPr>
          <p:nvPr/>
        </p:nvCxnSpPr>
        <p:spPr bwMode="auto">
          <a:xfrm flipH="1">
            <a:off x="1097159" y="4763095"/>
            <a:ext cx="349771" cy="256678"/>
          </a:xfrm>
          <a:prstGeom prst="line">
            <a:avLst/>
          </a:prstGeom>
          <a:noFill/>
          <a:ln w="19050" algn="ctr">
            <a:solidFill>
              <a:srgbClr val="0070C0"/>
            </a:solidFill>
            <a:round/>
          </a:ln>
        </p:spPr>
      </p:cxnSp>
      <p:cxnSp>
        <p:nvCxnSpPr>
          <p:cNvPr id="29" name="直接连接符 81"/>
          <p:cNvCxnSpPr>
            <a:cxnSpLocks noChangeShapeType="1"/>
            <a:stCxn id="11" idx="5"/>
          </p:cNvCxnSpPr>
          <p:nvPr/>
        </p:nvCxnSpPr>
        <p:spPr bwMode="auto">
          <a:xfrm>
            <a:off x="1791266" y="4763095"/>
            <a:ext cx="340001" cy="256678"/>
          </a:xfrm>
          <a:prstGeom prst="line">
            <a:avLst/>
          </a:prstGeom>
          <a:noFill/>
          <a:ln w="19050" algn="ctr">
            <a:solidFill>
              <a:srgbClr val="0070C0"/>
            </a:solidFill>
            <a:round/>
          </a:ln>
        </p:spPr>
      </p:cxnSp>
      <p:sp>
        <p:nvSpPr>
          <p:cNvPr id="30" name="Oval 75"/>
          <p:cNvSpPr>
            <a:spLocks noChangeArrowheads="1"/>
          </p:cNvSpPr>
          <p:nvPr/>
        </p:nvSpPr>
        <p:spPr bwMode="auto">
          <a:xfrm>
            <a:off x="2797731" y="5039311"/>
            <a:ext cx="486966" cy="649287"/>
          </a:xfrm>
          <a:prstGeom prst="ellipse">
            <a:avLst/>
          </a:prstGeom>
          <a:solidFill>
            <a:srgbClr val="C00000"/>
          </a:solidFill>
        </p:spPr>
        <p:style>
          <a:lnRef idx="0">
            <a:schemeClr val="accent1"/>
          </a:lnRef>
          <a:fillRef idx="3">
            <a:schemeClr val="accent1"/>
          </a:fillRef>
          <a:effectRef idx="3">
            <a:schemeClr val="accent1"/>
          </a:effectRef>
          <a:fontRef idx="minor">
            <a:schemeClr val="lt1"/>
          </a:fontRef>
        </p:style>
        <p:txBody>
          <a:bodyPr wrap="none" anchor="ctr"/>
          <a:lstStyle/>
          <a:p>
            <a:pPr algn="ctr" fontAlgn="auto">
              <a:spcBef>
                <a:spcPts val="0"/>
              </a:spcBef>
              <a:spcAft>
                <a:spcPts val="0"/>
              </a:spcAft>
              <a:defRPr/>
            </a:pPr>
            <a:r>
              <a:rPr lang="en-US" altLang="zh-CN" sz="2000" b="1" dirty="0"/>
              <a:t>J</a:t>
            </a:r>
          </a:p>
        </p:txBody>
      </p:sp>
      <p:sp>
        <p:nvSpPr>
          <p:cNvPr id="31" name="Text Box 77"/>
          <p:cNvSpPr txBox="1">
            <a:spLocks noChangeArrowheads="1"/>
          </p:cNvSpPr>
          <p:nvPr/>
        </p:nvSpPr>
        <p:spPr bwMode="auto">
          <a:xfrm>
            <a:off x="2562912" y="5688598"/>
            <a:ext cx="121700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onsolas" panose="020B0609020204030204" pitchFamily="49" charset="0"/>
                <a:ea typeface="微软雅黑" panose="020B0503020204020204" pitchFamily="34" charset="-122"/>
              </a:defRPr>
            </a:lvl1pPr>
            <a:lvl2pPr marL="742950" indent="-285750">
              <a:defRPr>
                <a:solidFill>
                  <a:schemeClr val="tx1"/>
                </a:solidFill>
                <a:latin typeface="Consolas" panose="020B0609020204030204" pitchFamily="49" charset="0"/>
                <a:ea typeface="微软雅黑" panose="020B0503020204020204" pitchFamily="34" charset="-122"/>
              </a:defRPr>
            </a:lvl2pPr>
            <a:lvl3pPr marL="1143000" indent="-228600">
              <a:defRPr>
                <a:solidFill>
                  <a:schemeClr val="tx1"/>
                </a:solidFill>
                <a:latin typeface="Consolas" panose="020B0609020204030204" pitchFamily="49" charset="0"/>
                <a:ea typeface="微软雅黑" panose="020B0503020204020204" pitchFamily="34" charset="-122"/>
              </a:defRPr>
            </a:lvl3pPr>
            <a:lvl4pPr marL="1600200" indent="-228600">
              <a:defRPr>
                <a:solidFill>
                  <a:schemeClr val="tx1"/>
                </a:solidFill>
                <a:latin typeface="Consolas" panose="020B0609020204030204" pitchFamily="49" charset="0"/>
                <a:ea typeface="微软雅黑" panose="020B0503020204020204" pitchFamily="34" charset="-122"/>
              </a:defRPr>
            </a:lvl4pPr>
            <a:lvl5pPr marL="2057400" indent="-228600">
              <a:defRPr>
                <a:solidFill>
                  <a:schemeClr val="tx1"/>
                </a:solidFill>
                <a:latin typeface="Consolas" panose="020B0609020204030204" pitchFamily="49" charset="0"/>
                <a:ea typeface="微软雅黑" panose="020B0503020204020204" pitchFamily="34" charset="-122"/>
              </a:defRPr>
            </a:lvl5pPr>
            <a:lvl6pPr marL="25146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6pPr>
            <a:lvl7pPr marL="29718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7pPr>
            <a:lvl8pPr marL="34290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8pPr>
            <a:lvl9pPr marL="38862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9pPr>
          </a:lstStyle>
          <a:p>
            <a:r>
              <a:rPr lang="en-US" altLang="zh-CN" sz="2000" b="1" dirty="0">
                <a:solidFill>
                  <a:srgbClr val="FF0000"/>
                </a:solidFill>
              </a:rPr>
              <a:t>C</a:t>
            </a:r>
            <a:r>
              <a:rPr lang="en-US" altLang="zh-CN" sz="2000" b="1" baseline="-25000" dirty="0">
                <a:solidFill>
                  <a:srgbClr val="FF0000"/>
                </a:solidFill>
              </a:rPr>
              <a:t>r</a:t>
            </a:r>
            <a:r>
              <a:rPr lang="en-US" altLang="zh-CN" sz="2000" b="1" dirty="0">
                <a:solidFill>
                  <a:srgbClr val="FF0000"/>
                </a:solidFill>
              </a:rPr>
              <a:t>&lt;w</a:t>
            </a:r>
            <a:r>
              <a:rPr lang="en-US" altLang="zh-CN" sz="2000" b="1" baseline="-25000" dirty="0">
                <a:solidFill>
                  <a:srgbClr val="FF0000"/>
                </a:solidFill>
              </a:rPr>
              <a:t>3</a:t>
            </a:r>
          </a:p>
          <a:p>
            <a:r>
              <a:rPr lang="zh-CN" altLang="en-US" sz="2000" b="1" dirty="0">
                <a:solidFill>
                  <a:srgbClr val="FF0000"/>
                </a:solidFill>
                <a:ea typeface="楷体_GB2312" pitchFamily="49" charset="-122"/>
              </a:rPr>
              <a:t>不可行解</a:t>
            </a:r>
          </a:p>
        </p:txBody>
      </p:sp>
      <p:sp>
        <p:nvSpPr>
          <p:cNvPr id="33" name="Oval 79"/>
          <p:cNvSpPr>
            <a:spLocks noChangeArrowheads="1"/>
          </p:cNvSpPr>
          <p:nvPr/>
        </p:nvSpPr>
        <p:spPr bwMode="auto">
          <a:xfrm>
            <a:off x="3860761" y="5039311"/>
            <a:ext cx="486966" cy="649288"/>
          </a:xfrm>
          <a:prstGeom prst="ellipse">
            <a:avLst/>
          </a:prstGeom>
          <a:solidFill>
            <a:srgbClr val="008000"/>
          </a:solidFill>
        </p:spPr>
        <p:style>
          <a:lnRef idx="0">
            <a:schemeClr val="accent1"/>
          </a:lnRef>
          <a:fillRef idx="3">
            <a:schemeClr val="accent1"/>
          </a:fillRef>
          <a:effectRef idx="3">
            <a:schemeClr val="accent1"/>
          </a:effectRef>
          <a:fontRef idx="minor">
            <a:schemeClr val="lt1"/>
          </a:fontRef>
        </p:style>
        <p:txBody>
          <a:bodyPr wrap="none" anchor="ctr"/>
          <a:lstStyle/>
          <a:p>
            <a:pPr algn="ctr" fontAlgn="auto">
              <a:spcBef>
                <a:spcPts val="0"/>
              </a:spcBef>
              <a:spcAft>
                <a:spcPts val="0"/>
              </a:spcAft>
              <a:defRPr/>
            </a:pPr>
            <a:r>
              <a:rPr lang="en-US" altLang="zh-CN" sz="2000" b="1" dirty="0"/>
              <a:t>K</a:t>
            </a:r>
          </a:p>
        </p:txBody>
      </p:sp>
      <p:sp>
        <p:nvSpPr>
          <p:cNvPr id="34" name="Text Box 80"/>
          <p:cNvSpPr txBox="1">
            <a:spLocks noChangeArrowheads="1"/>
          </p:cNvSpPr>
          <p:nvPr/>
        </p:nvSpPr>
        <p:spPr bwMode="auto">
          <a:xfrm>
            <a:off x="3753056" y="5682487"/>
            <a:ext cx="96296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onsolas" panose="020B0609020204030204" pitchFamily="49" charset="0"/>
                <a:ea typeface="微软雅黑" panose="020B0503020204020204" pitchFamily="34" charset="-122"/>
              </a:defRPr>
            </a:lvl1pPr>
            <a:lvl2pPr marL="742950" indent="-285750">
              <a:defRPr>
                <a:solidFill>
                  <a:schemeClr val="tx1"/>
                </a:solidFill>
                <a:latin typeface="Consolas" panose="020B0609020204030204" pitchFamily="49" charset="0"/>
                <a:ea typeface="微软雅黑" panose="020B0503020204020204" pitchFamily="34" charset="-122"/>
              </a:defRPr>
            </a:lvl2pPr>
            <a:lvl3pPr marL="1143000" indent="-228600">
              <a:defRPr>
                <a:solidFill>
                  <a:schemeClr val="tx1"/>
                </a:solidFill>
                <a:latin typeface="Consolas" panose="020B0609020204030204" pitchFamily="49" charset="0"/>
                <a:ea typeface="微软雅黑" panose="020B0503020204020204" pitchFamily="34" charset="-122"/>
              </a:defRPr>
            </a:lvl3pPr>
            <a:lvl4pPr marL="1600200" indent="-228600">
              <a:defRPr>
                <a:solidFill>
                  <a:schemeClr val="tx1"/>
                </a:solidFill>
                <a:latin typeface="Consolas" panose="020B0609020204030204" pitchFamily="49" charset="0"/>
                <a:ea typeface="微软雅黑" panose="020B0503020204020204" pitchFamily="34" charset="-122"/>
              </a:defRPr>
            </a:lvl4pPr>
            <a:lvl5pPr marL="2057400" indent="-228600">
              <a:defRPr>
                <a:solidFill>
                  <a:schemeClr val="tx1"/>
                </a:solidFill>
                <a:latin typeface="Consolas" panose="020B0609020204030204" pitchFamily="49" charset="0"/>
                <a:ea typeface="微软雅黑" panose="020B0503020204020204" pitchFamily="34" charset="-122"/>
              </a:defRPr>
            </a:lvl5pPr>
            <a:lvl6pPr marL="25146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6pPr>
            <a:lvl7pPr marL="29718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7pPr>
            <a:lvl8pPr marL="34290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8pPr>
            <a:lvl9pPr marL="38862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9pPr>
          </a:lstStyle>
          <a:p>
            <a:r>
              <a:rPr lang="en-US" altLang="zh-CN" sz="2000" b="1" dirty="0">
                <a:solidFill>
                  <a:srgbClr val="006600"/>
                </a:solidFill>
              </a:rPr>
              <a:t>C</a:t>
            </a:r>
            <a:r>
              <a:rPr lang="en-US" altLang="zh-CN" sz="2000" b="1" baseline="-25000" dirty="0">
                <a:solidFill>
                  <a:srgbClr val="006600"/>
                </a:solidFill>
              </a:rPr>
              <a:t>r</a:t>
            </a:r>
            <a:r>
              <a:rPr lang="en-US" altLang="zh-CN" sz="2000" b="1" dirty="0">
                <a:solidFill>
                  <a:srgbClr val="006600"/>
                </a:solidFill>
              </a:rPr>
              <a:t>=10</a:t>
            </a:r>
          </a:p>
          <a:p>
            <a:r>
              <a:rPr lang="en-US" altLang="zh-CN" sz="2000" b="1" dirty="0">
                <a:solidFill>
                  <a:srgbClr val="006600"/>
                </a:solidFill>
              </a:rPr>
              <a:t>V=20</a:t>
            </a:r>
          </a:p>
        </p:txBody>
      </p:sp>
      <p:cxnSp>
        <p:nvCxnSpPr>
          <p:cNvPr id="36" name="直接连接符 80"/>
          <p:cNvCxnSpPr>
            <a:cxnSpLocks noChangeShapeType="1"/>
            <a:stCxn id="13" idx="3"/>
            <a:endCxn id="30" idx="0"/>
          </p:cNvCxnSpPr>
          <p:nvPr/>
        </p:nvCxnSpPr>
        <p:spPr bwMode="auto">
          <a:xfrm flipH="1">
            <a:off x="3041214" y="4763095"/>
            <a:ext cx="324373" cy="276216"/>
          </a:xfrm>
          <a:prstGeom prst="line">
            <a:avLst/>
          </a:prstGeom>
          <a:noFill/>
          <a:ln w="19050" algn="ctr">
            <a:solidFill>
              <a:srgbClr val="0070C0"/>
            </a:solidFill>
            <a:round/>
          </a:ln>
        </p:spPr>
      </p:cxnSp>
      <p:cxnSp>
        <p:nvCxnSpPr>
          <p:cNvPr id="37" name="直接连接符 81"/>
          <p:cNvCxnSpPr>
            <a:cxnSpLocks noChangeShapeType="1"/>
          </p:cNvCxnSpPr>
          <p:nvPr/>
        </p:nvCxnSpPr>
        <p:spPr bwMode="auto">
          <a:xfrm>
            <a:off x="3758086" y="4706701"/>
            <a:ext cx="317236" cy="332610"/>
          </a:xfrm>
          <a:prstGeom prst="line">
            <a:avLst/>
          </a:prstGeom>
          <a:noFill/>
          <a:ln w="19050" algn="ctr">
            <a:solidFill>
              <a:srgbClr val="0070C0"/>
            </a:solidFill>
            <a:round/>
          </a:ln>
        </p:spPr>
      </p:cxnSp>
      <p:sp>
        <p:nvSpPr>
          <p:cNvPr id="38" name="Oval 102"/>
          <p:cNvSpPr>
            <a:spLocks noChangeArrowheads="1"/>
          </p:cNvSpPr>
          <p:nvPr/>
        </p:nvSpPr>
        <p:spPr bwMode="auto">
          <a:xfrm>
            <a:off x="4805114" y="5013661"/>
            <a:ext cx="486966" cy="649287"/>
          </a:xfrm>
          <a:prstGeom prst="ellipse">
            <a:avLst/>
          </a:prstGeom>
          <a:solidFill>
            <a:srgbClr val="008000"/>
          </a:solidFill>
        </p:spPr>
        <p:style>
          <a:lnRef idx="0">
            <a:schemeClr val="accent1"/>
          </a:lnRef>
          <a:fillRef idx="3">
            <a:schemeClr val="accent1"/>
          </a:fillRef>
          <a:effectRef idx="3">
            <a:schemeClr val="accent1"/>
          </a:effectRef>
          <a:fontRef idx="minor">
            <a:schemeClr val="lt1"/>
          </a:fontRef>
        </p:style>
        <p:txBody>
          <a:bodyPr wrap="none" anchor="ctr"/>
          <a:lstStyle/>
          <a:p>
            <a:pPr algn="ctr" fontAlgn="auto">
              <a:spcBef>
                <a:spcPts val="0"/>
              </a:spcBef>
              <a:spcAft>
                <a:spcPts val="0"/>
              </a:spcAft>
              <a:defRPr/>
            </a:pPr>
            <a:r>
              <a:rPr lang="en-US" altLang="zh-CN" sz="2000" b="1"/>
              <a:t>L</a:t>
            </a:r>
          </a:p>
        </p:txBody>
      </p:sp>
      <p:sp>
        <p:nvSpPr>
          <p:cNvPr id="39" name="Text Box 111"/>
          <p:cNvSpPr txBox="1">
            <a:spLocks noChangeArrowheads="1"/>
          </p:cNvSpPr>
          <p:nvPr/>
        </p:nvSpPr>
        <p:spPr bwMode="auto">
          <a:xfrm>
            <a:off x="4758414" y="5675952"/>
            <a:ext cx="748923"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onsolas" panose="020B0609020204030204" pitchFamily="49" charset="0"/>
                <a:ea typeface="微软雅黑" panose="020B0503020204020204" pitchFamily="34" charset="-122"/>
              </a:defRPr>
            </a:lvl1pPr>
            <a:lvl2pPr marL="742950" indent="-285750">
              <a:defRPr>
                <a:solidFill>
                  <a:schemeClr val="tx1"/>
                </a:solidFill>
                <a:latin typeface="Consolas" panose="020B0609020204030204" pitchFamily="49" charset="0"/>
                <a:ea typeface="微软雅黑" panose="020B0503020204020204" pitchFamily="34" charset="-122"/>
              </a:defRPr>
            </a:lvl2pPr>
            <a:lvl3pPr marL="1143000" indent="-228600">
              <a:defRPr>
                <a:solidFill>
                  <a:schemeClr val="tx1"/>
                </a:solidFill>
                <a:latin typeface="Consolas" panose="020B0609020204030204" pitchFamily="49" charset="0"/>
                <a:ea typeface="微软雅黑" panose="020B0503020204020204" pitchFamily="34" charset="-122"/>
              </a:defRPr>
            </a:lvl3pPr>
            <a:lvl4pPr marL="1600200" indent="-228600">
              <a:defRPr>
                <a:solidFill>
                  <a:schemeClr val="tx1"/>
                </a:solidFill>
                <a:latin typeface="Consolas" panose="020B0609020204030204" pitchFamily="49" charset="0"/>
                <a:ea typeface="微软雅黑" panose="020B0503020204020204" pitchFamily="34" charset="-122"/>
              </a:defRPr>
            </a:lvl4pPr>
            <a:lvl5pPr marL="2057400" indent="-228600">
              <a:defRPr>
                <a:solidFill>
                  <a:schemeClr val="tx1"/>
                </a:solidFill>
                <a:latin typeface="Consolas" panose="020B0609020204030204" pitchFamily="49" charset="0"/>
                <a:ea typeface="微软雅黑" panose="020B0503020204020204" pitchFamily="34" charset="-122"/>
              </a:defRPr>
            </a:lvl5pPr>
            <a:lvl6pPr marL="25146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6pPr>
            <a:lvl7pPr marL="29718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7pPr>
            <a:lvl8pPr marL="34290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8pPr>
            <a:lvl9pPr marL="38862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9pPr>
          </a:lstStyle>
          <a:p>
            <a:r>
              <a:rPr lang="en-US" altLang="zh-CN" sz="2000" b="1" dirty="0">
                <a:solidFill>
                  <a:srgbClr val="006600"/>
                </a:solidFill>
              </a:rPr>
              <a:t>C</a:t>
            </a:r>
            <a:r>
              <a:rPr lang="en-US" altLang="zh-CN" sz="2000" b="1" baseline="-25000" dirty="0">
                <a:solidFill>
                  <a:srgbClr val="006600"/>
                </a:solidFill>
              </a:rPr>
              <a:t>r</a:t>
            </a:r>
            <a:r>
              <a:rPr lang="en-US" altLang="zh-CN" sz="2000" b="1" dirty="0">
                <a:solidFill>
                  <a:srgbClr val="006600"/>
                </a:solidFill>
              </a:rPr>
              <a:t>=0</a:t>
            </a:r>
          </a:p>
          <a:p>
            <a:r>
              <a:rPr lang="en-US" altLang="zh-CN" sz="2000" b="1" dirty="0">
                <a:solidFill>
                  <a:srgbClr val="006600"/>
                </a:solidFill>
              </a:rPr>
              <a:t>V=40</a:t>
            </a:r>
          </a:p>
        </p:txBody>
      </p:sp>
      <p:cxnSp>
        <p:nvCxnSpPr>
          <p:cNvPr id="40" name="直接连接符 78"/>
          <p:cNvCxnSpPr>
            <a:cxnSpLocks noChangeShapeType="1"/>
          </p:cNvCxnSpPr>
          <p:nvPr/>
        </p:nvCxnSpPr>
        <p:spPr bwMode="auto">
          <a:xfrm flipH="1">
            <a:off x="5048597" y="4703282"/>
            <a:ext cx="377804" cy="310379"/>
          </a:xfrm>
          <a:prstGeom prst="line">
            <a:avLst/>
          </a:prstGeom>
          <a:noFill/>
          <a:ln w="19050" algn="ctr">
            <a:solidFill>
              <a:srgbClr val="0070C0"/>
            </a:solidFill>
            <a:round/>
          </a:ln>
        </p:spPr>
      </p:cxnSp>
      <p:cxnSp>
        <p:nvCxnSpPr>
          <p:cNvPr id="41" name="直接连接符 82"/>
          <p:cNvCxnSpPr>
            <a:cxnSpLocks noChangeShapeType="1"/>
          </p:cNvCxnSpPr>
          <p:nvPr/>
        </p:nvCxnSpPr>
        <p:spPr bwMode="auto">
          <a:xfrm>
            <a:off x="5770737" y="4703282"/>
            <a:ext cx="295119" cy="310380"/>
          </a:xfrm>
          <a:prstGeom prst="line">
            <a:avLst/>
          </a:prstGeom>
          <a:noFill/>
          <a:ln w="19050" algn="ctr">
            <a:solidFill>
              <a:srgbClr val="0070C0"/>
            </a:solidFill>
            <a:round/>
          </a:ln>
        </p:spPr>
      </p:cxnSp>
      <p:sp>
        <p:nvSpPr>
          <p:cNvPr id="44" name="Oval 102"/>
          <p:cNvSpPr>
            <a:spLocks noChangeArrowheads="1"/>
          </p:cNvSpPr>
          <p:nvPr/>
        </p:nvSpPr>
        <p:spPr bwMode="auto">
          <a:xfrm>
            <a:off x="5822373" y="5019774"/>
            <a:ext cx="486966" cy="649287"/>
          </a:xfrm>
          <a:prstGeom prst="ellipse">
            <a:avLst/>
          </a:prstGeom>
          <a:solidFill>
            <a:srgbClr val="008000"/>
          </a:solidFill>
        </p:spPr>
        <p:style>
          <a:lnRef idx="0">
            <a:schemeClr val="accent1"/>
          </a:lnRef>
          <a:fillRef idx="3">
            <a:schemeClr val="accent1"/>
          </a:fillRef>
          <a:effectRef idx="3">
            <a:schemeClr val="accent1"/>
          </a:effectRef>
          <a:fontRef idx="minor">
            <a:schemeClr val="lt1"/>
          </a:fontRef>
        </p:style>
        <p:txBody>
          <a:bodyPr wrap="none" anchor="ctr"/>
          <a:lstStyle/>
          <a:p>
            <a:pPr algn="ctr" fontAlgn="auto">
              <a:spcBef>
                <a:spcPts val="0"/>
              </a:spcBef>
              <a:spcAft>
                <a:spcPts val="0"/>
              </a:spcAft>
              <a:defRPr/>
            </a:pPr>
            <a:r>
              <a:rPr lang="en-US" altLang="zh-CN" sz="2000" b="1" dirty="0"/>
              <a:t>M</a:t>
            </a:r>
          </a:p>
        </p:txBody>
      </p:sp>
      <p:sp>
        <p:nvSpPr>
          <p:cNvPr id="45" name="Text Box 80"/>
          <p:cNvSpPr txBox="1">
            <a:spLocks noChangeArrowheads="1"/>
          </p:cNvSpPr>
          <p:nvPr/>
        </p:nvSpPr>
        <p:spPr bwMode="auto">
          <a:xfrm>
            <a:off x="5625936" y="5660543"/>
            <a:ext cx="96296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onsolas" panose="020B0609020204030204" pitchFamily="49" charset="0"/>
                <a:ea typeface="微软雅黑" panose="020B0503020204020204" pitchFamily="34" charset="-122"/>
              </a:defRPr>
            </a:lvl1pPr>
            <a:lvl2pPr marL="742950" indent="-285750">
              <a:defRPr>
                <a:solidFill>
                  <a:schemeClr val="tx1"/>
                </a:solidFill>
                <a:latin typeface="Consolas" panose="020B0609020204030204" pitchFamily="49" charset="0"/>
                <a:ea typeface="微软雅黑" panose="020B0503020204020204" pitchFamily="34" charset="-122"/>
              </a:defRPr>
            </a:lvl2pPr>
            <a:lvl3pPr marL="1143000" indent="-228600">
              <a:defRPr>
                <a:solidFill>
                  <a:schemeClr val="tx1"/>
                </a:solidFill>
                <a:latin typeface="Consolas" panose="020B0609020204030204" pitchFamily="49" charset="0"/>
                <a:ea typeface="微软雅黑" panose="020B0503020204020204" pitchFamily="34" charset="-122"/>
              </a:defRPr>
            </a:lvl3pPr>
            <a:lvl4pPr marL="1600200" indent="-228600">
              <a:defRPr>
                <a:solidFill>
                  <a:schemeClr val="tx1"/>
                </a:solidFill>
                <a:latin typeface="Consolas" panose="020B0609020204030204" pitchFamily="49" charset="0"/>
                <a:ea typeface="微软雅黑" panose="020B0503020204020204" pitchFamily="34" charset="-122"/>
              </a:defRPr>
            </a:lvl4pPr>
            <a:lvl5pPr marL="2057400" indent="-228600">
              <a:defRPr>
                <a:solidFill>
                  <a:schemeClr val="tx1"/>
                </a:solidFill>
                <a:latin typeface="Consolas" panose="020B0609020204030204" pitchFamily="49" charset="0"/>
                <a:ea typeface="微软雅黑" panose="020B0503020204020204" pitchFamily="34" charset="-122"/>
              </a:defRPr>
            </a:lvl5pPr>
            <a:lvl6pPr marL="25146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6pPr>
            <a:lvl7pPr marL="29718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7pPr>
            <a:lvl8pPr marL="34290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8pPr>
            <a:lvl9pPr marL="38862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9pPr>
          </a:lstStyle>
          <a:p>
            <a:r>
              <a:rPr lang="en-US" altLang="zh-CN" sz="2000" b="1" dirty="0">
                <a:solidFill>
                  <a:srgbClr val="006600"/>
                </a:solidFill>
              </a:rPr>
              <a:t>C</a:t>
            </a:r>
            <a:r>
              <a:rPr lang="en-US" altLang="zh-CN" sz="2000" b="1" baseline="-25000" dirty="0">
                <a:solidFill>
                  <a:srgbClr val="006600"/>
                </a:solidFill>
              </a:rPr>
              <a:t>r</a:t>
            </a:r>
            <a:r>
              <a:rPr lang="en-US" altLang="zh-CN" sz="2000" b="1" dirty="0">
                <a:solidFill>
                  <a:srgbClr val="006600"/>
                </a:solidFill>
              </a:rPr>
              <a:t>=15</a:t>
            </a:r>
          </a:p>
          <a:p>
            <a:r>
              <a:rPr lang="en-US" altLang="zh-CN" sz="2000" b="1" dirty="0">
                <a:solidFill>
                  <a:srgbClr val="006600"/>
                </a:solidFill>
              </a:rPr>
              <a:t>V=15</a:t>
            </a:r>
          </a:p>
        </p:txBody>
      </p:sp>
      <p:sp>
        <p:nvSpPr>
          <p:cNvPr id="46" name="Oval 102"/>
          <p:cNvSpPr>
            <a:spLocks noChangeArrowheads="1"/>
          </p:cNvSpPr>
          <p:nvPr/>
        </p:nvSpPr>
        <p:spPr bwMode="auto">
          <a:xfrm>
            <a:off x="6721529" y="5011295"/>
            <a:ext cx="486966" cy="649287"/>
          </a:xfrm>
          <a:prstGeom prst="ellipse">
            <a:avLst/>
          </a:prstGeom>
          <a:solidFill>
            <a:srgbClr val="008000"/>
          </a:solidFill>
        </p:spPr>
        <p:style>
          <a:lnRef idx="0">
            <a:schemeClr val="accent1"/>
          </a:lnRef>
          <a:fillRef idx="3">
            <a:schemeClr val="accent1"/>
          </a:fillRef>
          <a:effectRef idx="3">
            <a:schemeClr val="accent1"/>
          </a:effectRef>
          <a:fontRef idx="minor">
            <a:schemeClr val="lt1"/>
          </a:fontRef>
        </p:style>
        <p:txBody>
          <a:bodyPr wrap="none" anchor="ctr"/>
          <a:lstStyle/>
          <a:p>
            <a:pPr algn="ctr" fontAlgn="auto">
              <a:spcBef>
                <a:spcPts val="0"/>
              </a:spcBef>
              <a:spcAft>
                <a:spcPts val="0"/>
              </a:spcAft>
              <a:defRPr/>
            </a:pPr>
            <a:r>
              <a:rPr lang="en-US" altLang="zh-CN" sz="2000" b="1" dirty="0"/>
              <a:t>N</a:t>
            </a:r>
          </a:p>
        </p:txBody>
      </p:sp>
      <p:sp>
        <p:nvSpPr>
          <p:cNvPr id="47" name="Text Box 111"/>
          <p:cNvSpPr txBox="1">
            <a:spLocks noChangeArrowheads="1"/>
          </p:cNvSpPr>
          <p:nvPr/>
        </p:nvSpPr>
        <p:spPr bwMode="auto">
          <a:xfrm>
            <a:off x="6674829" y="5673586"/>
            <a:ext cx="748923"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onsolas" panose="020B0609020204030204" pitchFamily="49" charset="0"/>
                <a:ea typeface="微软雅黑" panose="020B0503020204020204" pitchFamily="34" charset="-122"/>
              </a:defRPr>
            </a:lvl1pPr>
            <a:lvl2pPr marL="742950" indent="-285750">
              <a:defRPr>
                <a:solidFill>
                  <a:schemeClr val="tx1"/>
                </a:solidFill>
                <a:latin typeface="Consolas" panose="020B0609020204030204" pitchFamily="49" charset="0"/>
                <a:ea typeface="微软雅黑" panose="020B0503020204020204" pitchFamily="34" charset="-122"/>
              </a:defRPr>
            </a:lvl2pPr>
            <a:lvl3pPr marL="1143000" indent="-228600">
              <a:defRPr>
                <a:solidFill>
                  <a:schemeClr val="tx1"/>
                </a:solidFill>
                <a:latin typeface="Consolas" panose="020B0609020204030204" pitchFamily="49" charset="0"/>
                <a:ea typeface="微软雅黑" panose="020B0503020204020204" pitchFamily="34" charset="-122"/>
              </a:defRPr>
            </a:lvl3pPr>
            <a:lvl4pPr marL="1600200" indent="-228600">
              <a:defRPr>
                <a:solidFill>
                  <a:schemeClr val="tx1"/>
                </a:solidFill>
                <a:latin typeface="Consolas" panose="020B0609020204030204" pitchFamily="49" charset="0"/>
                <a:ea typeface="微软雅黑" panose="020B0503020204020204" pitchFamily="34" charset="-122"/>
              </a:defRPr>
            </a:lvl4pPr>
            <a:lvl5pPr marL="2057400" indent="-228600">
              <a:defRPr>
                <a:solidFill>
                  <a:schemeClr val="tx1"/>
                </a:solidFill>
                <a:latin typeface="Consolas" panose="020B0609020204030204" pitchFamily="49" charset="0"/>
                <a:ea typeface="微软雅黑" panose="020B0503020204020204" pitchFamily="34" charset="-122"/>
              </a:defRPr>
            </a:lvl5pPr>
            <a:lvl6pPr marL="25146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6pPr>
            <a:lvl7pPr marL="29718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7pPr>
            <a:lvl8pPr marL="34290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8pPr>
            <a:lvl9pPr marL="38862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9pPr>
          </a:lstStyle>
          <a:p>
            <a:r>
              <a:rPr lang="en-US" altLang="zh-CN" sz="2000" b="1" dirty="0">
                <a:solidFill>
                  <a:srgbClr val="006600"/>
                </a:solidFill>
              </a:rPr>
              <a:t>C</a:t>
            </a:r>
            <a:r>
              <a:rPr lang="en-US" altLang="zh-CN" sz="2000" b="1" baseline="-25000" dirty="0">
                <a:solidFill>
                  <a:srgbClr val="006600"/>
                </a:solidFill>
              </a:rPr>
              <a:t>r</a:t>
            </a:r>
            <a:r>
              <a:rPr lang="en-US" altLang="zh-CN" sz="2000" b="1" dirty="0">
                <a:solidFill>
                  <a:srgbClr val="006600"/>
                </a:solidFill>
              </a:rPr>
              <a:t>=5</a:t>
            </a:r>
          </a:p>
          <a:p>
            <a:r>
              <a:rPr lang="en-US" altLang="zh-CN" sz="2000" b="1" dirty="0">
                <a:solidFill>
                  <a:srgbClr val="006600"/>
                </a:solidFill>
              </a:rPr>
              <a:t>V=25</a:t>
            </a:r>
          </a:p>
        </p:txBody>
      </p:sp>
      <p:cxnSp>
        <p:nvCxnSpPr>
          <p:cNvPr id="48" name="直接连接符 78"/>
          <p:cNvCxnSpPr>
            <a:cxnSpLocks noChangeShapeType="1"/>
          </p:cNvCxnSpPr>
          <p:nvPr/>
        </p:nvCxnSpPr>
        <p:spPr bwMode="auto">
          <a:xfrm flipH="1">
            <a:off x="6965012" y="4700916"/>
            <a:ext cx="377804" cy="310379"/>
          </a:xfrm>
          <a:prstGeom prst="line">
            <a:avLst/>
          </a:prstGeom>
          <a:noFill/>
          <a:ln w="19050" algn="ctr">
            <a:solidFill>
              <a:srgbClr val="0070C0"/>
            </a:solidFill>
            <a:round/>
          </a:ln>
        </p:spPr>
      </p:cxnSp>
      <p:cxnSp>
        <p:nvCxnSpPr>
          <p:cNvPr id="49" name="直接连接符 82"/>
          <p:cNvCxnSpPr>
            <a:cxnSpLocks noChangeShapeType="1"/>
          </p:cNvCxnSpPr>
          <p:nvPr/>
        </p:nvCxnSpPr>
        <p:spPr bwMode="auto">
          <a:xfrm>
            <a:off x="7687152" y="4700916"/>
            <a:ext cx="295119" cy="310380"/>
          </a:xfrm>
          <a:prstGeom prst="line">
            <a:avLst/>
          </a:prstGeom>
          <a:noFill/>
          <a:ln w="19050" algn="ctr">
            <a:solidFill>
              <a:srgbClr val="0070C0"/>
            </a:solidFill>
            <a:round/>
          </a:ln>
        </p:spPr>
      </p:cxnSp>
      <p:sp>
        <p:nvSpPr>
          <p:cNvPr id="50" name="Oval 102"/>
          <p:cNvSpPr>
            <a:spLocks noChangeArrowheads="1"/>
          </p:cNvSpPr>
          <p:nvPr/>
        </p:nvSpPr>
        <p:spPr bwMode="auto">
          <a:xfrm>
            <a:off x="7738788" y="5017408"/>
            <a:ext cx="486966" cy="649287"/>
          </a:xfrm>
          <a:prstGeom prst="ellipse">
            <a:avLst/>
          </a:prstGeom>
          <a:solidFill>
            <a:srgbClr val="008000"/>
          </a:solidFill>
        </p:spPr>
        <p:style>
          <a:lnRef idx="0">
            <a:schemeClr val="accent1"/>
          </a:lnRef>
          <a:fillRef idx="3">
            <a:schemeClr val="accent1"/>
          </a:fillRef>
          <a:effectRef idx="3">
            <a:schemeClr val="accent1"/>
          </a:effectRef>
          <a:fontRef idx="minor">
            <a:schemeClr val="lt1"/>
          </a:fontRef>
        </p:style>
        <p:txBody>
          <a:bodyPr wrap="none" anchor="ctr"/>
          <a:lstStyle/>
          <a:p>
            <a:pPr algn="ctr" fontAlgn="auto">
              <a:spcBef>
                <a:spcPts val="0"/>
              </a:spcBef>
              <a:spcAft>
                <a:spcPts val="0"/>
              </a:spcAft>
              <a:defRPr/>
            </a:pPr>
            <a:r>
              <a:rPr lang="en-US" altLang="zh-CN" sz="2000" b="1" dirty="0"/>
              <a:t>O</a:t>
            </a:r>
          </a:p>
        </p:txBody>
      </p:sp>
      <p:sp>
        <p:nvSpPr>
          <p:cNvPr id="51" name="Text Box 80"/>
          <p:cNvSpPr txBox="1">
            <a:spLocks noChangeArrowheads="1"/>
          </p:cNvSpPr>
          <p:nvPr/>
        </p:nvSpPr>
        <p:spPr bwMode="auto">
          <a:xfrm>
            <a:off x="7542351" y="5658177"/>
            <a:ext cx="96296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onsolas" panose="020B0609020204030204" pitchFamily="49" charset="0"/>
                <a:ea typeface="微软雅黑" panose="020B0503020204020204" pitchFamily="34" charset="-122"/>
              </a:defRPr>
            </a:lvl1pPr>
            <a:lvl2pPr marL="742950" indent="-285750">
              <a:defRPr>
                <a:solidFill>
                  <a:schemeClr val="tx1"/>
                </a:solidFill>
                <a:latin typeface="Consolas" panose="020B0609020204030204" pitchFamily="49" charset="0"/>
                <a:ea typeface="微软雅黑" panose="020B0503020204020204" pitchFamily="34" charset="-122"/>
              </a:defRPr>
            </a:lvl2pPr>
            <a:lvl3pPr marL="1143000" indent="-228600">
              <a:defRPr>
                <a:solidFill>
                  <a:schemeClr val="tx1"/>
                </a:solidFill>
                <a:latin typeface="Consolas" panose="020B0609020204030204" pitchFamily="49" charset="0"/>
                <a:ea typeface="微软雅黑" panose="020B0503020204020204" pitchFamily="34" charset="-122"/>
              </a:defRPr>
            </a:lvl3pPr>
            <a:lvl4pPr marL="1600200" indent="-228600">
              <a:defRPr>
                <a:solidFill>
                  <a:schemeClr val="tx1"/>
                </a:solidFill>
                <a:latin typeface="Consolas" panose="020B0609020204030204" pitchFamily="49" charset="0"/>
                <a:ea typeface="微软雅黑" panose="020B0503020204020204" pitchFamily="34" charset="-122"/>
              </a:defRPr>
            </a:lvl4pPr>
            <a:lvl5pPr marL="2057400" indent="-228600">
              <a:defRPr>
                <a:solidFill>
                  <a:schemeClr val="tx1"/>
                </a:solidFill>
                <a:latin typeface="Consolas" panose="020B0609020204030204" pitchFamily="49" charset="0"/>
                <a:ea typeface="微软雅黑" panose="020B0503020204020204" pitchFamily="34" charset="-122"/>
              </a:defRPr>
            </a:lvl5pPr>
            <a:lvl6pPr marL="25146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6pPr>
            <a:lvl7pPr marL="29718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7pPr>
            <a:lvl8pPr marL="34290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8pPr>
            <a:lvl9pPr marL="38862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9pPr>
          </a:lstStyle>
          <a:p>
            <a:r>
              <a:rPr lang="en-US" altLang="zh-CN" sz="2000" b="1" dirty="0">
                <a:solidFill>
                  <a:srgbClr val="006600"/>
                </a:solidFill>
              </a:rPr>
              <a:t>C</a:t>
            </a:r>
            <a:r>
              <a:rPr lang="en-US" altLang="zh-CN" sz="2000" b="1" baseline="-25000" dirty="0">
                <a:solidFill>
                  <a:srgbClr val="006600"/>
                </a:solidFill>
              </a:rPr>
              <a:t>r</a:t>
            </a:r>
            <a:r>
              <a:rPr lang="en-US" altLang="zh-CN" sz="2000" b="1" dirty="0">
                <a:solidFill>
                  <a:srgbClr val="006600"/>
                </a:solidFill>
              </a:rPr>
              <a:t>=20</a:t>
            </a:r>
          </a:p>
          <a:p>
            <a:r>
              <a:rPr lang="en-US" altLang="zh-CN" sz="2000" b="1" dirty="0">
                <a:solidFill>
                  <a:srgbClr val="006600"/>
                </a:solidFill>
              </a:rPr>
              <a:t>V=0</a:t>
            </a:r>
          </a:p>
        </p:txBody>
      </p:sp>
      <p:sp>
        <p:nvSpPr>
          <p:cNvPr id="53" name="Text Box 74"/>
          <p:cNvSpPr txBox="1">
            <a:spLocks noChangeArrowheads="1"/>
          </p:cNvSpPr>
          <p:nvPr/>
        </p:nvSpPr>
        <p:spPr bwMode="auto">
          <a:xfrm>
            <a:off x="107502" y="3926728"/>
            <a:ext cx="145424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defRPr sz="2000" b="1">
                <a:solidFill>
                  <a:srgbClr val="0000FF"/>
                </a:solidFill>
                <a:latin typeface="Consolas" panose="020B0609020204030204" pitchFamily="49" charset="0"/>
                <a:ea typeface="微软雅黑" panose="020B0503020204020204" pitchFamily="34" charset="-122"/>
              </a:defRPr>
            </a:lvl1pPr>
            <a:lvl2pPr marL="742950" indent="-285750">
              <a:defRPr>
                <a:solidFill>
                  <a:schemeClr val="tx1"/>
                </a:solidFill>
                <a:latin typeface="Consolas" panose="020B0609020204030204" pitchFamily="49" charset="0"/>
                <a:ea typeface="微软雅黑" panose="020B0503020204020204" pitchFamily="34" charset="-122"/>
              </a:defRPr>
            </a:lvl2pPr>
            <a:lvl3pPr marL="1143000" indent="-228600">
              <a:defRPr>
                <a:solidFill>
                  <a:schemeClr val="tx1"/>
                </a:solidFill>
                <a:latin typeface="Consolas" panose="020B0609020204030204" pitchFamily="49" charset="0"/>
                <a:ea typeface="微软雅黑" panose="020B0503020204020204" pitchFamily="34" charset="-122"/>
              </a:defRPr>
            </a:lvl3pPr>
            <a:lvl4pPr marL="1600200" indent="-228600">
              <a:defRPr>
                <a:solidFill>
                  <a:schemeClr val="tx1"/>
                </a:solidFill>
                <a:latin typeface="Consolas" panose="020B0609020204030204" pitchFamily="49" charset="0"/>
                <a:ea typeface="微软雅黑" panose="020B0503020204020204" pitchFamily="34" charset="-122"/>
              </a:defRPr>
            </a:lvl4pPr>
            <a:lvl5pPr marL="2057400" indent="-228600">
              <a:defRPr>
                <a:solidFill>
                  <a:schemeClr val="tx1"/>
                </a:solidFill>
                <a:latin typeface="Consolas" panose="020B0609020204030204" pitchFamily="49" charset="0"/>
                <a:ea typeface="微软雅黑" panose="020B0503020204020204" pitchFamily="34" charset="-122"/>
              </a:defRPr>
            </a:lvl5pPr>
            <a:lvl6pPr marL="25146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6pPr>
            <a:lvl7pPr marL="29718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7pPr>
            <a:lvl8pPr marL="34290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8pPr>
            <a:lvl9pPr marL="38862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9pPr>
          </a:lstStyle>
          <a:p>
            <a:r>
              <a:rPr lang="en-US" altLang="zh-CN" dirty="0"/>
              <a:t>C</a:t>
            </a:r>
            <a:r>
              <a:rPr lang="en-US" altLang="zh-CN" baseline="-25000" dirty="0"/>
              <a:t>r</a:t>
            </a:r>
            <a:r>
              <a:rPr lang="en-US" altLang="zh-CN" dirty="0"/>
              <a:t>=5,V=35</a:t>
            </a:r>
          </a:p>
        </p:txBody>
      </p:sp>
      <p:sp>
        <p:nvSpPr>
          <p:cNvPr id="2" name="内容占位符 2">
            <a:extLst>
              <a:ext uri="{FF2B5EF4-FFF2-40B4-BE49-F238E27FC236}">
                <a16:creationId xmlns:a16="http://schemas.microsoft.com/office/drawing/2014/main" id="{A310051F-7B7A-381A-AB0E-4F6A4F96063D}"/>
              </a:ext>
            </a:extLst>
          </p:cNvPr>
          <p:cNvSpPr>
            <a:spLocks noGrp="1"/>
          </p:cNvSpPr>
          <p:nvPr>
            <p:ph idx="1"/>
          </p:nvPr>
        </p:nvSpPr>
        <p:spPr>
          <a:xfrm>
            <a:off x="457200" y="260648"/>
            <a:ext cx="8229600" cy="4525963"/>
          </a:xfrm>
        </p:spPr>
        <p:txBody>
          <a:bodyPr/>
          <a:lstStyle/>
          <a:p>
            <a:pPr marL="0" indent="0">
              <a:buNone/>
            </a:pPr>
            <a:r>
              <a:rPr lang="en-US" altLang="zh-CN" sz="2400" dirty="0"/>
              <a:t>8</a:t>
            </a:r>
            <a:r>
              <a:rPr lang="zh-CN" altLang="en-US" sz="2400" dirty="0"/>
              <a:t>）</a:t>
            </a:r>
            <a:r>
              <a:rPr lang="en-US" altLang="zh-CN" sz="2400" dirty="0"/>
              <a:t>G </a:t>
            </a:r>
            <a:r>
              <a:rPr lang="zh-CN" altLang="en-US" sz="2400" dirty="0"/>
              <a:t>为最后一个扩展结点，</a:t>
            </a:r>
            <a:r>
              <a:rPr lang="en-US" altLang="zh-CN" sz="2400" dirty="0"/>
              <a:t>G </a:t>
            </a:r>
            <a:r>
              <a:rPr lang="zh-CN" altLang="en-US" sz="2400" dirty="0"/>
              <a:t>的孩子结点 </a:t>
            </a:r>
            <a:r>
              <a:rPr lang="en-US" altLang="zh-CN" sz="2400" dirty="0"/>
              <a:t>N</a:t>
            </a:r>
            <a:r>
              <a:rPr lang="zh-CN" altLang="en-US" sz="2400" dirty="0"/>
              <a:t>、</a:t>
            </a:r>
            <a:r>
              <a:rPr lang="en-US" altLang="zh-CN" sz="2400" dirty="0"/>
              <a:t>O </a:t>
            </a:r>
            <a:r>
              <a:rPr lang="zh-CN" altLang="en-US" sz="2400" dirty="0"/>
              <a:t>均为可行叶结点，其价值为 </a:t>
            </a:r>
            <a:r>
              <a:rPr lang="en-US" altLang="zh-CN" sz="2400" dirty="0"/>
              <a:t>25 </a:t>
            </a:r>
            <a:r>
              <a:rPr lang="zh-CN" altLang="en-US" sz="2400" dirty="0"/>
              <a:t>和 </a:t>
            </a:r>
            <a:r>
              <a:rPr lang="en-US" altLang="zh-CN" sz="2400" dirty="0"/>
              <a:t>0</a:t>
            </a:r>
            <a:r>
              <a:rPr lang="zh-CN" altLang="en-US" sz="2400" dirty="0"/>
              <a:t>，舍 弃 </a:t>
            </a:r>
            <a:r>
              <a:rPr lang="en-US" altLang="zh-CN" sz="2400" dirty="0"/>
              <a:t>G</a:t>
            </a:r>
            <a:r>
              <a:rPr lang="zh-CN" altLang="en-US" sz="2400" dirty="0"/>
              <a:t>，同时从队列中删除叶子结点 </a:t>
            </a:r>
            <a:r>
              <a:rPr lang="en-US" altLang="zh-CN" sz="2400" dirty="0"/>
              <a:t>N</a:t>
            </a:r>
            <a:r>
              <a:rPr lang="zh-CN" altLang="en-US" sz="2400" dirty="0"/>
              <a:t>、</a:t>
            </a:r>
            <a:r>
              <a:rPr lang="en-US" altLang="zh-CN" sz="2400" dirty="0"/>
              <a:t>O</a:t>
            </a:r>
            <a:r>
              <a:rPr lang="zh-CN" altLang="en-US" sz="2400" dirty="0"/>
              <a:t>。</a:t>
            </a:r>
          </a:p>
        </p:txBody>
      </p:sp>
    </p:spTree>
    <p:extLst>
      <p:ext uri="{BB962C8B-B14F-4D97-AF65-F5344CB8AC3E}">
        <p14:creationId xmlns:p14="http://schemas.microsoft.com/office/powerpoint/2010/main" val="407711239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val 62"/>
          <p:cNvSpPr>
            <a:spLocks noChangeArrowheads="1"/>
          </p:cNvSpPr>
          <p:nvPr/>
        </p:nvSpPr>
        <p:spPr bwMode="auto">
          <a:xfrm>
            <a:off x="4229050" y="1884330"/>
            <a:ext cx="486966" cy="649288"/>
          </a:xfrm>
          <a:prstGeom prst="ellipse">
            <a:avLst/>
          </a:prstGeom>
          <a:solidFill>
            <a:schemeClr val="bg1">
              <a:lumMod val="85000"/>
            </a:schemeClr>
          </a:solidFill>
        </p:spPr>
        <p:style>
          <a:lnRef idx="0">
            <a:schemeClr val="accent1"/>
          </a:lnRef>
          <a:fillRef idx="3">
            <a:schemeClr val="accent1"/>
          </a:fillRef>
          <a:effectRef idx="3">
            <a:schemeClr val="accent1"/>
          </a:effectRef>
          <a:fontRef idx="minor">
            <a:schemeClr val="lt1"/>
          </a:fontRef>
        </p:style>
        <p:txBody>
          <a:bodyPr wrap="none" anchor="ctr"/>
          <a:lstStyle/>
          <a:p>
            <a:pPr algn="ctr"/>
            <a:r>
              <a:rPr lang="en-US" altLang="zh-CN" sz="2000" b="1" dirty="0">
                <a:solidFill>
                  <a:schemeClr val="tx1"/>
                </a:solidFill>
              </a:rPr>
              <a:t>A</a:t>
            </a:r>
          </a:p>
        </p:txBody>
      </p:sp>
      <p:sp>
        <p:nvSpPr>
          <p:cNvPr id="5" name="Text Box 65"/>
          <p:cNvSpPr txBox="1">
            <a:spLocks noChangeArrowheads="1"/>
          </p:cNvSpPr>
          <p:nvPr/>
        </p:nvSpPr>
        <p:spPr bwMode="auto">
          <a:xfrm>
            <a:off x="3753057" y="2636732"/>
            <a:ext cx="140775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onsolas" panose="020B0609020204030204" pitchFamily="49" charset="0"/>
                <a:ea typeface="微软雅黑" panose="020B0503020204020204" pitchFamily="34" charset="-122"/>
              </a:defRPr>
            </a:lvl1pPr>
            <a:lvl2pPr marL="742950" indent="-285750">
              <a:defRPr>
                <a:solidFill>
                  <a:schemeClr val="tx1"/>
                </a:solidFill>
                <a:latin typeface="Consolas" panose="020B0609020204030204" pitchFamily="49" charset="0"/>
                <a:ea typeface="微软雅黑" panose="020B0503020204020204" pitchFamily="34" charset="-122"/>
              </a:defRPr>
            </a:lvl2pPr>
            <a:lvl3pPr marL="1143000" indent="-228600">
              <a:defRPr>
                <a:solidFill>
                  <a:schemeClr val="tx1"/>
                </a:solidFill>
                <a:latin typeface="Consolas" panose="020B0609020204030204" pitchFamily="49" charset="0"/>
                <a:ea typeface="微软雅黑" panose="020B0503020204020204" pitchFamily="34" charset="-122"/>
              </a:defRPr>
            </a:lvl3pPr>
            <a:lvl4pPr marL="1600200" indent="-228600">
              <a:defRPr>
                <a:solidFill>
                  <a:schemeClr val="tx1"/>
                </a:solidFill>
                <a:latin typeface="Consolas" panose="020B0609020204030204" pitchFamily="49" charset="0"/>
                <a:ea typeface="微软雅黑" panose="020B0503020204020204" pitchFamily="34" charset="-122"/>
              </a:defRPr>
            </a:lvl4pPr>
            <a:lvl5pPr marL="2057400" indent="-228600">
              <a:defRPr>
                <a:solidFill>
                  <a:schemeClr val="tx1"/>
                </a:solidFill>
                <a:latin typeface="Consolas" panose="020B0609020204030204" pitchFamily="49" charset="0"/>
                <a:ea typeface="微软雅黑" panose="020B0503020204020204" pitchFamily="34" charset="-122"/>
              </a:defRPr>
            </a:lvl5pPr>
            <a:lvl6pPr marL="25146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6pPr>
            <a:lvl7pPr marL="29718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7pPr>
            <a:lvl8pPr marL="34290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8pPr>
            <a:lvl9pPr marL="38862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9pPr>
          </a:lstStyle>
          <a:p>
            <a:r>
              <a:rPr lang="en-US" altLang="zh-CN" sz="2000" b="1" dirty="0">
                <a:solidFill>
                  <a:srgbClr val="0000FF"/>
                </a:solidFill>
              </a:rPr>
              <a:t>C</a:t>
            </a:r>
            <a:r>
              <a:rPr lang="en-US" altLang="zh-CN" sz="2000" b="1" baseline="-25000" dirty="0">
                <a:solidFill>
                  <a:srgbClr val="0000FF"/>
                </a:solidFill>
              </a:rPr>
              <a:t>r</a:t>
            </a:r>
            <a:r>
              <a:rPr lang="en-US" altLang="zh-CN" sz="2000" b="1" dirty="0">
                <a:solidFill>
                  <a:srgbClr val="0000FF"/>
                </a:solidFill>
              </a:rPr>
              <a:t>=20,V=0</a:t>
            </a:r>
          </a:p>
        </p:txBody>
      </p:sp>
      <p:sp>
        <p:nvSpPr>
          <p:cNvPr id="6" name="Oval 64"/>
          <p:cNvSpPr>
            <a:spLocks noChangeArrowheads="1"/>
          </p:cNvSpPr>
          <p:nvPr/>
        </p:nvSpPr>
        <p:spPr bwMode="auto">
          <a:xfrm>
            <a:off x="2313204" y="3271931"/>
            <a:ext cx="486965" cy="649288"/>
          </a:xfrm>
          <a:prstGeom prst="ellipse">
            <a:avLst/>
          </a:prstGeom>
          <a:solidFill>
            <a:schemeClr val="bg1">
              <a:lumMod val="85000"/>
            </a:schemeClr>
          </a:solidFill>
        </p:spPr>
        <p:style>
          <a:lnRef idx="0">
            <a:schemeClr val="accent1"/>
          </a:lnRef>
          <a:fillRef idx="3">
            <a:schemeClr val="accent1"/>
          </a:fillRef>
          <a:effectRef idx="3">
            <a:schemeClr val="accent1"/>
          </a:effectRef>
          <a:fontRef idx="minor">
            <a:schemeClr val="lt1"/>
          </a:fontRef>
        </p:style>
        <p:txBody>
          <a:bodyPr wrap="none" anchor="ctr"/>
          <a:lstStyle/>
          <a:p>
            <a:pPr algn="ctr"/>
            <a:r>
              <a:rPr lang="en-US" altLang="zh-CN" sz="2000" b="1" dirty="0">
                <a:solidFill>
                  <a:schemeClr val="tx1"/>
                </a:solidFill>
              </a:rPr>
              <a:t>B</a:t>
            </a:r>
          </a:p>
        </p:txBody>
      </p:sp>
      <p:sp>
        <p:nvSpPr>
          <p:cNvPr id="7" name="Text Box 66"/>
          <p:cNvSpPr txBox="1">
            <a:spLocks noChangeArrowheads="1"/>
          </p:cNvSpPr>
          <p:nvPr/>
        </p:nvSpPr>
        <p:spPr bwMode="auto">
          <a:xfrm>
            <a:off x="669805" y="3176589"/>
            <a:ext cx="154882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onsolas" panose="020B0609020204030204" pitchFamily="49" charset="0"/>
                <a:ea typeface="微软雅黑" panose="020B0503020204020204" pitchFamily="34" charset="-122"/>
              </a:defRPr>
            </a:lvl1pPr>
            <a:lvl2pPr marL="742950" indent="-285750">
              <a:defRPr>
                <a:solidFill>
                  <a:schemeClr val="tx1"/>
                </a:solidFill>
                <a:latin typeface="Consolas" panose="020B0609020204030204" pitchFamily="49" charset="0"/>
                <a:ea typeface="微软雅黑" panose="020B0503020204020204" pitchFamily="34" charset="-122"/>
              </a:defRPr>
            </a:lvl2pPr>
            <a:lvl3pPr marL="1143000" indent="-228600">
              <a:defRPr>
                <a:solidFill>
                  <a:schemeClr val="tx1"/>
                </a:solidFill>
                <a:latin typeface="Consolas" panose="020B0609020204030204" pitchFamily="49" charset="0"/>
                <a:ea typeface="微软雅黑" panose="020B0503020204020204" pitchFamily="34" charset="-122"/>
              </a:defRPr>
            </a:lvl3pPr>
            <a:lvl4pPr marL="1600200" indent="-228600">
              <a:defRPr>
                <a:solidFill>
                  <a:schemeClr val="tx1"/>
                </a:solidFill>
                <a:latin typeface="Consolas" panose="020B0609020204030204" pitchFamily="49" charset="0"/>
                <a:ea typeface="微软雅黑" panose="020B0503020204020204" pitchFamily="34" charset="-122"/>
              </a:defRPr>
            </a:lvl4pPr>
            <a:lvl5pPr marL="2057400" indent="-228600">
              <a:defRPr>
                <a:solidFill>
                  <a:schemeClr val="tx1"/>
                </a:solidFill>
                <a:latin typeface="Consolas" panose="020B0609020204030204" pitchFamily="49" charset="0"/>
                <a:ea typeface="微软雅黑" panose="020B0503020204020204" pitchFamily="34" charset="-122"/>
              </a:defRPr>
            </a:lvl5pPr>
            <a:lvl6pPr marL="25146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6pPr>
            <a:lvl7pPr marL="29718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7pPr>
            <a:lvl8pPr marL="34290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8pPr>
            <a:lvl9pPr marL="38862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9pPr>
          </a:lstStyle>
          <a:p>
            <a:r>
              <a:rPr lang="en-US" altLang="zh-CN" sz="2000" b="1" dirty="0">
                <a:solidFill>
                  <a:srgbClr val="0000FF"/>
                </a:solidFill>
              </a:rPr>
              <a:t>C</a:t>
            </a:r>
            <a:r>
              <a:rPr lang="en-US" altLang="zh-CN" sz="2000" b="1" baseline="-25000" dirty="0">
                <a:solidFill>
                  <a:srgbClr val="0000FF"/>
                </a:solidFill>
              </a:rPr>
              <a:t>r</a:t>
            </a:r>
            <a:r>
              <a:rPr lang="en-US" altLang="zh-CN" sz="2000" b="1" dirty="0">
                <a:solidFill>
                  <a:srgbClr val="0000FF"/>
                </a:solidFill>
              </a:rPr>
              <a:t>=10,V=20</a:t>
            </a:r>
          </a:p>
        </p:txBody>
      </p:sp>
      <p:sp>
        <p:nvSpPr>
          <p:cNvPr id="8" name="Oval 67"/>
          <p:cNvSpPr>
            <a:spLocks noChangeArrowheads="1"/>
          </p:cNvSpPr>
          <p:nvPr/>
        </p:nvSpPr>
        <p:spPr bwMode="auto">
          <a:xfrm>
            <a:off x="6303866" y="3235188"/>
            <a:ext cx="486965" cy="649287"/>
          </a:xfrm>
          <a:prstGeom prst="ellipse">
            <a:avLst/>
          </a:prstGeom>
          <a:solidFill>
            <a:schemeClr val="bg1">
              <a:lumMod val="85000"/>
            </a:schemeClr>
          </a:solidFill>
        </p:spPr>
        <p:style>
          <a:lnRef idx="0">
            <a:schemeClr val="accent1"/>
          </a:lnRef>
          <a:fillRef idx="3">
            <a:schemeClr val="accent1"/>
          </a:fillRef>
          <a:effectRef idx="3">
            <a:schemeClr val="accent1"/>
          </a:effectRef>
          <a:fontRef idx="minor">
            <a:schemeClr val="lt1"/>
          </a:fontRef>
        </p:style>
        <p:txBody>
          <a:bodyPr wrap="none" anchor="ctr"/>
          <a:lstStyle/>
          <a:p>
            <a:pPr algn="ctr"/>
            <a:r>
              <a:rPr lang="en-US" altLang="zh-CN" sz="2000" b="1" dirty="0">
                <a:solidFill>
                  <a:schemeClr val="tx1"/>
                </a:solidFill>
              </a:rPr>
              <a:t>C</a:t>
            </a:r>
          </a:p>
        </p:txBody>
      </p:sp>
      <p:sp>
        <p:nvSpPr>
          <p:cNvPr id="9" name="Text Box 68"/>
          <p:cNvSpPr txBox="1">
            <a:spLocks noChangeArrowheads="1"/>
          </p:cNvSpPr>
          <p:nvPr/>
        </p:nvSpPr>
        <p:spPr bwMode="auto">
          <a:xfrm>
            <a:off x="5891110" y="2776479"/>
            <a:ext cx="140775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onsolas" panose="020B0609020204030204" pitchFamily="49" charset="0"/>
                <a:ea typeface="微软雅黑" panose="020B0503020204020204" pitchFamily="34" charset="-122"/>
              </a:defRPr>
            </a:lvl1pPr>
            <a:lvl2pPr marL="742950" indent="-285750">
              <a:defRPr>
                <a:solidFill>
                  <a:schemeClr val="tx1"/>
                </a:solidFill>
                <a:latin typeface="Consolas" panose="020B0609020204030204" pitchFamily="49" charset="0"/>
                <a:ea typeface="微软雅黑" panose="020B0503020204020204" pitchFamily="34" charset="-122"/>
              </a:defRPr>
            </a:lvl2pPr>
            <a:lvl3pPr marL="1143000" indent="-228600">
              <a:defRPr>
                <a:solidFill>
                  <a:schemeClr val="tx1"/>
                </a:solidFill>
                <a:latin typeface="Consolas" panose="020B0609020204030204" pitchFamily="49" charset="0"/>
                <a:ea typeface="微软雅黑" panose="020B0503020204020204" pitchFamily="34" charset="-122"/>
              </a:defRPr>
            </a:lvl3pPr>
            <a:lvl4pPr marL="1600200" indent="-228600">
              <a:defRPr>
                <a:solidFill>
                  <a:schemeClr val="tx1"/>
                </a:solidFill>
                <a:latin typeface="Consolas" panose="020B0609020204030204" pitchFamily="49" charset="0"/>
                <a:ea typeface="微软雅黑" panose="020B0503020204020204" pitchFamily="34" charset="-122"/>
              </a:defRPr>
            </a:lvl4pPr>
            <a:lvl5pPr marL="2057400" indent="-228600">
              <a:defRPr>
                <a:solidFill>
                  <a:schemeClr val="tx1"/>
                </a:solidFill>
                <a:latin typeface="Consolas" panose="020B0609020204030204" pitchFamily="49" charset="0"/>
                <a:ea typeface="微软雅黑" panose="020B0503020204020204" pitchFamily="34" charset="-122"/>
              </a:defRPr>
            </a:lvl5pPr>
            <a:lvl6pPr marL="25146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6pPr>
            <a:lvl7pPr marL="29718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7pPr>
            <a:lvl8pPr marL="34290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8pPr>
            <a:lvl9pPr marL="38862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9pPr>
          </a:lstStyle>
          <a:p>
            <a:r>
              <a:rPr lang="en-US" altLang="zh-CN" sz="2000" b="1" dirty="0">
                <a:solidFill>
                  <a:srgbClr val="0000FF"/>
                </a:solidFill>
              </a:rPr>
              <a:t>C</a:t>
            </a:r>
            <a:r>
              <a:rPr lang="en-US" altLang="zh-CN" sz="2000" b="1" baseline="-25000" dirty="0">
                <a:solidFill>
                  <a:srgbClr val="0000FF"/>
                </a:solidFill>
              </a:rPr>
              <a:t>r</a:t>
            </a:r>
            <a:r>
              <a:rPr lang="en-US" altLang="zh-CN" sz="2000" b="1" dirty="0">
                <a:solidFill>
                  <a:srgbClr val="0000FF"/>
                </a:solidFill>
              </a:rPr>
              <a:t>=20,V=0</a:t>
            </a:r>
          </a:p>
        </p:txBody>
      </p:sp>
      <p:cxnSp>
        <p:nvCxnSpPr>
          <p:cNvPr id="32" name="直接连接符 74"/>
          <p:cNvCxnSpPr>
            <a:cxnSpLocks noChangeShapeType="1"/>
            <a:endCxn id="6" idx="7"/>
          </p:cNvCxnSpPr>
          <p:nvPr/>
        </p:nvCxnSpPr>
        <p:spPr bwMode="auto">
          <a:xfrm flipH="1">
            <a:off x="2728855" y="2306558"/>
            <a:ext cx="1518454" cy="1060459"/>
          </a:xfrm>
          <a:prstGeom prst="line">
            <a:avLst/>
          </a:prstGeom>
          <a:noFill/>
          <a:ln w="19050" algn="ctr">
            <a:solidFill>
              <a:srgbClr val="0070C0"/>
            </a:solidFill>
            <a:round/>
          </a:ln>
        </p:spPr>
      </p:cxnSp>
      <p:cxnSp>
        <p:nvCxnSpPr>
          <p:cNvPr id="35" name="直接连接符 77"/>
          <p:cNvCxnSpPr>
            <a:cxnSpLocks noChangeShapeType="1"/>
            <a:endCxn id="8" idx="1"/>
          </p:cNvCxnSpPr>
          <p:nvPr/>
        </p:nvCxnSpPr>
        <p:spPr bwMode="auto">
          <a:xfrm>
            <a:off x="4716016" y="2306558"/>
            <a:ext cx="1659164" cy="1023716"/>
          </a:xfrm>
          <a:prstGeom prst="line">
            <a:avLst/>
          </a:prstGeom>
          <a:noFill/>
          <a:ln w="19050" algn="ctr">
            <a:solidFill>
              <a:srgbClr val="0070C0"/>
            </a:solidFill>
            <a:round/>
          </a:ln>
        </p:spPr>
      </p:cxnSp>
      <p:sp>
        <p:nvSpPr>
          <p:cNvPr id="11" name="Oval 100"/>
          <p:cNvSpPr>
            <a:spLocks noChangeArrowheads="1"/>
          </p:cNvSpPr>
          <p:nvPr/>
        </p:nvSpPr>
        <p:spPr bwMode="auto">
          <a:xfrm>
            <a:off x="1375615" y="4208893"/>
            <a:ext cx="486966" cy="649288"/>
          </a:xfrm>
          <a:prstGeom prst="ellipse">
            <a:avLst/>
          </a:prstGeom>
          <a:solidFill>
            <a:schemeClr val="bg1">
              <a:lumMod val="85000"/>
            </a:schemeClr>
          </a:solidFill>
        </p:spPr>
        <p:style>
          <a:lnRef idx="0">
            <a:schemeClr val="accent1"/>
          </a:lnRef>
          <a:fillRef idx="3">
            <a:schemeClr val="accent1"/>
          </a:fillRef>
          <a:effectRef idx="3">
            <a:schemeClr val="accent1"/>
          </a:effectRef>
          <a:fontRef idx="minor">
            <a:schemeClr val="lt1"/>
          </a:fontRef>
        </p:style>
        <p:txBody>
          <a:bodyPr wrap="none" anchor="ctr"/>
          <a:lstStyle/>
          <a:p>
            <a:pPr algn="ctr"/>
            <a:r>
              <a:rPr lang="en-US" altLang="zh-CN" sz="2000" b="1" dirty="0">
                <a:solidFill>
                  <a:schemeClr val="tx1"/>
                </a:solidFill>
              </a:rPr>
              <a:t>D</a:t>
            </a:r>
          </a:p>
        </p:txBody>
      </p:sp>
      <p:cxnSp>
        <p:nvCxnSpPr>
          <p:cNvPr id="12" name="直接连接符 11"/>
          <p:cNvCxnSpPr>
            <a:cxnSpLocks noChangeShapeType="1"/>
            <a:stCxn id="6" idx="3"/>
          </p:cNvCxnSpPr>
          <p:nvPr/>
        </p:nvCxnSpPr>
        <p:spPr bwMode="auto">
          <a:xfrm flipH="1">
            <a:off x="1777061" y="3826133"/>
            <a:ext cx="607457" cy="460203"/>
          </a:xfrm>
          <a:prstGeom prst="line">
            <a:avLst/>
          </a:prstGeom>
          <a:noFill/>
          <a:ln w="19050" algn="ctr">
            <a:solidFill>
              <a:srgbClr val="0070C0"/>
            </a:solidFill>
            <a:round/>
          </a:ln>
        </p:spPr>
      </p:cxnSp>
      <p:sp>
        <p:nvSpPr>
          <p:cNvPr id="13" name="Oval 100"/>
          <p:cNvSpPr>
            <a:spLocks noChangeArrowheads="1"/>
          </p:cNvSpPr>
          <p:nvPr/>
        </p:nvSpPr>
        <p:spPr bwMode="auto">
          <a:xfrm>
            <a:off x="3294272" y="4208893"/>
            <a:ext cx="486966" cy="649288"/>
          </a:xfrm>
          <a:prstGeom prst="ellipse">
            <a:avLst/>
          </a:prstGeom>
          <a:solidFill>
            <a:schemeClr val="bg1">
              <a:lumMod val="85000"/>
            </a:schemeClr>
          </a:solidFill>
        </p:spPr>
        <p:style>
          <a:lnRef idx="0">
            <a:schemeClr val="accent1"/>
          </a:lnRef>
          <a:fillRef idx="3">
            <a:schemeClr val="accent1"/>
          </a:fillRef>
          <a:effectRef idx="3">
            <a:schemeClr val="accent1"/>
          </a:effectRef>
          <a:fontRef idx="minor">
            <a:schemeClr val="lt1"/>
          </a:fontRef>
        </p:style>
        <p:txBody>
          <a:bodyPr wrap="none" anchor="ctr"/>
          <a:lstStyle/>
          <a:p>
            <a:pPr algn="ctr"/>
            <a:r>
              <a:rPr lang="en-US" altLang="zh-CN" sz="2000" b="1" dirty="0">
                <a:solidFill>
                  <a:schemeClr val="tx1"/>
                </a:solidFill>
              </a:rPr>
              <a:t>E</a:t>
            </a:r>
          </a:p>
        </p:txBody>
      </p:sp>
      <p:cxnSp>
        <p:nvCxnSpPr>
          <p:cNvPr id="14" name="直接连接符 13"/>
          <p:cNvCxnSpPr>
            <a:cxnSpLocks noChangeShapeType="1"/>
          </p:cNvCxnSpPr>
          <p:nvPr/>
        </p:nvCxnSpPr>
        <p:spPr bwMode="auto">
          <a:xfrm>
            <a:off x="2771800" y="3787979"/>
            <a:ext cx="601414" cy="498357"/>
          </a:xfrm>
          <a:prstGeom prst="line">
            <a:avLst/>
          </a:prstGeom>
          <a:noFill/>
          <a:ln w="19050" algn="ctr">
            <a:solidFill>
              <a:srgbClr val="0070C0"/>
            </a:solidFill>
            <a:round/>
          </a:ln>
        </p:spPr>
      </p:cxnSp>
      <p:sp>
        <p:nvSpPr>
          <p:cNvPr id="15" name="Text Box 74"/>
          <p:cNvSpPr txBox="1">
            <a:spLocks noChangeArrowheads="1"/>
          </p:cNvSpPr>
          <p:nvPr/>
        </p:nvSpPr>
        <p:spPr bwMode="auto">
          <a:xfrm>
            <a:off x="107502" y="3926728"/>
            <a:ext cx="145424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defRPr sz="2000" b="1">
                <a:solidFill>
                  <a:srgbClr val="0000FF"/>
                </a:solidFill>
                <a:latin typeface="Consolas" panose="020B0609020204030204" pitchFamily="49" charset="0"/>
                <a:ea typeface="微软雅黑" panose="020B0503020204020204" pitchFamily="34" charset="-122"/>
              </a:defRPr>
            </a:lvl1pPr>
            <a:lvl2pPr marL="742950" indent="-285750">
              <a:defRPr>
                <a:solidFill>
                  <a:schemeClr val="tx1"/>
                </a:solidFill>
                <a:latin typeface="Consolas" panose="020B0609020204030204" pitchFamily="49" charset="0"/>
                <a:ea typeface="微软雅黑" panose="020B0503020204020204" pitchFamily="34" charset="-122"/>
              </a:defRPr>
            </a:lvl2pPr>
            <a:lvl3pPr marL="1143000" indent="-228600">
              <a:defRPr>
                <a:solidFill>
                  <a:schemeClr val="tx1"/>
                </a:solidFill>
                <a:latin typeface="Consolas" panose="020B0609020204030204" pitchFamily="49" charset="0"/>
                <a:ea typeface="微软雅黑" panose="020B0503020204020204" pitchFamily="34" charset="-122"/>
              </a:defRPr>
            </a:lvl3pPr>
            <a:lvl4pPr marL="1600200" indent="-228600">
              <a:defRPr>
                <a:solidFill>
                  <a:schemeClr val="tx1"/>
                </a:solidFill>
                <a:latin typeface="Consolas" panose="020B0609020204030204" pitchFamily="49" charset="0"/>
                <a:ea typeface="微软雅黑" panose="020B0503020204020204" pitchFamily="34" charset="-122"/>
              </a:defRPr>
            </a:lvl4pPr>
            <a:lvl5pPr marL="2057400" indent="-228600">
              <a:defRPr>
                <a:solidFill>
                  <a:schemeClr val="tx1"/>
                </a:solidFill>
                <a:latin typeface="Consolas" panose="020B0609020204030204" pitchFamily="49" charset="0"/>
                <a:ea typeface="微软雅黑" panose="020B0503020204020204" pitchFamily="34" charset="-122"/>
              </a:defRPr>
            </a:lvl5pPr>
            <a:lvl6pPr marL="25146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6pPr>
            <a:lvl7pPr marL="29718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7pPr>
            <a:lvl8pPr marL="34290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8pPr>
            <a:lvl9pPr marL="38862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9pPr>
          </a:lstStyle>
          <a:p>
            <a:r>
              <a:rPr lang="en-US" altLang="zh-CN" dirty="0"/>
              <a:t>C</a:t>
            </a:r>
            <a:r>
              <a:rPr lang="en-US" altLang="zh-CN" baseline="-25000" dirty="0"/>
              <a:t>r</a:t>
            </a:r>
            <a:r>
              <a:rPr lang="en-US" altLang="zh-CN" dirty="0"/>
              <a:t>=5,V=35</a:t>
            </a:r>
          </a:p>
        </p:txBody>
      </p:sp>
      <p:sp>
        <p:nvSpPr>
          <p:cNvPr id="16" name="Text Box 74"/>
          <p:cNvSpPr txBox="1">
            <a:spLocks noChangeArrowheads="1"/>
          </p:cNvSpPr>
          <p:nvPr/>
        </p:nvSpPr>
        <p:spPr bwMode="auto">
          <a:xfrm>
            <a:off x="3188103" y="3822394"/>
            <a:ext cx="156561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onsolas" panose="020B0609020204030204" pitchFamily="49" charset="0"/>
                <a:ea typeface="微软雅黑" panose="020B0503020204020204" pitchFamily="34" charset="-122"/>
              </a:defRPr>
            </a:lvl1pPr>
            <a:lvl2pPr marL="742950" indent="-285750">
              <a:defRPr>
                <a:solidFill>
                  <a:schemeClr val="tx1"/>
                </a:solidFill>
                <a:latin typeface="Consolas" panose="020B0609020204030204" pitchFamily="49" charset="0"/>
                <a:ea typeface="微软雅黑" panose="020B0503020204020204" pitchFamily="34" charset="-122"/>
              </a:defRPr>
            </a:lvl2pPr>
            <a:lvl3pPr marL="1143000" indent="-228600">
              <a:defRPr>
                <a:solidFill>
                  <a:schemeClr val="tx1"/>
                </a:solidFill>
                <a:latin typeface="Consolas" panose="020B0609020204030204" pitchFamily="49" charset="0"/>
                <a:ea typeface="微软雅黑" panose="020B0503020204020204" pitchFamily="34" charset="-122"/>
              </a:defRPr>
            </a:lvl3pPr>
            <a:lvl4pPr marL="1600200" indent="-228600">
              <a:defRPr>
                <a:solidFill>
                  <a:schemeClr val="tx1"/>
                </a:solidFill>
                <a:latin typeface="Consolas" panose="020B0609020204030204" pitchFamily="49" charset="0"/>
                <a:ea typeface="微软雅黑" panose="020B0503020204020204" pitchFamily="34" charset="-122"/>
              </a:defRPr>
            </a:lvl4pPr>
            <a:lvl5pPr marL="2057400" indent="-228600">
              <a:defRPr>
                <a:solidFill>
                  <a:schemeClr val="tx1"/>
                </a:solidFill>
                <a:latin typeface="Consolas" panose="020B0609020204030204" pitchFamily="49" charset="0"/>
                <a:ea typeface="微软雅黑" panose="020B0503020204020204" pitchFamily="34" charset="-122"/>
              </a:defRPr>
            </a:lvl5pPr>
            <a:lvl6pPr marL="25146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6pPr>
            <a:lvl7pPr marL="29718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7pPr>
            <a:lvl8pPr marL="34290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8pPr>
            <a:lvl9pPr marL="38862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9pPr>
          </a:lstStyle>
          <a:p>
            <a:r>
              <a:rPr lang="en-US" altLang="zh-CN" sz="2000" b="1" dirty="0">
                <a:solidFill>
                  <a:srgbClr val="0000FF"/>
                </a:solidFill>
              </a:rPr>
              <a:t>C</a:t>
            </a:r>
            <a:r>
              <a:rPr lang="en-US" altLang="zh-CN" sz="2000" b="1" baseline="-25000" dirty="0">
                <a:solidFill>
                  <a:srgbClr val="0000FF"/>
                </a:solidFill>
              </a:rPr>
              <a:t>r</a:t>
            </a:r>
            <a:r>
              <a:rPr lang="en-US" altLang="zh-CN" sz="2000" b="1" dirty="0">
                <a:solidFill>
                  <a:srgbClr val="0000FF"/>
                </a:solidFill>
              </a:rPr>
              <a:t>=10,V=20</a:t>
            </a:r>
          </a:p>
        </p:txBody>
      </p:sp>
      <p:sp>
        <p:nvSpPr>
          <p:cNvPr id="18" name="Oval 100"/>
          <p:cNvSpPr>
            <a:spLocks noChangeArrowheads="1"/>
          </p:cNvSpPr>
          <p:nvPr/>
        </p:nvSpPr>
        <p:spPr bwMode="auto">
          <a:xfrm>
            <a:off x="5355086" y="4149080"/>
            <a:ext cx="486966" cy="649288"/>
          </a:xfrm>
          <a:prstGeom prst="ellipse">
            <a:avLst/>
          </a:prstGeom>
          <a:solidFill>
            <a:schemeClr val="bg1">
              <a:lumMod val="85000"/>
            </a:schemeClr>
          </a:solidFill>
        </p:spPr>
        <p:style>
          <a:lnRef idx="0">
            <a:schemeClr val="accent1"/>
          </a:lnRef>
          <a:fillRef idx="3">
            <a:schemeClr val="accent1"/>
          </a:fillRef>
          <a:effectRef idx="3">
            <a:schemeClr val="accent1"/>
          </a:effectRef>
          <a:fontRef idx="minor">
            <a:schemeClr val="lt1"/>
          </a:fontRef>
        </p:style>
        <p:txBody>
          <a:bodyPr wrap="none" anchor="ctr"/>
          <a:lstStyle/>
          <a:p>
            <a:pPr algn="ctr"/>
            <a:r>
              <a:rPr lang="en-US" altLang="zh-CN" sz="2000" b="1">
                <a:solidFill>
                  <a:schemeClr val="tx1"/>
                </a:solidFill>
              </a:rPr>
              <a:t>F</a:t>
            </a:r>
          </a:p>
        </p:txBody>
      </p:sp>
      <p:cxnSp>
        <p:nvCxnSpPr>
          <p:cNvPr id="19" name="直接连接符 18"/>
          <p:cNvCxnSpPr>
            <a:cxnSpLocks noChangeShapeType="1"/>
            <a:stCxn id="8" idx="3"/>
          </p:cNvCxnSpPr>
          <p:nvPr/>
        </p:nvCxnSpPr>
        <p:spPr bwMode="auto">
          <a:xfrm flipH="1">
            <a:off x="5756532" y="3789389"/>
            <a:ext cx="618648" cy="437134"/>
          </a:xfrm>
          <a:prstGeom prst="line">
            <a:avLst/>
          </a:prstGeom>
          <a:noFill/>
          <a:ln w="19050" algn="ctr">
            <a:solidFill>
              <a:srgbClr val="0070C0"/>
            </a:solidFill>
            <a:round/>
          </a:ln>
        </p:spPr>
      </p:cxnSp>
      <p:sp>
        <p:nvSpPr>
          <p:cNvPr id="20" name="Oval 100"/>
          <p:cNvSpPr>
            <a:spLocks noChangeArrowheads="1"/>
          </p:cNvSpPr>
          <p:nvPr/>
        </p:nvSpPr>
        <p:spPr bwMode="auto">
          <a:xfrm>
            <a:off x="7298868" y="4149080"/>
            <a:ext cx="486966" cy="649288"/>
          </a:xfrm>
          <a:prstGeom prst="ellipse">
            <a:avLst/>
          </a:prstGeom>
          <a:solidFill>
            <a:schemeClr val="bg1">
              <a:lumMod val="85000"/>
            </a:schemeClr>
          </a:solidFill>
        </p:spPr>
        <p:style>
          <a:lnRef idx="0">
            <a:schemeClr val="accent1"/>
          </a:lnRef>
          <a:fillRef idx="3">
            <a:schemeClr val="accent1"/>
          </a:fillRef>
          <a:effectRef idx="3">
            <a:schemeClr val="accent1"/>
          </a:effectRef>
          <a:fontRef idx="minor">
            <a:schemeClr val="lt1"/>
          </a:fontRef>
        </p:style>
        <p:txBody>
          <a:bodyPr wrap="none" anchor="ctr"/>
          <a:lstStyle/>
          <a:p>
            <a:pPr algn="ctr"/>
            <a:r>
              <a:rPr lang="en-US" altLang="zh-CN" sz="2000" b="1" dirty="0">
                <a:solidFill>
                  <a:schemeClr val="tx1"/>
                </a:solidFill>
              </a:rPr>
              <a:t>G</a:t>
            </a:r>
          </a:p>
        </p:txBody>
      </p:sp>
      <p:cxnSp>
        <p:nvCxnSpPr>
          <p:cNvPr id="21" name="直接连接符 20"/>
          <p:cNvCxnSpPr>
            <a:cxnSpLocks noChangeShapeType="1"/>
          </p:cNvCxnSpPr>
          <p:nvPr/>
        </p:nvCxnSpPr>
        <p:spPr bwMode="auto">
          <a:xfrm>
            <a:off x="6776396" y="3728166"/>
            <a:ext cx="601414" cy="498357"/>
          </a:xfrm>
          <a:prstGeom prst="line">
            <a:avLst/>
          </a:prstGeom>
          <a:noFill/>
          <a:ln w="19050" algn="ctr">
            <a:solidFill>
              <a:srgbClr val="0070C0"/>
            </a:solidFill>
            <a:round/>
          </a:ln>
        </p:spPr>
      </p:cxnSp>
      <p:sp>
        <p:nvSpPr>
          <p:cNvPr id="22" name="Text Box 74"/>
          <p:cNvSpPr txBox="1">
            <a:spLocks noChangeArrowheads="1"/>
          </p:cNvSpPr>
          <p:nvPr/>
        </p:nvSpPr>
        <p:spPr bwMode="auto">
          <a:xfrm>
            <a:off x="4804900" y="3530532"/>
            <a:ext cx="843501"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onsolas" panose="020B0609020204030204" pitchFamily="49" charset="0"/>
                <a:ea typeface="微软雅黑" panose="020B0503020204020204" pitchFamily="34" charset="-122"/>
              </a:defRPr>
            </a:lvl1pPr>
            <a:lvl2pPr marL="742950" indent="-285750">
              <a:defRPr>
                <a:solidFill>
                  <a:schemeClr val="tx1"/>
                </a:solidFill>
                <a:latin typeface="Consolas" panose="020B0609020204030204" pitchFamily="49" charset="0"/>
                <a:ea typeface="微软雅黑" panose="020B0503020204020204" pitchFamily="34" charset="-122"/>
              </a:defRPr>
            </a:lvl2pPr>
            <a:lvl3pPr marL="1143000" indent="-228600">
              <a:defRPr>
                <a:solidFill>
                  <a:schemeClr val="tx1"/>
                </a:solidFill>
                <a:latin typeface="Consolas" panose="020B0609020204030204" pitchFamily="49" charset="0"/>
                <a:ea typeface="微软雅黑" panose="020B0503020204020204" pitchFamily="34" charset="-122"/>
              </a:defRPr>
            </a:lvl3pPr>
            <a:lvl4pPr marL="1600200" indent="-228600">
              <a:defRPr>
                <a:solidFill>
                  <a:schemeClr val="tx1"/>
                </a:solidFill>
                <a:latin typeface="Consolas" panose="020B0609020204030204" pitchFamily="49" charset="0"/>
                <a:ea typeface="微软雅黑" panose="020B0503020204020204" pitchFamily="34" charset="-122"/>
              </a:defRPr>
            </a:lvl4pPr>
            <a:lvl5pPr marL="2057400" indent="-228600">
              <a:defRPr>
                <a:solidFill>
                  <a:schemeClr val="tx1"/>
                </a:solidFill>
                <a:latin typeface="Consolas" panose="020B0609020204030204" pitchFamily="49" charset="0"/>
                <a:ea typeface="微软雅黑" panose="020B0503020204020204" pitchFamily="34" charset="-122"/>
              </a:defRPr>
            </a:lvl5pPr>
            <a:lvl6pPr marL="25146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6pPr>
            <a:lvl7pPr marL="29718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7pPr>
            <a:lvl8pPr marL="34290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8pPr>
            <a:lvl9pPr marL="38862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9pPr>
          </a:lstStyle>
          <a:p>
            <a:r>
              <a:rPr lang="en-US" altLang="zh-CN" sz="2000" b="1" dirty="0">
                <a:solidFill>
                  <a:srgbClr val="0000FF"/>
                </a:solidFill>
              </a:rPr>
              <a:t>C</a:t>
            </a:r>
            <a:r>
              <a:rPr lang="en-US" altLang="zh-CN" sz="2000" b="1" baseline="-25000" dirty="0">
                <a:solidFill>
                  <a:srgbClr val="0000FF"/>
                </a:solidFill>
              </a:rPr>
              <a:t>r</a:t>
            </a:r>
            <a:r>
              <a:rPr lang="en-US" altLang="zh-CN" sz="2000" b="1" dirty="0">
                <a:solidFill>
                  <a:srgbClr val="0000FF"/>
                </a:solidFill>
              </a:rPr>
              <a:t>=15</a:t>
            </a:r>
          </a:p>
          <a:p>
            <a:r>
              <a:rPr lang="en-US" altLang="zh-CN" sz="2000" b="1" dirty="0">
                <a:solidFill>
                  <a:srgbClr val="0000FF"/>
                </a:solidFill>
              </a:rPr>
              <a:t>V=15</a:t>
            </a:r>
          </a:p>
        </p:txBody>
      </p:sp>
      <p:sp>
        <p:nvSpPr>
          <p:cNvPr id="23" name="Text Box 74"/>
          <p:cNvSpPr txBox="1">
            <a:spLocks noChangeArrowheads="1"/>
          </p:cNvSpPr>
          <p:nvPr/>
        </p:nvSpPr>
        <p:spPr bwMode="auto">
          <a:xfrm>
            <a:off x="7347930" y="3441195"/>
            <a:ext cx="843501"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onsolas" panose="020B0609020204030204" pitchFamily="49" charset="0"/>
                <a:ea typeface="微软雅黑" panose="020B0503020204020204" pitchFamily="34" charset="-122"/>
              </a:defRPr>
            </a:lvl1pPr>
            <a:lvl2pPr marL="742950" indent="-285750">
              <a:defRPr>
                <a:solidFill>
                  <a:schemeClr val="tx1"/>
                </a:solidFill>
                <a:latin typeface="Consolas" panose="020B0609020204030204" pitchFamily="49" charset="0"/>
                <a:ea typeface="微软雅黑" panose="020B0503020204020204" pitchFamily="34" charset="-122"/>
              </a:defRPr>
            </a:lvl2pPr>
            <a:lvl3pPr marL="1143000" indent="-228600">
              <a:defRPr>
                <a:solidFill>
                  <a:schemeClr val="tx1"/>
                </a:solidFill>
                <a:latin typeface="Consolas" panose="020B0609020204030204" pitchFamily="49" charset="0"/>
                <a:ea typeface="微软雅黑" panose="020B0503020204020204" pitchFamily="34" charset="-122"/>
              </a:defRPr>
            </a:lvl3pPr>
            <a:lvl4pPr marL="1600200" indent="-228600">
              <a:defRPr>
                <a:solidFill>
                  <a:schemeClr val="tx1"/>
                </a:solidFill>
                <a:latin typeface="Consolas" panose="020B0609020204030204" pitchFamily="49" charset="0"/>
                <a:ea typeface="微软雅黑" panose="020B0503020204020204" pitchFamily="34" charset="-122"/>
              </a:defRPr>
            </a:lvl4pPr>
            <a:lvl5pPr marL="2057400" indent="-228600">
              <a:defRPr>
                <a:solidFill>
                  <a:schemeClr val="tx1"/>
                </a:solidFill>
                <a:latin typeface="Consolas" panose="020B0609020204030204" pitchFamily="49" charset="0"/>
                <a:ea typeface="微软雅黑" panose="020B0503020204020204" pitchFamily="34" charset="-122"/>
              </a:defRPr>
            </a:lvl5pPr>
            <a:lvl6pPr marL="25146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6pPr>
            <a:lvl7pPr marL="29718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7pPr>
            <a:lvl8pPr marL="34290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8pPr>
            <a:lvl9pPr marL="38862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9pPr>
          </a:lstStyle>
          <a:p>
            <a:r>
              <a:rPr lang="en-US" altLang="zh-CN" sz="2000" b="1" dirty="0">
                <a:solidFill>
                  <a:srgbClr val="0000FF"/>
                </a:solidFill>
              </a:rPr>
              <a:t>C</a:t>
            </a:r>
            <a:r>
              <a:rPr lang="en-US" altLang="zh-CN" sz="2000" b="1" baseline="-25000" dirty="0">
                <a:solidFill>
                  <a:srgbClr val="0000FF"/>
                </a:solidFill>
              </a:rPr>
              <a:t>r</a:t>
            </a:r>
            <a:r>
              <a:rPr lang="en-US" altLang="zh-CN" sz="2000" b="1" dirty="0">
                <a:solidFill>
                  <a:srgbClr val="0000FF"/>
                </a:solidFill>
              </a:rPr>
              <a:t>=20</a:t>
            </a:r>
          </a:p>
          <a:p>
            <a:r>
              <a:rPr lang="en-US" altLang="zh-CN" sz="2000" b="1" dirty="0">
                <a:solidFill>
                  <a:srgbClr val="0000FF"/>
                </a:solidFill>
              </a:rPr>
              <a:t>V=0</a:t>
            </a:r>
          </a:p>
        </p:txBody>
      </p:sp>
      <p:sp>
        <p:nvSpPr>
          <p:cNvPr id="24" name="Oval 75"/>
          <p:cNvSpPr>
            <a:spLocks noChangeArrowheads="1"/>
          </p:cNvSpPr>
          <p:nvPr/>
        </p:nvSpPr>
        <p:spPr bwMode="auto">
          <a:xfrm>
            <a:off x="853676" y="5019773"/>
            <a:ext cx="486966" cy="649287"/>
          </a:xfrm>
          <a:prstGeom prst="ellipse">
            <a:avLst/>
          </a:prstGeom>
          <a:solidFill>
            <a:srgbClr val="C00000"/>
          </a:solidFill>
        </p:spPr>
        <p:style>
          <a:lnRef idx="0">
            <a:schemeClr val="accent1"/>
          </a:lnRef>
          <a:fillRef idx="3">
            <a:schemeClr val="accent1"/>
          </a:fillRef>
          <a:effectRef idx="3">
            <a:schemeClr val="accent1"/>
          </a:effectRef>
          <a:fontRef idx="minor">
            <a:schemeClr val="lt1"/>
          </a:fontRef>
        </p:style>
        <p:txBody>
          <a:bodyPr wrap="none" anchor="ctr"/>
          <a:lstStyle/>
          <a:p>
            <a:pPr algn="ctr" fontAlgn="auto">
              <a:spcBef>
                <a:spcPts val="0"/>
              </a:spcBef>
              <a:spcAft>
                <a:spcPts val="0"/>
              </a:spcAft>
              <a:defRPr/>
            </a:pPr>
            <a:r>
              <a:rPr lang="en-US" altLang="zh-CN" sz="2000" b="1" dirty="0"/>
              <a:t>H</a:t>
            </a:r>
          </a:p>
        </p:txBody>
      </p:sp>
      <p:sp>
        <p:nvSpPr>
          <p:cNvPr id="25" name="Text Box 77"/>
          <p:cNvSpPr txBox="1">
            <a:spLocks noChangeArrowheads="1"/>
          </p:cNvSpPr>
          <p:nvPr/>
        </p:nvSpPr>
        <p:spPr bwMode="auto">
          <a:xfrm>
            <a:off x="492517" y="5669060"/>
            <a:ext cx="121700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onsolas" panose="020B0609020204030204" pitchFamily="49" charset="0"/>
                <a:ea typeface="微软雅黑" panose="020B0503020204020204" pitchFamily="34" charset="-122"/>
              </a:defRPr>
            </a:lvl1pPr>
            <a:lvl2pPr marL="742950" indent="-285750">
              <a:defRPr>
                <a:solidFill>
                  <a:schemeClr val="tx1"/>
                </a:solidFill>
                <a:latin typeface="Consolas" panose="020B0609020204030204" pitchFamily="49" charset="0"/>
                <a:ea typeface="微软雅黑" panose="020B0503020204020204" pitchFamily="34" charset="-122"/>
              </a:defRPr>
            </a:lvl2pPr>
            <a:lvl3pPr marL="1143000" indent="-228600">
              <a:defRPr>
                <a:solidFill>
                  <a:schemeClr val="tx1"/>
                </a:solidFill>
                <a:latin typeface="Consolas" panose="020B0609020204030204" pitchFamily="49" charset="0"/>
                <a:ea typeface="微软雅黑" panose="020B0503020204020204" pitchFamily="34" charset="-122"/>
              </a:defRPr>
            </a:lvl3pPr>
            <a:lvl4pPr marL="1600200" indent="-228600">
              <a:defRPr>
                <a:solidFill>
                  <a:schemeClr val="tx1"/>
                </a:solidFill>
                <a:latin typeface="Consolas" panose="020B0609020204030204" pitchFamily="49" charset="0"/>
                <a:ea typeface="微软雅黑" panose="020B0503020204020204" pitchFamily="34" charset="-122"/>
              </a:defRPr>
            </a:lvl4pPr>
            <a:lvl5pPr marL="2057400" indent="-228600">
              <a:defRPr>
                <a:solidFill>
                  <a:schemeClr val="tx1"/>
                </a:solidFill>
                <a:latin typeface="Consolas" panose="020B0609020204030204" pitchFamily="49" charset="0"/>
                <a:ea typeface="微软雅黑" panose="020B0503020204020204" pitchFamily="34" charset="-122"/>
              </a:defRPr>
            </a:lvl5pPr>
            <a:lvl6pPr marL="25146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6pPr>
            <a:lvl7pPr marL="29718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7pPr>
            <a:lvl8pPr marL="34290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8pPr>
            <a:lvl9pPr marL="38862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9pPr>
          </a:lstStyle>
          <a:p>
            <a:r>
              <a:rPr lang="en-US" altLang="zh-CN" sz="2000" b="1" dirty="0">
                <a:solidFill>
                  <a:srgbClr val="FF0000"/>
                </a:solidFill>
              </a:rPr>
              <a:t>C</a:t>
            </a:r>
            <a:r>
              <a:rPr lang="en-US" altLang="zh-CN" sz="2000" b="1" baseline="-25000" dirty="0">
                <a:solidFill>
                  <a:srgbClr val="FF0000"/>
                </a:solidFill>
              </a:rPr>
              <a:t>r</a:t>
            </a:r>
            <a:r>
              <a:rPr lang="en-US" altLang="zh-CN" sz="2000" b="1" dirty="0">
                <a:solidFill>
                  <a:srgbClr val="FF0000"/>
                </a:solidFill>
              </a:rPr>
              <a:t>&lt;w</a:t>
            </a:r>
            <a:r>
              <a:rPr lang="en-US" altLang="zh-CN" sz="2000" b="1" baseline="-25000" dirty="0">
                <a:solidFill>
                  <a:srgbClr val="FF0000"/>
                </a:solidFill>
              </a:rPr>
              <a:t>3</a:t>
            </a:r>
          </a:p>
          <a:p>
            <a:r>
              <a:rPr lang="zh-CN" altLang="en-US" sz="2000" b="1" dirty="0">
                <a:solidFill>
                  <a:srgbClr val="FF0000"/>
                </a:solidFill>
                <a:ea typeface="楷体_GB2312" pitchFamily="49" charset="-122"/>
              </a:rPr>
              <a:t>不可行解</a:t>
            </a:r>
          </a:p>
        </p:txBody>
      </p:sp>
      <p:sp>
        <p:nvSpPr>
          <p:cNvPr id="26" name="Oval 79"/>
          <p:cNvSpPr>
            <a:spLocks noChangeArrowheads="1"/>
          </p:cNvSpPr>
          <p:nvPr/>
        </p:nvSpPr>
        <p:spPr bwMode="auto">
          <a:xfrm>
            <a:off x="1916706" y="5019773"/>
            <a:ext cx="486966" cy="649288"/>
          </a:xfrm>
          <a:prstGeom prst="ellipse">
            <a:avLst/>
          </a:prstGeom>
          <a:solidFill>
            <a:srgbClr val="008000"/>
          </a:solidFill>
        </p:spPr>
        <p:style>
          <a:lnRef idx="0">
            <a:schemeClr val="accent1"/>
          </a:lnRef>
          <a:fillRef idx="3">
            <a:schemeClr val="accent1"/>
          </a:fillRef>
          <a:effectRef idx="3">
            <a:schemeClr val="accent1"/>
          </a:effectRef>
          <a:fontRef idx="minor">
            <a:schemeClr val="lt1"/>
          </a:fontRef>
        </p:style>
        <p:txBody>
          <a:bodyPr wrap="none" anchor="ctr"/>
          <a:lstStyle/>
          <a:p>
            <a:pPr algn="ctr" fontAlgn="auto">
              <a:spcBef>
                <a:spcPts val="0"/>
              </a:spcBef>
              <a:spcAft>
                <a:spcPts val="0"/>
              </a:spcAft>
              <a:defRPr/>
            </a:pPr>
            <a:r>
              <a:rPr lang="en-US" altLang="zh-CN" sz="2000" b="1" dirty="0"/>
              <a:t>I</a:t>
            </a:r>
          </a:p>
        </p:txBody>
      </p:sp>
      <p:sp>
        <p:nvSpPr>
          <p:cNvPr id="27" name="Text Box 80"/>
          <p:cNvSpPr txBox="1">
            <a:spLocks noChangeArrowheads="1"/>
          </p:cNvSpPr>
          <p:nvPr/>
        </p:nvSpPr>
        <p:spPr bwMode="auto">
          <a:xfrm>
            <a:off x="1809002" y="5662949"/>
            <a:ext cx="747684"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onsolas" panose="020B0609020204030204" pitchFamily="49" charset="0"/>
                <a:ea typeface="微软雅黑" panose="020B0503020204020204" pitchFamily="34" charset="-122"/>
              </a:defRPr>
            </a:lvl1pPr>
            <a:lvl2pPr marL="742950" indent="-285750">
              <a:defRPr>
                <a:solidFill>
                  <a:schemeClr val="tx1"/>
                </a:solidFill>
                <a:latin typeface="Consolas" panose="020B0609020204030204" pitchFamily="49" charset="0"/>
                <a:ea typeface="微软雅黑" panose="020B0503020204020204" pitchFamily="34" charset="-122"/>
              </a:defRPr>
            </a:lvl2pPr>
            <a:lvl3pPr marL="1143000" indent="-228600">
              <a:defRPr>
                <a:solidFill>
                  <a:schemeClr val="tx1"/>
                </a:solidFill>
                <a:latin typeface="Consolas" panose="020B0609020204030204" pitchFamily="49" charset="0"/>
                <a:ea typeface="微软雅黑" panose="020B0503020204020204" pitchFamily="34" charset="-122"/>
              </a:defRPr>
            </a:lvl3pPr>
            <a:lvl4pPr marL="1600200" indent="-228600">
              <a:defRPr>
                <a:solidFill>
                  <a:schemeClr val="tx1"/>
                </a:solidFill>
                <a:latin typeface="Consolas" panose="020B0609020204030204" pitchFamily="49" charset="0"/>
                <a:ea typeface="微软雅黑" panose="020B0503020204020204" pitchFamily="34" charset="-122"/>
              </a:defRPr>
            </a:lvl4pPr>
            <a:lvl5pPr marL="2057400" indent="-228600">
              <a:defRPr>
                <a:solidFill>
                  <a:schemeClr val="tx1"/>
                </a:solidFill>
                <a:latin typeface="Consolas" panose="020B0609020204030204" pitchFamily="49" charset="0"/>
                <a:ea typeface="微软雅黑" panose="020B0503020204020204" pitchFamily="34" charset="-122"/>
              </a:defRPr>
            </a:lvl5pPr>
            <a:lvl6pPr marL="25146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6pPr>
            <a:lvl7pPr marL="29718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7pPr>
            <a:lvl8pPr marL="34290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8pPr>
            <a:lvl9pPr marL="38862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9pPr>
          </a:lstStyle>
          <a:p>
            <a:r>
              <a:rPr lang="en-US" altLang="zh-CN" sz="2000" b="1" dirty="0">
                <a:solidFill>
                  <a:srgbClr val="006600"/>
                </a:solidFill>
              </a:rPr>
              <a:t>C</a:t>
            </a:r>
            <a:r>
              <a:rPr lang="en-US" altLang="zh-CN" sz="2000" b="1" baseline="-25000" dirty="0">
                <a:solidFill>
                  <a:srgbClr val="006600"/>
                </a:solidFill>
              </a:rPr>
              <a:t>r</a:t>
            </a:r>
            <a:r>
              <a:rPr lang="en-US" altLang="zh-CN" sz="2000" b="1" dirty="0">
                <a:solidFill>
                  <a:srgbClr val="006600"/>
                </a:solidFill>
              </a:rPr>
              <a:t>=5</a:t>
            </a:r>
          </a:p>
          <a:p>
            <a:r>
              <a:rPr lang="en-US" altLang="zh-CN" sz="2000" b="1" dirty="0">
                <a:solidFill>
                  <a:srgbClr val="006600"/>
                </a:solidFill>
              </a:rPr>
              <a:t>V=35</a:t>
            </a:r>
          </a:p>
        </p:txBody>
      </p:sp>
      <p:cxnSp>
        <p:nvCxnSpPr>
          <p:cNvPr id="28" name="直接连接符 80"/>
          <p:cNvCxnSpPr>
            <a:cxnSpLocks noChangeShapeType="1"/>
            <a:stCxn id="11" idx="3"/>
            <a:endCxn id="24" idx="0"/>
          </p:cNvCxnSpPr>
          <p:nvPr/>
        </p:nvCxnSpPr>
        <p:spPr bwMode="auto">
          <a:xfrm flipH="1">
            <a:off x="1097159" y="4763095"/>
            <a:ext cx="349771" cy="256678"/>
          </a:xfrm>
          <a:prstGeom prst="line">
            <a:avLst/>
          </a:prstGeom>
          <a:noFill/>
          <a:ln w="19050" algn="ctr">
            <a:solidFill>
              <a:srgbClr val="0070C0"/>
            </a:solidFill>
            <a:round/>
          </a:ln>
        </p:spPr>
      </p:cxnSp>
      <p:cxnSp>
        <p:nvCxnSpPr>
          <p:cNvPr id="29" name="直接连接符 81"/>
          <p:cNvCxnSpPr>
            <a:cxnSpLocks noChangeShapeType="1"/>
          </p:cNvCxnSpPr>
          <p:nvPr/>
        </p:nvCxnSpPr>
        <p:spPr bwMode="auto">
          <a:xfrm>
            <a:off x="1814031" y="4687163"/>
            <a:ext cx="317236" cy="332610"/>
          </a:xfrm>
          <a:prstGeom prst="line">
            <a:avLst/>
          </a:prstGeom>
          <a:noFill/>
          <a:ln w="19050" algn="ctr">
            <a:solidFill>
              <a:srgbClr val="0070C0"/>
            </a:solidFill>
            <a:round/>
          </a:ln>
        </p:spPr>
      </p:cxnSp>
      <p:sp>
        <p:nvSpPr>
          <p:cNvPr id="30" name="Oval 75"/>
          <p:cNvSpPr>
            <a:spLocks noChangeArrowheads="1"/>
          </p:cNvSpPr>
          <p:nvPr/>
        </p:nvSpPr>
        <p:spPr bwMode="auto">
          <a:xfrm>
            <a:off x="2797731" y="5039311"/>
            <a:ext cx="486966" cy="649287"/>
          </a:xfrm>
          <a:prstGeom prst="ellipse">
            <a:avLst/>
          </a:prstGeom>
          <a:solidFill>
            <a:srgbClr val="C00000"/>
          </a:solidFill>
        </p:spPr>
        <p:style>
          <a:lnRef idx="0">
            <a:schemeClr val="accent1"/>
          </a:lnRef>
          <a:fillRef idx="3">
            <a:schemeClr val="accent1"/>
          </a:fillRef>
          <a:effectRef idx="3">
            <a:schemeClr val="accent1"/>
          </a:effectRef>
          <a:fontRef idx="minor">
            <a:schemeClr val="lt1"/>
          </a:fontRef>
        </p:style>
        <p:txBody>
          <a:bodyPr wrap="none" anchor="ctr"/>
          <a:lstStyle/>
          <a:p>
            <a:pPr algn="ctr" fontAlgn="auto">
              <a:spcBef>
                <a:spcPts val="0"/>
              </a:spcBef>
              <a:spcAft>
                <a:spcPts val="0"/>
              </a:spcAft>
              <a:defRPr/>
            </a:pPr>
            <a:r>
              <a:rPr lang="en-US" altLang="zh-CN" sz="2000" b="1" dirty="0"/>
              <a:t>J</a:t>
            </a:r>
          </a:p>
        </p:txBody>
      </p:sp>
      <p:sp>
        <p:nvSpPr>
          <p:cNvPr id="31" name="Text Box 77"/>
          <p:cNvSpPr txBox="1">
            <a:spLocks noChangeArrowheads="1"/>
          </p:cNvSpPr>
          <p:nvPr/>
        </p:nvSpPr>
        <p:spPr bwMode="auto">
          <a:xfrm>
            <a:off x="2562912" y="5688598"/>
            <a:ext cx="121700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onsolas" panose="020B0609020204030204" pitchFamily="49" charset="0"/>
                <a:ea typeface="微软雅黑" panose="020B0503020204020204" pitchFamily="34" charset="-122"/>
              </a:defRPr>
            </a:lvl1pPr>
            <a:lvl2pPr marL="742950" indent="-285750">
              <a:defRPr>
                <a:solidFill>
                  <a:schemeClr val="tx1"/>
                </a:solidFill>
                <a:latin typeface="Consolas" panose="020B0609020204030204" pitchFamily="49" charset="0"/>
                <a:ea typeface="微软雅黑" panose="020B0503020204020204" pitchFamily="34" charset="-122"/>
              </a:defRPr>
            </a:lvl2pPr>
            <a:lvl3pPr marL="1143000" indent="-228600">
              <a:defRPr>
                <a:solidFill>
                  <a:schemeClr val="tx1"/>
                </a:solidFill>
                <a:latin typeface="Consolas" panose="020B0609020204030204" pitchFamily="49" charset="0"/>
                <a:ea typeface="微软雅黑" panose="020B0503020204020204" pitchFamily="34" charset="-122"/>
              </a:defRPr>
            </a:lvl3pPr>
            <a:lvl4pPr marL="1600200" indent="-228600">
              <a:defRPr>
                <a:solidFill>
                  <a:schemeClr val="tx1"/>
                </a:solidFill>
                <a:latin typeface="Consolas" panose="020B0609020204030204" pitchFamily="49" charset="0"/>
                <a:ea typeface="微软雅黑" panose="020B0503020204020204" pitchFamily="34" charset="-122"/>
              </a:defRPr>
            </a:lvl4pPr>
            <a:lvl5pPr marL="2057400" indent="-228600">
              <a:defRPr>
                <a:solidFill>
                  <a:schemeClr val="tx1"/>
                </a:solidFill>
                <a:latin typeface="Consolas" panose="020B0609020204030204" pitchFamily="49" charset="0"/>
                <a:ea typeface="微软雅黑" panose="020B0503020204020204" pitchFamily="34" charset="-122"/>
              </a:defRPr>
            </a:lvl5pPr>
            <a:lvl6pPr marL="25146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6pPr>
            <a:lvl7pPr marL="29718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7pPr>
            <a:lvl8pPr marL="34290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8pPr>
            <a:lvl9pPr marL="38862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9pPr>
          </a:lstStyle>
          <a:p>
            <a:r>
              <a:rPr lang="en-US" altLang="zh-CN" sz="2000" b="1" dirty="0">
                <a:solidFill>
                  <a:srgbClr val="FF0000"/>
                </a:solidFill>
              </a:rPr>
              <a:t>C</a:t>
            </a:r>
            <a:r>
              <a:rPr lang="en-US" altLang="zh-CN" sz="2000" b="1" baseline="-25000" dirty="0">
                <a:solidFill>
                  <a:srgbClr val="FF0000"/>
                </a:solidFill>
              </a:rPr>
              <a:t>r</a:t>
            </a:r>
            <a:r>
              <a:rPr lang="en-US" altLang="zh-CN" sz="2000" b="1" dirty="0">
                <a:solidFill>
                  <a:srgbClr val="FF0000"/>
                </a:solidFill>
              </a:rPr>
              <a:t>&lt;w</a:t>
            </a:r>
            <a:r>
              <a:rPr lang="en-US" altLang="zh-CN" sz="2000" b="1" baseline="-25000" dirty="0">
                <a:solidFill>
                  <a:srgbClr val="FF0000"/>
                </a:solidFill>
              </a:rPr>
              <a:t>3</a:t>
            </a:r>
          </a:p>
          <a:p>
            <a:r>
              <a:rPr lang="zh-CN" altLang="en-US" sz="2000" b="1" dirty="0">
                <a:solidFill>
                  <a:srgbClr val="FF0000"/>
                </a:solidFill>
                <a:ea typeface="楷体_GB2312" pitchFamily="49" charset="-122"/>
              </a:rPr>
              <a:t>不可行解</a:t>
            </a:r>
          </a:p>
        </p:txBody>
      </p:sp>
      <p:sp>
        <p:nvSpPr>
          <p:cNvPr id="33" name="Oval 79"/>
          <p:cNvSpPr>
            <a:spLocks noChangeArrowheads="1"/>
          </p:cNvSpPr>
          <p:nvPr/>
        </p:nvSpPr>
        <p:spPr bwMode="auto">
          <a:xfrm>
            <a:off x="3860761" y="5039311"/>
            <a:ext cx="486966" cy="649288"/>
          </a:xfrm>
          <a:prstGeom prst="ellipse">
            <a:avLst/>
          </a:prstGeom>
          <a:solidFill>
            <a:srgbClr val="008000"/>
          </a:solidFill>
        </p:spPr>
        <p:style>
          <a:lnRef idx="0">
            <a:schemeClr val="accent1"/>
          </a:lnRef>
          <a:fillRef idx="3">
            <a:schemeClr val="accent1"/>
          </a:fillRef>
          <a:effectRef idx="3">
            <a:schemeClr val="accent1"/>
          </a:effectRef>
          <a:fontRef idx="minor">
            <a:schemeClr val="lt1"/>
          </a:fontRef>
        </p:style>
        <p:txBody>
          <a:bodyPr wrap="none" anchor="ctr"/>
          <a:lstStyle/>
          <a:p>
            <a:pPr algn="ctr" fontAlgn="auto">
              <a:spcBef>
                <a:spcPts val="0"/>
              </a:spcBef>
              <a:spcAft>
                <a:spcPts val="0"/>
              </a:spcAft>
              <a:defRPr/>
            </a:pPr>
            <a:r>
              <a:rPr lang="en-US" altLang="zh-CN" sz="2000" b="1" dirty="0"/>
              <a:t>K</a:t>
            </a:r>
          </a:p>
        </p:txBody>
      </p:sp>
      <p:sp>
        <p:nvSpPr>
          <p:cNvPr id="34" name="Text Box 80"/>
          <p:cNvSpPr txBox="1">
            <a:spLocks noChangeArrowheads="1"/>
          </p:cNvSpPr>
          <p:nvPr/>
        </p:nvSpPr>
        <p:spPr bwMode="auto">
          <a:xfrm>
            <a:off x="3753056" y="5682487"/>
            <a:ext cx="96296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onsolas" panose="020B0609020204030204" pitchFamily="49" charset="0"/>
                <a:ea typeface="微软雅黑" panose="020B0503020204020204" pitchFamily="34" charset="-122"/>
              </a:defRPr>
            </a:lvl1pPr>
            <a:lvl2pPr marL="742950" indent="-285750">
              <a:defRPr>
                <a:solidFill>
                  <a:schemeClr val="tx1"/>
                </a:solidFill>
                <a:latin typeface="Consolas" panose="020B0609020204030204" pitchFamily="49" charset="0"/>
                <a:ea typeface="微软雅黑" panose="020B0503020204020204" pitchFamily="34" charset="-122"/>
              </a:defRPr>
            </a:lvl2pPr>
            <a:lvl3pPr marL="1143000" indent="-228600">
              <a:defRPr>
                <a:solidFill>
                  <a:schemeClr val="tx1"/>
                </a:solidFill>
                <a:latin typeface="Consolas" panose="020B0609020204030204" pitchFamily="49" charset="0"/>
                <a:ea typeface="微软雅黑" panose="020B0503020204020204" pitchFamily="34" charset="-122"/>
              </a:defRPr>
            </a:lvl3pPr>
            <a:lvl4pPr marL="1600200" indent="-228600">
              <a:defRPr>
                <a:solidFill>
                  <a:schemeClr val="tx1"/>
                </a:solidFill>
                <a:latin typeface="Consolas" panose="020B0609020204030204" pitchFamily="49" charset="0"/>
                <a:ea typeface="微软雅黑" panose="020B0503020204020204" pitchFamily="34" charset="-122"/>
              </a:defRPr>
            </a:lvl4pPr>
            <a:lvl5pPr marL="2057400" indent="-228600">
              <a:defRPr>
                <a:solidFill>
                  <a:schemeClr val="tx1"/>
                </a:solidFill>
                <a:latin typeface="Consolas" panose="020B0609020204030204" pitchFamily="49" charset="0"/>
                <a:ea typeface="微软雅黑" panose="020B0503020204020204" pitchFamily="34" charset="-122"/>
              </a:defRPr>
            </a:lvl5pPr>
            <a:lvl6pPr marL="25146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6pPr>
            <a:lvl7pPr marL="29718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7pPr>
            <a:lvl8pPr marL="34290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8pPr>
            <a:lvl9pPr marL="38862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9pPr>
          </a:lstStyle>
          <a:p>
            <a:r>
              <a:rPr lang="en-US" altLang="zh-CN" sz="2000" b="1" dirty="0">
                <a:solidFill>
                  <a:srgbClr val="006600"/>
                </a:solidFill>
              </a:rPr>
              <a:t>C</a:t>
            </a:r>
            <a:r>
              <a:rPr lang="en-US" altLang="zh-CN" sz="2000" b="1" baseline="-25000" dirty="0">
                <a:solidFill>
                  <a:srgbClr val="006600"/>
                </a:solidFill>
              </a:rPr>
              <a:t>r</a:t>
            </a:r>
            <a:r>
              <a:rPr lang="en-US" altLang="zh-CN" sz="2000" b="1" dirty="0">
                <a:solidFill>
                  <a:srgbClr val="006600"/>
                </a:solidFill>
              </a:rPr>
              <a:t>=10</a:t>
            </a:r>
          </a:p>
          <a:p>
            <a:r>
              <a:rPr lang="en-US" altLang="zh-CN" sz="2000" b="1" dirty="0">
                <a:solidFill>
                  <a:srgbClr val="006600"/>
                </a:solidFill>
              </a:rPr>
              <a:t>V=20</a:t>
            </a:r>
          </a:p>
        </p:txBody>
      </p:sp>
      <p:cxnSp>
        <p:nvCxnSpPr>
          <p:cNvPr id="36" name="直接连接符 80"/>
          <p:cNvCxnSpPr>
            <a:cxnSpLocks noChangeShapeType="1"/>
            <a:stCxn id="13" idx="3"/>
            <a:endCxn id="30" idx="0"/>
          </p:cNvCxnSpPr>
          <p:nvPr/>
        </p:nvCxnSpPr>
        <p:spPr bwMode="auto">
          <a:xfrm flipH="1">
            <a:off x="3041214" y="4763095"/>
            <a:ext cx="324373" cy="276216"/>
          </a:xfrm>
          <a:prstGeom prst="line">
            <a:avLst/>
          </a:prstGeom>
          <a:noFill/>
          <a:ln w="19050" algn="ctr">
            <a:solidFill>
              <a:srgbClr val="0070C0"/>
            </a:solidFill>
            <a:round/>
          </a:ln>
        </p:spPr>
      </p:cxnSp>
      <p:cxnSp>
        <p:nvCxnSpPr>
          <p:cNvPr id="37" name="直接连接符 81"/>
          <p:cNvCxnSpPr>
            <a:cxnSpLocks noChangeShapeType="1"/>
          </p:cNvCxnSpPr>
          <p:nvPr/>
        </p:nvCxnSpPr>
        <p:spPr bwMode="auto">
          <a:xfrm>
            <a:off x="3758086" y="4706701"/>
            <a:ext cx="317236" cy="332610"/>
          </a:xfrm>
          <a:prstGeom prst="line">
            <a:avLst/>
          </a:prstGeom>
          <a:noFill/>
          <a:ln w="19050" algn="ctr">
            <a:solidFill>
              <a:srgbClr val="0070C0"/>
            </a:solidFill>
            <a:round/>
          </a:ln>
        </p:spPr>
      </p:cxnSp>
      <p:sp>
        <p:nvSpPr>
          <p:cNvPr id="38" name="Oval 102"/>
          <p:cNvSpPr>
            <a:spLocks noChangeArrowheads="1"/>
          </p:cNvSpPr>
          <p:nvPr/>
        </p:nvSpPr>
        <p:spPr bwMode="auto">
          <a:xfrm>
            <a:off x="4805114" y="5013661"/>
            <a:ext cx="486966" cy="649287"/>
          </a:xfrm>
          <a:prstGeom prst="ellipse">
            <a:avLst/>
          </a:prstGeom>
          <a:solidFill>
            <a:srgbClr val="FFFF00"/>
          </a:solidFill>
        </p:spPr>
        <p:style>
          <a:lnRef idx="0">
            <a:schemeClr val="accent1"/>
          </a:lnRef>
          <a:fillRef idx="3">
            <a:schemeClr val="accent1"/>
          </a:fillRef>
          <a:effectRef idx="3">
            <a:schemeClr val="accent1"/>
          </a:effectRef>
          <a:fontRef idx="minor">
            <a:schemeClr val="lt1"/>
          </a:fontRef>
        </p:style>
        <p:txBody>
          <a:bodyPr wrap="none" anchor="ctr"/>
          <a:lstStyle/>
          <a:p>
            <a:pPr algn="ctr" fontAlgn="auto">
              <a:spcBef>
                <a:spcPts val="0"/>
              </a:spcBef>
              <a:spcAft>
                <a:spcPts val="0"/>
              </a:spcAft>
              <a:defRPr/>
            </a:pPr>
            <a:r>
              <a:rPr lang="en-US" altLang="zh-CN" sz="2000" b="1" dirty="0">
                <a:solidFill>
                  <a:srgbClr val="FF0000"/>
                </a:solidFill>
              </a:rPr>
              <a:t>L</a:t>
            </a:r>
          </a:p>
        </p:txBody>
      </p:sp>
      <p:sp>
        <p:nvSpPr>
          <p:cNvPr id="39" name="Text Box 111"/>
          <p:cNvSpPr txBox="1">
            <a:spLocks noChangeArrowheads="1"/>
          </p:cNvSpPr>
          <p:nvPr/>
        </p:nvSpPr>
        <p:spPr bwMode="auto">
          <a:xfrm>
            <a:off x="4758414" y="5675952"/>
            <a:ext cx="748923"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onsolas" panose="020B0609020204030204" pitchFamily="49" charset="0"/>
                <a:ea typeface="微软雅黑" panose="020B0503020204020204" pitchFamily="34" charset="-122"/>
              </a:defRPr>
            </a:lvl1pPr>
            <a:lvl2pPr marL="742950" indent="-285750">
              <a:defRPr>
                <a:solidFill>
                  <a:schemeClr val="tx1"/>
                </a:solidFill>
                <a:latin typeface="Consolas" panose="020B0609020204030204" pitchFamily="49" charset="0"/>
                <a:ea typeface="微软雅黑" panose="020B0503020204020204" pitchFamily="34" charset="-122"/>
              </a:defRPr>
            </a:lvl2pPr>
            <a:lvl3pPr marL="1143000" indent="-228600">
              <a:defRPr>
                <a:solidFill>
                  <a:schemeClr val="tx1"/>
                </a:solidFill>
                <a:latin typeface="Consolas" panose="020B0609020204030204" pitchFamily="49" charset="0"/>
                <a:ea typeface="微软雅黑" panose="020B0503020204020204" pitchFamily="34" charset="-122"/>
              </a:defRPr>
            </a:lvl3pPr>
            <a:lvl4pPr marL="1600200" indent="-228600">
              <a:defRPr>
                <a:solidFill>
                  <a:schemeClr val="tx1"/>
                </a:solidFill>
                <a:latin typeface="Consolas" panose="020B0609020204030204" pitchFamily="49" charset="0"/>
                <a:ea typeface="微软雅黑" panose="020B0503020204020204" pitchFamily="34" charset="-122"/>
              </a:defRPr>
            </a:lvl4pPr>
            <a:lvl5pPr marL="2057400" indent="-228600">
              <a:defRPr>
                <a:solidFill>
                  <a:schemeClr val="tx1"/>
                </a:solidFill>
                <a:latin typeface="Consolas" panose="020B0609020204030204" pitchFamily="49" charset="0"/>
                <a:ea typeface="微软雅黑" panose="020B0503020204020204" pitchFamily="34" charset="-122"/>
              </a:defRPr>
            </a:lvl5pPr>
            <a:lvl6pPr marL="25146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6pPr>
            <a:lvl7pPr marL="29718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7pPr>
            <a:lvl8pPr marL="34290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8pPr>
            <a:lvl9pPr marL="38862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9pPr>
          </a:lstStyle>
          <a:p>
            <a:r>
              <a:rPr lang="en-US" altLang="zh-CN" sz="2000" b="1" dirty="0">
                <a:solidFill>
                  <a:srgbClr val="C00000"/>
                </a:solidFill>
                <a:ea typeface="楷体_GB2312" pitchFamily="49" charset="-122"/>
              </a:rPr>
              <a:t>Cr=0</a:t>
            </a:r>
          </a:p>
          <a:p>
            <a:r>
              <a:rPr lang="en-US" altLang="zh-CN" sz="2000" b="1" dirty="0">
                <a:solidFill>
                  <a:srgbClr val="C00000"/>
                </a:solidFill>
                <a:ea typeface="楷体_GB2312" pitchFamily="49" charset="-122"/>
              </a:rPr>
              <a:t>V=40</a:t>
            </a:r>
          </a:p>
        </p:txBody>
      </p:sp>
      <p:cxnSp>
        <p:nvCxnSpPr>
          <p:cNvPr id="40" name="直接连接符 78"/>
          <p:cNvCxnSpPr>
            <a:cxnSpLocks noChangeShapeType="1"/>
          </p:cNvCxnSpPr>
          <p:nvPr/>
        </p:nvCxnSpPr>
        <p:spPr bwMode="auto">
          <a:xfrm flipH="1">
            <a:off x="5048597" y="4703282"/>
            <a:ext cx="377804" cy="310379"/>
          </a:xfrm>
          <a:prstGeom prst="line">
            <a:avLst/>
          </a:prstGeom>
          <a:noFill/>
          <a:ln w="19050" algn="ctr">
            <a:solidFill>
              <a:srgbClr val="0070C0"/>
            </a:solidFill>
            <a:round/>
          </a:ln>
        </p:spPr>
      </p:cxnSp>
      <p:cxnSp>
        <p:nvCxnSpPr>
          <p:cNvPr id="41" name="直接连接符 82"/>
          <p:cNvCxnSpPr>
            <a:cxnSpLocks noChangeShapeType="1"/>
          </p:cNvCxnSpPr>
          <p:nvPr/>
        </p:nvCxnSpPr>
        <p:spPr bwMode="auto">
          <a:xfrm>
            <a:off x="5770737" y="4703282"/>
            <a:ext cx="295119" cy="310380"/>
          </a:xfrm>
          <a:prstGeom prst="line">
            <a:avLst/>
          </a:prstGeom>
          <a:noFill/>
          <a:ln w="19050" algn="ctr">
            <a:solidFill>
              <a:srgbClr val="0070C0"/>
            </a:solidFill>
            <a:round/>
          </a:ln>
        </p:spPr>
      </p:cxnSp>
      <p:sp>
        <p:nvSpPr>
          <p:cNvPr id="43" name="Text Box 132"/>
          <p:cNvSpPr txBox="1">
            <a:spLocks noChangeArrowheads="1"/>
          </p:cNvSpPr>
          <p:nvPr/>
        </p:nvSpPr>
        <p:spPr bwMode="auto">
          <a:xfrm>
            <a:off x="4647530" y="6309320"/>
            <a:ext cx="1026569"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onsolas" panose="020B0609020204030204" pitchFamily="49" charset="0"/>
                <a:ea typeface="微软雅黑" panose="020B0503020204020204" pitchFamily="34" charset="-122"/>
              </a:defRPr>
            </a:lvl1pPr>
            <a:lvl2pPr marL="742950" indent="-285750">
              <a:defRPr>
                <a:solidFill>
                  <a:schemeClr val="tx1"/>
                </a:solidFill>
                <a:latin typeface="Consolas" panose="020B0609020204030204" pitchFamily="49" charset="0"/>
                <a:ea typeface="微软雅黑" panose="020B0503020204020204" pitchFamily="34" charset="-122"/>
              </a:defRPr>
            </a:lvl2pPr>
            <a:lvl3pPr marL="1143000" indent="-228600">
              <a:defRPr>
                <a:solidFill>
                  <a:schemeClr val="tx1"/>
                </a:solidFill>
                <a:latin typeface="Consolas" panose="020B0609020204030204" pitchFamily="49" charset="0"/>
                <a:ea typeface="微软雅黑" panose="020B0503020204020204" pitchFamily="34" charset="-122"/>
              </a:defRPr>
            </a:lvl3pPr>
            <a:lvl4pPr marL="1600200" indent="-228600">
              <a:defRPr>
                <a:solidFill>
                  <a:schemeClr val="tx1"/>
                </a:solidFill>
                <a:latin typeface="Consolas" panose="020B0609020204030204" pitchFamily="49" charset="0"/>
                <a:ea typeface="微软雅黑" panose="020B0503020204020204" pitchFamily="34" charset="-122"/>
              </a:defRPr>
            </a:lvl4pPr>
            <a:lvl5pPr marL="2057400" indent="-228600">
              <a:defRPr>
                <a:solidFill>
                  <a:schemeClr val="tx1"/>
                </a:solidFill>
                <a:latin typeface="Consolas" panose="020B0609020204030204" pitchFamily="49" charset="0"/>
                <a:ea typeface="微软雅黑" panose="020B0503020204020204" pitchFamily="34" charset="-122"/>
              </a:defRPr>
            </a:lvl5pPr>
            <a:lvl6pPr marL="25146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6pPr>
            <a:lvl7pPr marL="29718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7pPr>
            <a:lvl8pPr marL="34290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8pPr>
            <a:lvl9pPr marL="38862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9pPr>
          </a:lstStyle>
          <a:p>
            <a:r>
              <a:rPr lang="zh-CN" altLang="en-US" sz="2000" b="1" dirty="0">
                <a:solidFill>
                  <a:srgbClr val="C00000"/>
                </a:solidFill>
                <a:ea typeface="楷体_GB2312" pitchFamily="49" charset="-122"/>
              </a:rPr>
              <a:t>最优解</a:t>
            </a:r>
          </a:p>
        </p:txBody>
      </p:sp>
      <p:sp>
        <p:nvSpPr>
          <p:cNvPr id="44" name="Oval 102"/>
          <p:cNvSpPr>
            <a:spLocks noChangeArrowheads="1"/>
          </p:cNvSpPr>
          <p:nvPr/>
        </p:nvSpPr>
        <p:spPr bwMode="auto">
          <a:xfrm>
            <a:off x="5822373" y="5019774"/>
            <a:ext cx="486966" cy="649287"/>
          </a:xfrm>
          <a:prstGeom prst="ellipse">
            <a:avLst/>
          </a:prstGeom>
          <a:solidFill>
            <a:srgbClr val="008000"/>
          </a:solidFill>
        </p:spPr>
        <p:style>
          <a:lnRef idx="0">
            <a:schemeClr val="accent1"/>
          </a:lnRef>
          <a:fillRef idx="3">
            <a:schemeClr val="accent1"/>
          </a:fillRef>
          <a:effectRef idx="3">
            <a:schemeClr val="accent1"/>
          </a:effectRef>
          <a:fontRef idx="minor">
            <a:schemeClr val="lt1"/>
          </a:fontRef>
        </p:style>
        <p:txBody>
          <a:bodyPr wrap="none" anchor="ctr"/>
          <a:lstStyle/>
          <a:p>
            <a:pPr algn="ctr" fontAlgn="auto">
              <a:spcBef>
                <a:spcPts val="0"/>
              </a:spcBef>
              <a:spcAft>
                <a:spcPts val="0"/>
              </a:spcAft>
              <a:defRPr/>
            </a:pPr>
            <a:r>
              <a:rPr lang="en-US" altLang="zh-CN" sz="2000" b="1" dirty="0"/>
              <a:t>M</a:t>
            </a:r>
          </a:p>
        </p:txBody>
      </p:sp>
      <p:sp>
        <p:nvSpPr>
          <p:cNvPr id="45" name="Text Box 80"/>
          <p:cNvSpPr txBox="1">
            <a:spLocks noChangeArrowheads="1"/>
          </p:cNvSpPr>
          <p:nvPr/>
        </p:nvSpPr>
        <p:spPr bwMode="auto">
          <a:xfrm>
            <a:off x="5625936" y="5660543"/>
            <a:ext cx="96296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onsolas" panose="020B0609020204030204" pitchFamily="49" charset="0"/>
                <a:ea typeface="微软雅黑" panose="020B0503020204020204" pitchFamily="34" charset="-122"/>
              </a:defRPr>
            </a:lvl1pPr>
            <a:lvl2pPr marL="742950" indent="-285750">
              <a:defRPr>
                <a:solidFill>
                  <a:schemeClr val="tx1"/>
                </a:solidFill>
                <a:latin typeface="Consolas" panose="020B0609020204030204" pitchFamily="49" charset="0"/>
                <a:ea typeface="微软雅黑" panose="020B0503020204020204" pitchFamily="34" charset="-122"/>
              </a:defRPr>
            </a:lvl2pPr>
            <a:lvl3pPr marL="1143000" indent="-228600">
              <a:defRPr>
                <a:solidFill>
                  <a:schemeClr val="tx1"/>
                </a:solidFill>
                <a:latin typeface="Consolas" panose="020B0609020204030204" pitchFamily="49" charset="0"/>
                <a:ea typeface="微软雅黑" panose="020B0503020204020204" pitchFamily="34" charset="-122"/>
              </a:defRPr>
            </a:lvl3pPr>
            <a:lvl4pPr marL="1600200" indent="-228600">
              <a:defRPr>
                <a:solidFill>
                  <a:schemeClr val="tx1"/>
                </a:solidFill>
                <a:latin typeface="Consolas" panose="020B0609020204030204" pitchFamily="49" charset="0"/>
                <a:ea typeface="微软雅黑" panose="020B0503020204020204" pitchFamily="34" charset="-122"/>
              </a:defRPr>
            </a:lvl4pPr>
            <a:lvl5pPr marL="2057400" indent="-228600">
              <a:defRPr>
                <a:solidFill>
                  <a:schemeClr val="tx1"/>
                </a:solidFill>
                <a:latin typeface="Consolas" panose="020B0609020204030204" pitchFamily="49" charset="0"/>
                <a:ea typeface="微软雅黑" panose="020B0503020204020204" pitchFamily="34" charset="-122"/>
              </a:defRPr>
            </a:lvl5pPr>
            <a:lvl6pPr marL="25146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6pPr>
            <a:lvl7pPr marL="29718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7pPr>
            <a:lvl8pPr marL="34290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8pPr>
            <a:lvl9pPr marL="38862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9pPr>
          </a:lstStyle>
          <a:p>
            <a:r>
              <a:rPr lang="en-US" altLang="zh-CN" sz="2000" b="1" dirty="0">
                <a:solidFill>
                  <a:srgbClr val="006600"/>
                </a:solidFill>
              </a:rPr>
              <a:t>C</a:t>
            </a:r>
            <a:r>
              <a:rPr lang="en-US" altLang="zh-CN" sz="2000" b="1" baseline="-25000" dirty="0">
                <a:solidFill>
                  <a:srgbClr val="006600"/>
                </a:solidFill>
              </a:rPr>
              <a:t>r</a:t>
            </a:r>
            <a:r>
              <a:rPr lang="en-US" altLang="zh-CN" sz="2000" b="1" dirty="0">
                <a:solidFill>
                  <a:srgbClr val="006600"/>
                </a:solidFill>
              </a:rPr>
              <a:t>=15</a:t>
            </a:r>
          </a:p>
          <a:p>
            <a:r>
              <a:rPr lang="en-US" altLang="zh-CN" sz="2000" b="1" dirty="0">
                <a:solidFill>
                  <a:srgbClr val="006600"/>
                </a:solidFill>
              </a:rPr>
              <a:t>V=15</a:t>
            </a:r>
          </a:p>
        </p:txBody>
      </p:sp>
      <p:sp>
        <p:nvSpPr>
          <p:cNvPr id="46" name="Oval 102"/>
          <p:cNvSpPr>
            <a:spLocks noChangeArrowheads="1"/>
          </p:cNvSpPr>
          <p:nvPr/>
        </p:nvSpPr>
        <p:spPr bwMode="auto">
          <a:xfrm>
            <a:off x="6721529" y="5011295"/>
            <a:ext cx="486966" cy="649287"/>
          </a:xfrm>
          <a:prstGeom prst="ellipse">
            <a:avLst/>
          </a:prstGeom>
          <a:solidFill>
            <a:srgbClr val="008000"/>
          </a:solidFill>
        </p:spPr>
        <p:style>
          <a:lnRef idx="0">
            <a:schemeClr val="accent1"/>
          </a:lnRef>
          <a:fillRef idx="3">
            <a:schemeClr val="accent1"/>
          </a:fillRef>
          <a:effectRef idx="3">
            <a:schemeClr val="accent1"/>
          </a:effectRef>
          <a:fontRef idx="minor">
            <a:schemeClr val="lt1"/>
          </a:fontRef>
        </p:style>
        <p:txBody>
          <a:bodyPr wrap="none" anchor="ctr"/>
          <a:lstStyle/>
          <a:p>
            <a:pPr algn="ctr" fontAlgn="auto">
              <a:spcBef>
                <a:spcPts val="0"/>
              </a:spcBef>
              <a:spcAft>
                <a:spcPts val="0"/>
              </a:spcAft>
              <a:defRPr/>
            </a:pPr>
            <a:r>
              <a:rPr lang="en-US" altLang="zh-CN" sz="2000" b="1" dirty="0"/>
              <a:t>N</a:t>
            </a:r>
          </a:p>
        </p:txBody>
      </p:sp>
      <p:sp>
        <p:nvSpPr>
          <p:cNvPr id="47" name="Text Box 111"/>
          <p:cNvSpPr txBox="1">
            <a:spLocks noChangeArrowheads="1"/>
          </p:cNvSpPr>
          <p:nvPr/>
        </p:nvSpPr>
        <p:spPr bwMode="auto">
          <a:xfrm>
            <a:off x="6674829" y="5673586"/>
            <a:ext cx="748923"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onsolas" panose="020B0609020204030204" pitchFamily="49" charset="0"/>
                <a:ea typeface="微软雅黑" panose="020B0503020204020204" pitchFamily="34" charset="-122"/>
              </a:defRPr>
            </a:lvl1pPr>
            <a:lvl2pPr marL="742950" indent="-285750">
              <a:defRPr>
                <a:solidFill>
                  <a:schemeClr val="tx1"/>
                </a:solidFill>
                <a:latin typeface="Consolas" panose="020B0609020204030204" pitchFamily="49" charset="0"/>
                <a:ea typeface="微软雅黑" panose="020B0503020204020204" pitchFamily="34" charset="-122"/>
              </a:defRPr>
            </a:lvl2pPr>
            <a:lvl3pPr marL="1143000" indent="-228600">
              <a:defRPr>
                <a:solidFill>
                  <a:schemeClr val="tx1"/>
                </a:solidFill>
                <a:latin typeface="Consolas" panose="020B0609020204030204" pitchFamily="49" charset="0"/>
                <a:ea typeface="微软雅黑" panose="020B0503020204020204" pitchFamily="34" charset="-122"/>
              </a:defRPr>
            </a:lvl3pPr>
            <a:lvl4pPr marL="1600200" indent="-228600">
              <a:defRPr>
                <a:solidFill>
                  <a:schemeClr val="tx1"/>
                </a:solidFill>
                <a:latin typeface="Consolas" panose="020B0609020204030204" pitchFamily="49" charset="0"/>
                <a:ea typeface="微软雅黑" panose="020B0503020204020204" pitchFamily="34" charset="-122"/>
              </a:defRPr>
            </a:lvl4pPr>
            <a:lvl5pPr marL="2057400" indent="-228600">
              <a:defRPr>
                <a:solidFill>
                  <a:schemeClr val="tx1"/>
                </a:solidFill>
                <a:latin typeface="Consolas" panose="020B0609020204030204" pitchFamily="49" charset="0"/>
                <a:ea typeface="微软雅黑" panose="020B0503020204020204" pitchFamily="34" charset="-122"/>
              </a:defRPr>
            </a:lvl5pPr>
            <a:lvl6pPr marL="25146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6pPr>
            <a:lvl7pPr marL="29718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7pPr>
            <a:lvl8pPr marL="34290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8pPr>
            <a:lvl9pPr marL="38862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9pPr>
          </a:lstStyle>
          <a:p>
            <a:r>
              <a:rPr lang="en-US" altLang="zh-CN" sz="2000" b="1" dirty="0">
                <a:solidFill>
                  <a:srgbClr val="006600"/>
                </a:solidFill>
              </a:rPr>
              <a:t>C</a:t>
            </a:r>
            <a:r>
              <a:rPr lang="en-US" altLang="zh-CN" sz="2000" b="1" baseline="-25000" dirty="0">
                <a:solidFill>
                  <a:srgbClr val="006600"/>
                </a:solidFill>
              </a:rPr>
              <a:t>r</a:t>
            </a:r>
            <a:r>
              <a:rPr lang="en-US" altLang="zh-CN" sz="2000" b="1" dirty="0">
                <a:solidFill>
                  <a:srgbClr val="006600"/>
                </a:solidFill>
              </a:rPr>
              <a:t>=5</a:t>
            </a:r>
          </a:p>
          <a:p>
            <a:r>
              <a:rPr lang="en-US" altLang="zh-CN" sz="2000" b="1" dirty="0">
                <a:solidFill>
                  <a:srgbClr val="006600"/>
                </a:solidFill>
              </a:rPr>
              <a:t>V=25</a:t>
            </a:r>
          </a:p>
        </p:txBody>
      </p:sp>
      <p:cxnSp>
        <p:nvCxnSpPr>
          <p:cNvPr id="48" name="直接连接符 78"/>
          <p:cNvCxnSpPr>
            <a:cxnSpLocks noChangeShapeType="1"/>
          </p:cNvCxnSpPr>
          <p:nvPr/>
        </p:nvCxnSpPr>
        <p:spPr bwMode="auto">
          <a:xfrm flipH="1">
            <a:off x="6965012" y="4700916"/>
            <a:ext cx="377804" cy="310379"/>
          </a:xfrm>
          <a:prstGeom prst="line">
            <a:avLst/>
          </a:prstGeom>
          <a:noFill/>
          <a:ln w="19050" algn="ctr">
            <a:solidFill>
              <a:srgbClr val="0070C0"/>
            </a:solidFill>
            <a:round/>
          </a:ln>
        </p:spPr>
      </p:cxnSp>
      <p:cxnSp>
        <p:nvCxnSpPr>
          <p:cNvPr id="49" name="直接连接符 82"/>
          <p:cNvCxnSpPr>
            <a:cxnSpLocks noChangeShapeType="1"/>
          </p:cNvCxnSpPr>
          <p:nvPr/>
        </p:nvCxnSpPr>
        <p:spPr bwMode="auto">
          <a:xfrm>
            <a:off x="7687152" y="4700916"/>
            <a:ext cx="295119" cy="310380"/>
          </a:xfrm>
          <a:prstGeom prst="line">
            <a:avLst/>
          </a:prstGeom>
          <a:noFill/>
          <a:ln w="19050" algn="ctr">
            <a:solidFill>
              <a:srgbClr val="0070C0"/>
            </a:solidFill>
            <a:round/>
          </a:ln>
        </p:spPr>
      </p:cxnSp>
      <p:sp>
        <p:nvSpPr>
          <p:cNvPr id="50" name="Oval 102"/>
          <p:cNvSpPr>
            <a:spLocks noChangeArrowheads="1"/>
          </p:cNvSpPr>
          <p:nvPr/>
        </p:nvSpPr>
        <p:spPr bwMode="auto">
          <a:xfrm>
            <a:off x="7738788" y="5017408"/>
            <a:ext cx="486966" cy="649287"/>
          </a:xfrm>
          <a:prstGeom prst="ellipse">
            <a:avLst/>
          </a:prstGeom>
          <a:solidFill>
            <a:srgbClr val="008000"/>
          </a:solidFill>
        </p:spPr>
        <p:style>
          <a:lnRef idx="0">
            <a:schemeClr val="accent1"/>
          </a:lnRef>
          <a:fillRef idx="3">
            <a:schemeClr val="accent1"/>
          </a:fillRef>
          <a:effectRef idx="3">
            <a:schemeClr val="accent1"/>
          </a:effectRef>
          <a:fontRef idx="minor">
            <a:schemeClr val="lt1"/>
          </a:fontRef>
        </p:style>
        <p:txBody>
          <a:bodyPr wrap="none" anchor="ctr"/>
          <a:lstStyle/>
          <a:p>
            <a:pPr algn="ctr" fontAlgn="auto">
              <a:spcBef>
                <a:spcPts val="0"/>
              </a:spcBef>
              <a:spcAft>
                <a:spcPts val="0"/>
              </a:spcAft>
              <a:defRPr/>
            </a:pPr>
            <a:r>
              <a:rPr lang="en-US" altLang="zh-CN" sz="2000" b="1" dirty="0"/>
              <a:t>O</a:t>
            </a:r>
          </a:p>
        </p:txBody>
      </p:sp>
      <p:sp>
        <p:nvSpPr>
          <p:cNvPr id="51" name="Text Box 80"/>
          <p:cNvSpPr txBox="1">
            <a:spLocks noChangeArrowheads="1"/>
          </p:cNvSpPr>
          <p:nvPr/>
        </p:nvSpPr>
        <p:spPr bwMode="auto">
          <a:xfrm>
            <a:off x="7542351" y="5658177"/>
            <a:ext cx="96296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onsolas" panose="020B0609020204030204" pitchFamily="49" charset="0"/>
                <a:ea typeface="微软雅黑" panose="020B0503020204020204" pitchFamily="34" charset="-122"/>
              </a:defRPr>
            </a:lvl1pPr>
            <a:lvl2pPr marL="742950" indent="-285750">
              <a:defRPr>
                <a:solidFill>
                  <a:schemeClr val="tx1"/>
                </a:solidFill>
                <a:latin typeface="Consolas" panose="020B0609020204030204" pitchFamily="49" charset="0"/>
                <a:ea typeface="微软雅黑" panose="020B0503020204020204" pitchFamily="34" charset="-122"/>
              </a:defRPr>
            </a:lvl2pPr>
            <a:lvl3pPr marL="1143000" indent="-228600">
              <a:defRPr>
                <a:solidFill>
                  <a:schemeClr val="tx1"/>
                </a:solidFill>
                <a:latin typeface="Consolas" panose="020B0609020204030204" pitchFamily="49" charset="0"/>
                <a:ea typeface="微软雅黑" panose="020B0503020204020204" pitchFamily="34" charset="-122"/>
              </a:defRPr>
            </a:lvl3pPr>
            <a:lvl4pPr marL="1600200" indent="-228600">
              <a:defRPr>
                <a:solidFill>
                  <a:schemeClr val="tx1"/>
                </a:solidFill>
                <a:latin typeface="Consolas" panose="020B0609020204030204" pitchFamily="49" charset="0"/>
                <a:ea typeface="微软雅黑" panose="020B0503020204020204" pitchFamily="34" charset="-122"/>
              </a:defRPr>
            </a:lvl4pPr>
            <a:lvl5pPr marL="2057400" indent="-228600">
              <a:defRPr>
                <a:solidFill>
                  <a:schemeClr val="tx1"/>
                </a:solidFill>
                <a:latin typeface="Consolas" panose="020B0609020204030204" pitchFamily="49" charset="0"/>
                <a:ea typeface="微软雅黑" panose="020B0503020204020204" pitchFamily="34" charset="-122"/>
              </a:defRPr>
            </a:lvl5pPr>
            <a:lvl6pPr marL="25146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6pPr>
            <a:lvl7pPr marL="29718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7pPr>
            <a:lvl8pPr marL="34290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8pPr>
            <a:lvl9pPr marL="38862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9pPr>
          </a:lstStyle>
          <a:p>
            <a:r>
              <a:rPr lang="en-US" altLang="zh-CN" sz="2000" b="1" dirty="0">
                <a:solidFill>
                  <a:srgbClr val="006600"/>
                </a:solidFill>
              </a:rPr>
              <a:t>C</a:t>
            </a:r>
            <a:r>
              <a:rPr lang="en-US" altLang="zh-CN" sz="2000" b="1" baseline="-25000" dirty="0">
                <a:solidFill>
                  <a:srgbClr val="006600"/>
                </a:solidFill>
              </a:rPr>
              <a:t>r</a:t>
            </a:r>
            <a:r>
              <a:rPr lang="en-US" altLang="zh-CN" sz="2000" b="1" dirty="0">
                <a:solidFill>
                  <a:srgbClr val="006600"/>
                </a:solidFill>
              </a:rPr>
              <a:t>=20</a:t>
            </a:r>
          </a:p>
          <a:p>
            <a:r>
              <a:rPr lang="en-US" altLang="zh-CN" sz="2000" b="1" dirty="0">
                <a:solidFill>
                  <a:srgbClr val="006600"/>
                </a:solidFill>
              </a:rPr>
              <a:t>V=0</a:t>
            </a:r>
          </a:p>
        </p:txBody>
      </p:sp>
      <p:sp>
        <p:nvSpPr>
          <p:cNvPr id="2" name="内容占位符 2">
            <a:extLst>
              <a:ext uri="{FF2B5EF4-FFF2-40B4-BE49-F238E27FC236}">
                <a16:creationId xmlns:a16="http://schemas.microsoft.com/office/drawing/2014/main" id="{B130F218-0E6D-C079-9583-362C36F0672C}"/>
              </a:ext>
            </a:extLst>
          </p:cNvPr>
          <p:cNvSpPr>
            <a:spLocks noGrp="1"/>
          </p:cNvSpPr>
          <p:nvPr>
            <p:ph idx="1"/>
          </p:nvPr>
        </p:nvSpPr>
        <p:spPr>
          <a:xfrm>
            <a:off x="457200" y="260648"/>
            <a:ext cx="8229600" cy="4525963"/>
          </a:xfrm>
        </p:spPr>
        <p:txBody>
          <a:bodyPr/>
          <a:lstStyle/>
          <a:p>
            <a:pPr marL="0" indent="0">
              <a:buNone/>
            </a:pPr>
            <a:r>
              <a:rPr lang="en-US" altLang="zh-CN" sz="2400" dirty="0"/>
              <a:t>9</a:t>
            </a:r>
            <a:r>
              <a:rPr lang="zh-CN" altLang="en-US" sz="2400" dirty="0"/>
              <a:t>）活结点队列为空，算法结束，其最优值为 </a:t>
            </a:r>
            <a:r>
              <a:rPr lang="en-US" altLang="zh-CN" sz="2400" dirty="0"/>
              <a:t>40</a:t>
            </a:r>
            <a:r>
              <a:rPr lang="zh-CN" altLang="en-US" sz="2400" dirty="0"/>
              <a:t>。最优解为从根结点 </a:t>
            </a:r>
            <a:r>
              <a:rPr lang="en-US" altLang="zh-CN" sz="2400" dirty="0"/>
              <a:t>A </a:t>
            </a:r>
            <a:r>
              <a:rPr lang="zh-CN" altLang="en-US" sz="2400" dirty="0"/>
              <a:t>到叶结点 </a:t>
            </a:r>
            <a:r>
              <a:rPr lang="en-US" altLang="zh-CN" sz="2400" dirty="0"/>
              <a:t>L </a:t>
            </a:r>
            <a:r>
              <a:rPr lang="zh-CN" altLang="en-US" sz="2400" dirty="0"/>
              <a:t>的路径（</a:t>
            </a:r>
            <a:r>
              <a:rPr lang="en-US" altLang="zh-CN" sz="2400" dirty="0"/>
              <a:t>0,1,1</a:t>
            </a:r>
            <a:r>
              <a:rPr lang="zh-CN" altLang="en-US" sz="2400" dirty="0"/>
              <a:t>）。 </a:t>
            </a:r>
          </a:p>
        </p:txBody>
      </p:sp>
    </p:spTree>
    <p:extLst>
      <p:ext uri="{BB962C8B-B14F-4D97-AF65-F5344CB8AC3E}">
        <p14:creationId xmlns:p14="http://schemas.microsoft.com/office/powerpoint/2010/main" val="76294764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val 62"/>
          <p:cNvSpPr>
            <a:spLocks noChangeArrowheads="1"/>
          </p:cNvSpPr>
          <p:nvPr/>
        </p:nvSpPr>
        <p:spPr bwMode="auto">
          <a:xfrm>
            <a:off x="4571999" y="4365104"/>
            <a:ext cx="486966" cy="649288"/>
          </a:xfrm>
          <a:prstGeom prst="ellipse">
            <a:avLst/>
          </a:prstGeom>
          <a:solidFill>
            <a:srgbClr val="0070C0"/>
          </a:solidFill>
        </p:spPr>
        <p:style>
          <a:lnRef idx="0">
            <a:schemeClr val="accent1"/>
          </a:lnRef>
          <a:fillRef idx="3">
            <a:schemeClr val="accent1"/>
          </a:fillRef>
          <a:effectRef idx="3">
            <a:schemeClr val="accent1"/>
          </a:effectRef>
          <a:fontRef idx="minor">
            <a:schemeClr val="lt1"/>
          </a:fontRef>
        </p:style>
        <p:txBody>
          <a:bodyPr wrap="none" anchor="ctr"/>
          <a:lstStyle/>
          <a:p>
            <a:pPr algn="ctr" fontAlgn="auto">
              <a:spcBef>
                <a:spcPts val="0"/>
              </a:spcBef>
              <a:spcAft>
                <a:spcPts val="0"/>
              </a:spcAft>
              <a:defRPr/>
            </a:pPr>
            <a:r>
              <a:rPr lang="en-US" altLang="zh-CN" sz="2000" b="1" dirty="0"/>
              <a:t>A</a:t>
            </a:r>
          </a:p>
        </p:txBody>
      </p:sp>
      <p:sp>
        <p:nvSpPr>
          <p:cNvPr id="5" name="Text Box 65"/>
          <p:cNvSpPr txBox="1">
            <a:spLocks noChangeArrowheads="1"/>
          </p:cNvSpPr>
          <p:nvPr/>
        </p:nvSpPr>
        <p:spPr bwMode="auto">
          <a:xfrm>
            <a:off x="4096006" y="5117506"/>
            <a:ext cx="168988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onsolas" panose="020B0609020204030204" pitchFamily="49" charset="0"/>
                <a:ea typeface="微软雅黑" panose="020B0503020204020204" pitchFamily="34" charset="-122"/>
              </a:defRPr>
            </a:lvl1pPr>
            <a:lvl2pPr marL="742950" indent="-285750">
              <a:defRPr>
                <a:solidFill>
                  <a:schemeClr val="tx1"/>
                </a:solidFill>
                <a:latin typeface="Consolas" panose="020B0609020204030204" pitchFamily="49" charset="0"/>
                <a:ea typeface="微软雅黑" panose="020B0503020204020204" pitchFamily="34" charset="-122"/>
              </a:defRPr>
            </a:lvl2pPr>
            <a:lvl3pPr marL="1143000" indent="-228600">
              <a:defRPr>
                <a:solidFill>
                  <a:schemeClr val="tx1"/>
                </a:solidFill>
                <a:latin typeface="Consolas" panose="020B0609020204030204" pitchFamily="49" charset="0"/>
                <a:ea typeface="微软雅黑" panose="020B0503020204020204" pitchFamily="34" charset="-122"/>
              </a:defRPr>
            </a:lvl3pPr>
            <a:lvl4pPr marL="1600200" indent="-228600">
              <a:defRPr>
                <a:solidFill>
                  <a:schemeClr val="tx1"/>
                </a:solidFill>
                <a:latin typeface="Consolas" panose="020B0609020204030204" pitchFamily="49" charset="0"/>
                <a:ea typeface="微软雅黑" panose="020B0503020204020204" pitchFamily="34" charset="-122"/>
              </a:defRPr>
            </a:lvl4pPr>
            <a:lvl5pPr marL="2057400" indent="-228600">
              <a:defRPr>
                <a:solidFill>
                  <a:schemeClr val="tx1"/>
                </a:solidFill>
                <a:latin typeface="Consolas" panose="020B0609020204030204" pitchFamily="49" charset="0"/>
                <a:ea typeface="微软雅黑" panose="020B0503020204020204" pitchFamily="34" charset="-122"/>
              </a:defRPr>
            </a:lvl5pPr>
            <a:lvl6pPr marL="25146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6pPr>
            <a:lvl7pPr marL="29718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7pPr>
            <a:lvl8pPr marL="34290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8pPr>
            <a:lvl9pPr marL="38862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9pPr>
          </a:lstStyle>
          <a:p>
            <a:r>
              <a:rPr lang="en-US" altLang="zh-CN" sz="2000" b="1" dirty="0">
                <a:solidFill>
                  <a:srgbClr val="0000FF"/>
                </a:solidFill>
              </a:rPr>
              <a:t>C</a:t>
            </a:r>
            <a:r>
              <a:rPr lang="en-US" altLang="zh-CN" sz="2000" b="1" baseline="-25000" dirty="0">
                <a:solidFill>
                  <a:srgbClr val="0000FF"/>
                </a:solidFill>
              </a:rPr>
              <a:t>r</a:t>
            </a:r>
            <a:r>
              <a:rPr lang="en-US" altLang="zh-CN" sz="2000" b="1" dirty="0">
                <a:solidFill>
                  <a:srgbClr val="0000FF"/>
                </a:solidFill>
              </a:rPr>
              <a:t>=C=20,V=0</a:t>
            </a:r>
          </a:p>
        </p:txBody>
      </p:sp>
      <p:sp>
        <p:nvSpPr>
          <p:cNvPr id="6" name="Oval 64"/>
          <p:cNvSpPr>
            <a:spLocks noChangeArrowheads="1"/>
          </p:cNvSpPr>
          <p:nvPr/>
        </p:nvSpPr>
        <p:spPr bwMode="auto">
          <a:xfrm>
            <a:off x="2656153" y="5752705"/>
            <a:ext cx="486965" cy="649288"/>
          </a:xfrm>
          <a:prstGeom prst="ellipse">
            <a:avLst/>
          </a:prstGeom>
          <a:solidFill>
            <a:srgbClr val="0070C0"/>
          </a:solidFill>
        </p:spPr>
        <p:style>
          <a:lnRef idx="0">
            <a:schemeClr val="accent1"/>
          </a:lnRef>
          <a:fillRef idx="3">
            <a:schemeClr val="accent1"/>
          </a:fillRef>
          <a:effectRef idx="3">
            <a:schemeClr val="accent1"/>
          </a:effectRef>
          <a:fontRef idx="minor">
            <a:schemeClr val="lt1"/>
          </a:fontRef>
        </p:style>
        <p:txBody>
          <a:bodyPr wrap="none" anchor="ctr"/>
          <a:lstStyle/>
          <a:p>
            <a:pPr algn="ctr" fontAlgn="auto">
              <a:spcBef>
                <a:spcPts val="0"/>
              </a:spcBef>
              <a:spcAft>
                <a:spcPts val="0"/>
              </a:spcAft>
              <a:defRPr/>
            </a:pPr>
            <a:r>
              <a:rPr lang="en-US" altLang="zh-CN" sz="2000" b="1" dirty="0"/>
              <a:t>B</a:t>
            </a:r>
          </a:p>
        </p:txBody>
      </p:sp>
      <p:sp>
        <p:nvSpPr>
          <p:cNvPr id="7" name="Text Box 66"/>
          <p:cNvSpPr txBox="1">
            <a:spLocks noChangeArrowheads="1"/>
          </p:cNvSpPr>
          <p:nvPr/>
        </p:nvSpPr>
        <p:spPr bwMode="auto">
          <a:xfrm>
            <a:off x="1012754" y="5657363"/>
            <a:ext cx="154882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onsolas" panose="020B0609020204030204" pitchFamily="49" charset="0"/>
                <a:ea typeface="微软雅黑" panose="020B0503020204020204" pitchFamily="34" charset="-122"/>
              </a:defRPr>
            </a:lvl1pPr>
            <a:lvl2pPr marL="742950" indent="-285750">
              <a:defRPr>
                <a:solidFill>
                  <a:schemeClr val="tx1"/>
                </a:solidFill>
                <a:latin typeface="Consolas" panose="020B0609020204030204" pitchFamily="49" charset="0"/>
                <a:ea typeface="微软雅黑" panose="020B0503020204020204" pitchFamily="34" charset="-122"/>
              </a:defRPr>
            </a:lvl2pPr>
            <a:lvl3pPr marL="1143000" indent="-228600">
              <a:defRPr>
                <a:solidFill>
                  <a:schemeClr val="tx1"/>
                </a:solidFill>
                <a:latin typeface="Consolas" panose="020B0609020204030204" pitchFamily="49" charset="0"/>
                <a:ea typeface="微软雅黑" panose="020B0503020204020204" pitchFamily="34" charset="-122"/>
              </a:defRPr>
            </a:lvl3pPr>
            <a:lvl4pPr marL="1600200" indent="-228600">
              <a:defRPr>
                <a:solidFill>
                  <a:schemeClr val="tx1"/>
                </a:solidFill>
                <a:latin typeface="Consolas" panose="020B0609020204030204" pitchFamily="49" charset="0"/>
                <a:ea typeface="微软雅黑" panose="020B0503020204020204" pitchFamily="34" charset="-122"/>
              </a:defRPr>
            </a:lvl4pPr>
            <a:lvl5pPr marL="2057400" indent="-228600">
              <a:defRPr>
                <a:solidFill>
                  <a:schemeClr val="tx1"/>
                </a:solidFill>
                <a:latin typeface="Consolas" panose="020B0609020204030204" pitchFamily="49" charset="0"/>
                <a:ea typeface="微软雅黑" panose="020B0503020204020204" pitchFamily="34" charset="-122"/>
              </a:defRPr>
            </a:lvl5pPr>
            <a:lvl6pPr marL="25146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6pPr>
            <a:lvl7pPr marL="29718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7pPr>
            <a:lvl8pPr marL="34290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8pPr>
            <a:lvl9pPr marL="38862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9pPr>
          </a:lstStyle>
          <a:p>
            <a:r>
              <a:rPr lang="en-US" altLang="zh-CN" sz="2000" b="1" dirty="0">
                <a:solidFill>
                  <a:srgbClr val="0000FF"/>
                </a:solidFill>
              </a:rPr>
              <a:t>C</a:t>
            </a:r>
            <a:r>
              <a:rPr lang="en-US" altLang="zh-CN" sz="2000" b="1" baseline="-25000" dirty="0">
                <a:solidFill>
                  <a:srgbClr val="0000FF"/>
                </a:solidFill>
              </a:rPr>
              <a:t>r</a:t>
            </a:r>
            <a:r>
              <a:rPr lang="en-US" altLang="zh-CN" sz="2000" b="1" dirty="0">
                <a:solidFill>
                  <a:srgbClr val="0000FF"/>
                </a:solidFill>
              </a:rPr>
              <a:t>=10,V=20</a:t>
            </a:r>
          </a:p>
        </p:txBody>
      </p:sp>
      <p:sp>
        <p:nvSpPr>
          <p:cNvPr id="8" name="Oval 67"/>
          <p:cNvSpPr>
            <a:spLocks noChangeArrowheads="1"/>
          </p:cNvSpPr>
          <p:nvPr/>
        </p:nvSpPr>
        <p:spPr bwMode="auto">
          <a:xfrm>
            <a:off x="6646815" y="5715962"/>
            <a:ext cx="486965" cy="649287"/>
          </a:xfrm>
          <a:prstGeom prst="ellipse">
            <a:avLst/>
          </a:prstGeom>
          <a:solidFill>
            <a:srgbClr val="0070C0"/>
          </a:solidFill>
        </p:spPr>
        <p:style>
          <a:lnRef idx="0">
            <a:schemeClr val="accent1"/>
          </a:lnRef>
          <a:fillRef idx="3">
            <a:schemeClr val="accent1"/>
          </a:fillRef>
          <a:effectRef idx="3">
            <a:schemeClr val="accent1"/>
          </a:effectRef>
          <a:fontRef idx="minor">
            <a:schemeClr val="lt1"/>
          </a:fontRef>
        </p:style>
        <p:txBody>
          <a:bodyPr wrap="none" anchor="ctr"/>
          <a:lstStyle/>
          <a:p>
            <a:pPr algn="ctr" fontAlgn="auto">
              <a:spcBef>
                <a:spcPts val="0"/>
              </a:spcBef>
              <a:spcAft>
                <a:spcPts val="0"/>
              </a:spcAft>
              <a:defRPr/>
            </a:pPr>
            <a:r>
              <a:rPr lang="en-US" altLang="zh-CN" sz="2000" b="1" dirty="0"/>
              <a:t>C</a:t>
            </a:r>
          </a:p>
        </p:txBody>
      </p:sp>
      <p:sp>
        <p:nvSpPr>
          <p:cNvPr id="9" name="Text Box 68"/>
          <p:cNvSpPr txBox="1">
            <a:spLocks noChangeArrowheads="1"/>
          </p:cNvSpPr>
          <p:nvPr/>
        </p:nvSpPr>
        <p:spPr bwMode="auto">
          <a:xfrm>
            <a:off x="6234059" y="5257253"/>
            <a:ext cx="140775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onsolas" panose="020B0609020204030204" pitchFamily="49" charset="0"/>
                <a:ea typeface="微软雅黑" panose="020B0503020204020204" pitchFamily="34" charset="-122"/>
              </a:defRPr>
            </a:lvl1pPr>
            <a:lvl2pPr marL="742950" indent="-285750">
              <a:defRPr>
                <a:solidFill>
                  <a:schemeClr val="tx1"/>
                </a:solidFill>
                <a:latin typeface="Consolas" panose="020B0609020204030204" pitchFamily="49" charset="0"/>
                <a:ea typeface="微软雅黑" panose="020B0503020204020204" pitchFamily="34" charset="-122"/>
              </a:defRPr>
            </a:lvl2pPr>
            <a:lvl3pPr marL="1143000" indent="-228600">
              <a:defRPr>
                <a:solidFill>
                  <a:schemeClr val="tx1"/>
                </a:solidFill>
                <a:latin typeface="Consolas" panose="020B0609020204030204" pitchFamily="49" charset="0"/>
                <a:ea typeface="微软雅黑" panose="020B0503020204020204" pitchFamily="34" charset="-122"/>
              </a:defRPr>
            </a:lvl3pPr>
            <a:lvl4pPr marL="1600200" indent="-228600">
              <a:defRPr>
                <a:solidFill>
                  <a:schemeClr val="tx1"/>
                </a:solidFill>
                <a:latin typeface="Consolas" panose="020B0609020204030204" pitchFamily="49" charset="0"/>
                <a:ea typeface="微软雅黑" panose="020B0503020204020204" pitchFamily="34" charset="-122"/>
              </a:defRPr>
            </a:lvl4pPr>
            <a:lvl5pPr marL="2057400" indent="-228600">
              <a:defRPr>
                <a:solidFill>
                  <a:schemeClr val="tx1"/>
                </a:solidFill>
                <a:latin typeface="Consolas" panose="020B0609020204030204" pitchFamily="49" charset="0"/>
                <a:ea typeface="微软雅黑" panose="020B0503020204020204" pitchFamily="34" charset="-122"/>
              </a:defRPr>
            </a:lvl5pPr>
            <a:lvl6pPr marL="25146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6pPr>
            <a:lvl7pPr marL="29718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7pPr>
            <a:lvl8pPr marL="34290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8pPr>
            <a:lvl9pPr marL="38862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9pPr>
          </a:lstStyle>
          <a:p>
            <a:r>
              <a:rPr lang="en-US" altLang="zh-CN" sz="2000" b="1" dirty="0">
                <a:solidFill>
                  <a:srgbClr val="0000FF"/>
                </a:solidFill>
              </a:rPr>
              <a:t>C</a:t>
            </a:r>
            <a:r>
              <a:rPr lang="en-US" altLang="zh-CN" sz="2000" b="1" baseline="-25000" dirty="0">
                <a:solidFill>
                  <a:srgbClr val="0000FF"/>
                </a:solidFill>
              </a:rPr>
              <a:t>r</a:t>
            </a:r>
            <a:r>
              <a:rPr lang="en-US" altLang="zh-CN" sz="2000" b="1" dirty="0">
                <a:solidFill>
                  <a:srgbClr val="0000FF"/>
                </a:solidFill>
              </a:rPr>
              <a:t>=20,V=0</a:t>
            </a:r>
          </a:p>
        </p:txBody>
      </p:sp>
      <p:cxnSp>
        <p:nvCxnSpPr>
          <p:cNvPr id="32" name="直接连接符 74"/>
          <p:cNvCxnSpPr>
            <a:cxnSpLocks noChangeShapeType="1"/>
            <a:endCxn id="6" idx="7"/>
          </p:cNvCxnSpPr>
          <p:nvPr/>
        </p:nvCxnSpPr>
        <p:spPr bwMode="auto">
          <a:xfrm flipH="1">
            <a:off x="3071804" y="4787332"/>
            <a:ext cx="1518454" cy="1060459"/>
          </a:xfrm>
          <a:prstGeom prst="line">
            <a:avLst/>
          </a:prstGeom>
          <a:noFill/>
          <a:ln w="19050" algn="ctr">
            <a:solidFill>
              <a:srgbClr val="0070C0"/>
            </a:solidFill>
            <a:round/>
          </a:ln>
        </p:spPr>
      </p:cxnSp>
      <p:cxnSp>
        <p:nvCxnSpPr>
          <p:cNvPr id="35" name="直接连接符 77"/>
          <p:cNvCxnSpPr>
            <a:cxnSpLocks noChangeShapeType="1"/>
            <a:endCxn id="8" idx="1"/>
          </p:cNvCxnSpPr>
          <p:nvPr/>
        </p:nvCxnSpPr>
        <p:spPr bwMode="auto">
          <a:xfrm>
            <a:off x="5058965" y="4787332"/>
            <a:ext cx="1659164" cy="1023716"/>
          </a:xfrm>
          <a:prstGeom prst="line">
            <a:avLst/>
          </a:prstGeom>
          <a:noFill/>
          <a:ln w="19050" algn="ctr">
            <a:solidFill>
              <a:srgbClr val="0070C0"/>
            </a:solidFill>
            <a:round/>
          </a:ln>
        </p:spPr>
      </p:cxnSp>
      <p:sp>
        <p:nvSpPr>
          <p:cNvPr id="2" name="矩形 1"/>
          <p:cNvSpPr/>
          <p:nvPr/>
        </p:nvSpPr>
        <p:spPr>
          <a:xfrm>
            <a:off x="227059" y="1362926"/>
            <a:ext cx="8726397" cy="3046988"/>
          </a:xfrm>
          <a:prstGeom prst="rect">
            <a:avLst/>
          </a:prstGeom>
        </p:spPr>
        <p:txBody>
          <a:bodyPr wrap="square">
            <a:spAutoFit/>
          </a:bodyPr>
          <a:lstStyle/>
          <a:p>
            <a:pPr marL="0" indent="0">
              <a:buNone/>
            </a:pPr>
            <a:r>
              <a:rPr lang="en-US" altLang="zh-CN" sz="3200" b="1" dirty="0">
                <a:latin typeface="+mn-lt"/>
                <a:ea typeface="+mn-ea"/>
              </a:rPr>
              <a:t>1</a:t>
            </a:r>
            <a:r>
              <a:rPr lang="zh-CN" altLang="en-US" sz="3200" b="1" dirty="0">
                <a:latin typeface="+mn-lt"/>
                <a:ea typeface="+mn-ea"/>
              </a:rPr>
              <a:t>）用一个极大堆表示活结点表的优先队列，其优先级定义为活结点所获得的价值，初始 为空：</a:t>
            </a:r>
            <a:r>
              <a:rPr lang="en-US" altLang="zh-CN" sz="3200" b="1" dirty="0">
                <a:latin typeface="+mn-lt"/>
                <a:ea typeface="+mn-ea"/>
              </a:rPr>
              <a:t>Φ</a:t>
            </a:r>
            <a:r>
              <a:rPr lang="zh-CN" altLang="en-US" sz="3200" b="1" dirty="0">
                <a:latin typeface="+mn-lt"/>
                <a:ea typeface="+mn-ea"/>
              </a:rPr>
              <a:t>。</a:t>
            </a:r>
            <a:endParaRPr lang="en-US" altLang="zh-CN" sz="3200" b="1" dirty="0">
              <a:latin typeface="+mn-lt"/>
              <a:ea typeface="+mn-ea"/>
            </a:endParaRPr>
          </a:p>
          <a:p>
            <a:pPr marL="0" indent="0">
              <a:buNone/>
            </a:pPr>
            <a:r>
              <a:rPr lang="en-US" altLang="zh-CN" sz="3200" b="1" dirty="0">
                <a:latin typeface="+mn-lt"/>
                <a:ea typeface="+mn-ea"/>
              </a:rPr>
              <a:t>2</a:t>
            </a:r>
            <a:r>
              <a:rPr lang="zh-CN" altLang="en-US" sz="3200" b="1" dirty="0">
                <a:latin typeface="+mn-lt"/>
                <a:ea typeface="+mn-ea"/>
              </a:rPr>
              <a:t>）</a:t>
            </a:r>
            <a:r>
              <a:rPr lang="en-US" altLang="zh-CN" sz="3200" b="1" dirty="0">
                <a:latin typeface="+mn-lt"/>
                <a:ea typeface="+mn-ea"/>
              </a:rPr>
              <a:t>A </a:t>
            </a:r>
            <a:r>
              <a:rPr lang="zh-CN" altLang="en-US" sz="3200" b="1" dirty="0">
                <a:latin typeface="+mn-lt"/>
                <a:ea typeface="+mn-ea"/>
              </a:rPr>
              <a:t>为当前扩展结点，其孩子结点 </a:t>
            </a:r>
            <a:r>
              <a:rPr lang="en-US" altLang="zh-CN" sz="3200" b="1" dirty="0">
                <a:latin typeface="+mn-lt"/>
                <a:ea typeface="+mn-ea"/>
              </a:rPr>
              <a:t>B </a:t>
            </a:r>
            <a:r>
              <a:rPr lang="zh-CN" altLang="en-US" sz="3200" b="1" dirty="0">
                <a:latin typeface="+mn-lt"/>
                <a:ea typeface="+mn-ea"/>
              </a:rPr>
              <a:t>和 </a:t>
            </a:r>
            <a:r>
              <a:rPr lang="en-US" altLang="zh-CN" sz="3200" b="1" dirty="0">
                <a:latin typeface="+mn-lt"/>
                <a:ea typeface="+mn-ea"/>
              </a:rPr>
              <a:t>C </a:t>
            </a:r>
            <a:r>
              <a:rPr lang="zh-CN" altLang="en-US" sz="3200" b="1" dirty="0">
                <a:latin typeface="+mn-lt"/>
                <a:ea typeface="+mn-ea"/>
              </a:rPr>
              <a:t>均为可行结点，加入堆中，此时 </a:t>
            </a:r>
            <a:r>
              <a:rPr lang="en-US" altLang="zh-CN" sz="3200" b="1" dirty="0">
                <a:latin typeface="+mn-lt"/>
                <a:ea typeface="+mn-ea"/>
              </a:rPr>
              <a:t>A </a:t>
            </a:r>
            <a:r>
              <a:rPr lang="zh-CN" altLang="en-US" sz="3200" b="1" dirty="0">
                <a:latin typeface="+mn-lt"/>
                <a:ea typeface="+mn-ea"/>
              </a:rPr>
              <a:t>已扩展完 毕，成为死结点，舍弃 </a:t>
            </a:r>
            <a:r>
              <a:rPr lang="en-US" altLang="zh-CN" sz="3200" b="1" dirty="0">
                <a:latin typeface="+mn-lt"/>
                <a:ea typeface="+mn-ea"/>
              </a:rPr>
              <a:t>A</a:t>
            </a:r>
            <a:r>
              <a:rPr lang="zh-CN" altLang="en-US" sz="3200" b="1" dirty="0">
                <a:latin typeface="+mn-lt"/>
                <a:ea typeface="+mn-ea"/>
              </a:rPr>
              <a:t>。</a:t>
            </a:r>
          </a:p>
        </p:txBody>
      </p:sp>
      <p:sp>
        <p:nvSpPr>
          <p:cNvPr id="3" name="标题 1">
            <a:extLst>
              <a:ext uri="{FF2B5EF4-FFF2-40B4-BE49-F238E27FC236}">
                <a16:creationId xmlns:a16="http://schemas.microsoft.com/office/drawing/2014/main" id="{C6C56664-48A4-0CDA-C218-A32F0855D094}"/>
              </a:ext>
            </a:extLst>
          </p:cNvPr>
          <p:cNvSpPr>
            <a:spLocks noGrp="1"/>
          </p:cNvSpPr>
          <p:nvPr>
            <p:ph type="title"/>
          </p:nvPr>
        </p:nvSpPr>
        <p:spPr>
          <a:xfrm>
            <a:off x="323528" y="161327"/>
            <a:ext cx="8363271" cy="1143000"/>
          </a:xfrm>
        </p:spPr>
        <p:txBody>
          <a:bodyPr/>
          <a:lstStyle/>
          <a:p>
            <a:pPr algn="l"/>
            <a:r>
              <a:rPr lang="zh-CN" altLang="en-US" dirty="0"/>
              <a:t>（</a:t>
            </a:r>
            <a:r>
              <a:rPr lang="en-US" altLang="zh-CN" dirty="0"/>
              <a:t>2</a:t>
            </a:r>
            <a:r>
              <a:rPr lang="zh-CN" altLang="en-US" dirty="0"/>
              <a:t>）优先队列式分支限界法求解</a:t>
            </a:r>
          </a:p>
        </p:txBody>
      </p:sp>
    </p:spTree>
    <p:extLst>
      <p:ext uri="{BB962C8B-B14F-4D97-AF65-F5344CB8AC3E}">
        <p14:creationId xmlns:p14="http://schemas.microsoft.com/office/powerpoint/2010/main" val="188251079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val 62"/>
          <p:cNvSpPr>
            <a:spLocks noChangeArrowheads="1"/>
          </p:cNvSpPr>
          <p:nvPr/>
        </p:nvSpPr>
        <p:spPr bwMode="auto">
          <a:xfrm>
            <a:off x="5004048" y="3573016"/>
            <a:ext cx="486966" cy="649288"/>
          </a:xfrm>
          <a:prstGeom prst="ellipse">
            <a:avLst/>
          </a:prstGeom>
          <a:solidFill>
            <a:schemeClr val="bg1">
              <a:lumMod val="85000"/>
            </a:schemeClr>
          </a:solidFill>
        </p:spPr>
        <p:style>
          <a:lnRef idx="0">
            <a:schemeClr val="accent1"/>
          </a:lnRef>
          <a:fillRef idx="3">
            <a:schemeClr val="accent1"/>
          </a:fillRef>
          <a:effectRef idx="3">
            <a:schemeClr val="accent1"/>
          </a:effectRef>
          <a:fontRef idx="minor">
            <a:schemeClr val="lt1"/>
          </a:fontRef>
        </p:style>
        <p:txBody>
          <a:bodyPr wrap="none" anchor="ctr"/>
          <a:lstStyle/>
          <a:p>
            <a:pPr algn="ctr"/>
            <a:r>
              <a:rPr lang="en-US" altLang="zh-CN" sz="2000" b="1" dirty="0">
                <a:solidFill>
                  <a:schemeClr val="tx1"/>
                </a:solidFill>
              </a:rPr>
              <a:t>A</a:t>
            </a:r>
          </a:p>
        </p:txBody>
      </p:sp>
      <p:sp>
        <p:nvSpPr>
          <p:cNvPr id="6" name="Oval 64"/>
          <p:cNvSpPr>
            <a:spLocks noChangeArrowheads="1"/>
          </p:cNvSpPr>
          <p:nvPr/>
        </p:nvSpPr>
        <p:spPr bwMode="auto">
          <a:xfrm>
            <a:off x="3088202" y="4960617"/>
            <a:ext cx="486965" cy="649288"/>
          </a:xfrm>
          <a:prstGeom prst="ellipse">
            <a:avLst/>
          </a:prstGeom>
          <a:solidFill>
            <a:srgbClr val="0070C0"/>
          </a:solidFill>
        </p:spPr>
        <p:style>
          <a:lnRef idx="0">
            <a:schemeClr val="accent1"/>
          </a:lnRef>
          <a:fillRef idx="3">
            <a:schemeClr val="accent1"/>
          </a:fillRef>
          <a:effectRef idx="3">
            <a:schemeClr val="accent1"/>
          </a:effectRef>
          <a:fontRef idx="minor">
            <a:schemeClr val="lt1"/>
          </a:fontRef>
        </p:style>
        <p:txBody>
          <a:bodyPr wrap="none" anchor="ctr"/>
          <a:lstStyle/>
          <a:p>
            <a:pPr algn="ctr" fontAlgn="auto">
              <a:spcBef>
                <a:spcPts val="0"/>
              </a:spcBef>
              <a:spcAft>
                <a:spcPts val="0"/>
              </a:spcAft>
              <a:defRPr/>
            </a:pPr>
            <a:r>
              <a:rPr lang="en-US" altLang="zh-CN" sz="2000" b="1" dirty="0"/>
              <a:t>B</a:t>
            </a:r>
          </a:p>
        </p:txBody>
      </p:sp>
      <p:sp>
        <p:nvSpPr>
          <p:cNvPr id="8" name="Oval 67"/>
          <p:cNvSpPr>
            <a:spLocks noChangeArrowheads="1"/>
          </p:cNvSpPr>
          <p:nvPr/>
        </p:nvSpPr>
        <p:spPr bwMode="auto">
          <a:xfrm>
            <a:off x="7078864" y="4923874"/>
            <a:ext cx="486965" cy="649287"/>
          </a:xfrm>
          <a:prstGeom prst="ellipse">
            <a:avLst/>
          </a:prstGeom>
          <a:solidFill>
            <a:srgbClr val="0070C0"/>
          </a:solidFill>
        </p:spPr>
        <p:style>
          <a:lnRef idx="0">
            <a:schemeClr val="accent1"/>
          </a:lnRef>
          <a:fillRef idx="3">
            <a:schemeClr val="accent1"/>
          </a:fillRef>
          <a:effectRef idx="3">
            <a:schemeClr val="accent1"/>
          </a:effectRef>
          <a:fontRef idx="minor">
            <a:schemeClr val="lt1"/>
          </a:fontRef>
        </p:style>
        <p:txBody>
          <a:bodyPr wrap="none" anchor="ctr"/>
          <a:lstStyle/>
          <a:p>
            <a:pPr algn="ctr" fontAlgn="auto">
              <a:spcBef>
                <a:spcPts val="0"/>
              </a:spcBef>
              <a:spcAft>
                <a:spcPts val="0"/>
              </a:spcAft>
              <a:defRPr/>
            </a:pPr>
            <a:r>
              <a:rPr lang="en-US" altLang="zh-CN" sz="2000" b="1" dirty="0"/>
              <a:t>C</a:t>
            </a:r>
          </a:p>
        </p:txBody>
      </p:sp>
      <p:sp>
        <p:nvSpPr>
          <p:cNvPr id="9" name="Text Box 68"/>
          <p:cNvSpPr txBox="1">
            <a:spLocks noChangeArrowheads="1"/>
          </p:cNvSpPr>
          <p:nvPr/>
        </p:nvSpPr>
        <p:spPr bwMode="auto">
          <a:xfrm>
            <a:off x="6666108" y="4465165"/>
            <a:ext cx="140775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onsolas" panose="020B0609020204030204" pitchFamily="49" charset="0"/>
                <a:ea typeface="微软雅黑" panose="020B0503020204020204" pitchFamily="34" charset="-122"/>
              </a:defRPr>
            </a:lvl1pPr>
            <a:lvl2pPr marL="742950" indent="-285750">
              <a:defRPr>
                <a:solidFill>
                  <a:schemeClr val="tx1"/>
                </a:solidFill>
                <a:latin typeface="Consolas" panose="020B0609020204030204" pitchFamily="49" charset="0"/>
                <a:ea typeface="微软雅黑" panose="020B0503020204020204" pitchFamily="34" charset="-122"/>
              </a:defRPr>
            </a:lvl2pPr>
            <a:lvl3pPr marL="1143000" indent="-228600">
              <a:defRPr>
                <a:solidFill>
                  <a:schemeClr val="tx1"/>
                </a:solidFill>
                <a:latin typeface="Consolas" panose="020B0609020204030204" pitchFamily="49" charset="0"/>
                <a:ea typeface="微软雅黑" panose="020B0503020204020204" pitchFamily="34" charset="-122"/>
              </a:defRPr>
            </a:lvl3pPr>
            <a:lvl4pPr marL="1600200" indent="-228600">
              <a:defRPr>
                <a:solidFill>
                  <a:schemeClr val="tx1"/>
                </a:solidFill>
                <a:latin typeface="Consolas" panose="020B0609020204030204" pitchFamily="49" charset="0"/>
                <a:ea typeface="微软雅黑" panose="020B0503020204020204" pitchFamily="34" charset="-122"/>
              </a:defRPr>
            </a:lvl4pPr>
            <a:lvl5pPr marL="2057400" indent="-228600">
              <a:defRPr>
                <a:solidFill>
                  <a:schemeClr val="tx1"/>
                </a:solidFill>
                <a:latin typeface="Consolas" panose="020B0609020204030204" pitchFamily="49" charset="0"/>
                <a:ea typeface="微软雅黑" panose="020B0503020204020204" pitchFamily="34" charset="-122"/>
              </a:defRPr>
            </a:lvl5pPr>
            <a:lvl6pPr marL="25146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6pPr>
            <a:lvl7pPr marL="29718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7pPr>
            <a:lvl8pPr marL="34290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8pPr>
            <a:lvl9pPr marL="38862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9pPr>
          </a:lstStyle>
          <a:p>
            <a:r>
              <a:rPr lang="en-US" altLang="zh-CN" sz="2000" b="1" i="1" dirty="0">
                <a:solidFill>
                  <a:srgbClr val="0000FF"/>
                </a:solidFill>
              </a:rPr>
              <a:t>C</a:t>
            </a:r>
            <a:r>
              <a:rPr lang="en-US" altLang="zh-CN" sz="2000" b="1" i="1" baseline="-25000" dirty="0">
                <a:solidFill>
                  <a:srgbClr val="0000FF"/>
                </a:solidFill>
              </a:rPr>
              <a:t>r</a:t>
            </a:r>
            <a:r>
              <a:rPr lang="en-US" altLang="zh-CN" sz="2000" b="1" dirty="0">
                <a:solidFill>
                  <a:srgbClr val="0000FF"/>
                </a:solidFill>
              </a:rPr>
              <a:t>=20,</a:t>
            </a:r>
            <a:r>
              <a:rPr lang="en-US" altLang="zh-CN" sz="2000" b="1" i="1" dirty="0">
                <a:solidFill>
                  <a:srgbClr val="0000FF"/>
                </a:solidFill>
              </a:rPr>
              <a:t>V</a:t>
            </a:r>
            <a:r>
              <a:rPr lang="en-US" altLang="zh-CN" sz="2000" b="1" dirty="0">
                <a:solidFill>
                  <a:srgbClr val="0000FF"/>
                </a:solidFill>
              </a:rPr>
              <a:t>=0</a:t>
            </a:r>
          </a:p>
        </p:txBody>
      </p:sp>
      <p:cxnSp>
        <p:nvCxnSpPr>
          <p:cNvPr id="32" name="直接连接符 74"/>
          <p:cNvCxnSpPr>
            <a:cxnSpLocks noChangeShapeType="1"/>
            <a:endCxn id="6" idx="7"/>
          </p:cNvCxnSpPr>
          <p:nvPr/>
        </p:nvCxnSpPr>
        <p:spPr bwMode="auto">
          <a:xfrm flipH="1">
            <a:off x="3503853" y="3995244"/>
            <a:ext cx="1518454" cy="1060459"/>
          </a:xfrm>
          <a:prstGeom prst="line">
            <a:avLst/>
          </a:prstGeom>
          <a:noFill/>
          <a:ln w="19050" algn="ctr">
            <a:solidFill>
              <a:srgbClr val="0070C0"/>
            </a:solidFill>
            <a:round/>
          </a:ln>
        </p:spPr>
      </p:cxnSp>
      <p:cxnSp>
        <p:nvCxnSpPr>
          <p:cNvPr id="35" name="直接连接符 77"/>
          <p:cNvCxnSpPr>
            <a:cxnSpLocks noChangeShapeType="1"/>
            <a:endCxn id="8" idx="1"/>
          </p:cNvCxnSpPr>
          <p:nvPr/>
        </p:nvCxnSpPr>
        <p:spPr bwMode="auto">
          <a:xfrm>
            <a:off x="5491014" y="3995244"/>
            <a:ext cx="1659164" cy="1023716"/>
          </a:xfrm>
          <a:prstGeom prst="line">
            <a:avLst/>
          </a:prstGeom>
          <a:noFill/>
          <a:ln w="19050" algn="ctr">
            <a:solidFill>
              <a:srgbClr val="0070C0"/>
            </a:solidFill>
            <a:round/>
          </a:ln>
        </p:spPr>
      </p:cxnSp>
      <p:sp>
        <p:nvSpPr>
          <p:cNvPr id="11" name="Oval 100"/>
          <p:cNvSpPr>
            <a:spLocks noChangeArrowheads="1"/>
          </p:cNvSpPr>
          <p:nvPr/>
        </p:nvSpPr>
        <p:spPr bwMode="auto">
          <a:xfrm>
            <a:off x="2150613" y="5897579"/>
            <a:ext cx="486966" cy="649288"/>
          </a:xfrm>
          <a:prstGeom prst="ellipse">
            <a:avLst/>
          </a:prstGeom>
          <a:solidFill>
            <a:srgbClr val="0070C0"/>
          </a:solidFill>
        </p:spPr>
        <p:style>
          <a:lnRef idx="0">
            <a:schemeClr val="accent1"/>
          </a:lnRef>
          <a:fillRef idx="3">
            <a:schemeClr val="accent1"/>
          </a:fillRef>
          <a:effectRef idx="3">
            <a:schemeClr val="accent1"/>
          </a:effectRef>
          <a:fontRef idx="minor">
            <a:schemeClr val="lt1"/>
          </a:fontRef>
        </p:style>
        <p:txBody>
          <a:bodyPr wrap="none" anchor="ctr"/>
          <a:lstStyle/>
          <a:p>
            <a:pPr algn="ctr" fontAlgn="auto">
              <a:spcBef>
                <a:spcPts val="0"/>
              </a:spcBef>
              <a:spcAft>
                <a:spcPts val="0"/>
              </a:spcAft>
              <a:defRPr/>
            </a:pPr>
            <a:r>
              <a:rPr lang="en-US" altLang="zh-CN" sz="2000" b="1" dirty="0"/>
              <a:t>D</a:t>
            </a:r>
          </a:p>
        </p:txBody>
      </p:sp>
      <p:cxnSp>
        <p:nvCxnSpPr>
          <p:cNvPr id="12" name="直接连接符 11"/>
          <p:cNvCxnSpPr>
            <a:cxnSpLocks noChangeShapeType="1"/>
          </p:cNvCxnSpPr>
          <p:nvPr/>
        </p:nvCxnSpPr>
        <p:spPr bwMode="auto">
          <a:xfrm flipH="1">
            <a:off x="2552059" y="5450414"/>
            <a:ext cx="618648" cy="524608"/>
          </a:xfrm>
          <a:prstGeom prst="line">
            <a:avLst/>
          </a:prstGeom>
          <a:noFill/>
          <a:ln w="19050" algn="ctr">
            <a:solidFill>
              <a:srgbClr val="0070C0"/>
            </a:solidFill>
            <a:round/>
          </a:ln>
        </p:spPr>
      </p:cxnSp>
      <p:sp>
        <p:nvSpPr>
          <p:cNvPr id="13" name="Oval 100"/>
          <p:cNvSpPr>
            <a:spLocks noChangeArrowheads="1"/>
          </p:cNvSpPr>
          <p:nvPr/>
        </p:nvSpPr>
        <p:spPr bwMode="auto">
          <a:xfrm>
            <a:off x="4069270" y="5897579"/>
            <a:ext cx="486966" cy="649288"/>
          </a:xfrm>
          <a:prstGeom prst="ellipse">
            <a:avLst/>
          </a:prstGeom>
          <a:solidFill>
            <a:srgbClr val="0070C0"/>
          </a:solidFill>
        </p:spPr>
        <p:style>
          <a:lnRef idx="0">
            <a:schemeClr val="accent1"/>
          </a:lnRef>
          <a:fillRef idx="3">
            <a:schemeClr val="accent1"/>
          </a:fillRef>
          <a:effectRef idx="3">
            <a:schemeClr val="accent1"/>
          </a:effectRef>
          <a:fontRef idx="minor">
            <a:schemeClr val="lt1"/>
          </a:fontRef>
        </p:style>
        <p:txBody>
          <a:bodyPr wrap="none" anchor="ctr"/>
          <a:lstStyle/>
          <a:p>
            <a:pPr algn="ctr" fontAlgn="auto">
              <a:spcBef>
                <a:spcPts val="0"/>
              </a:spcBef>
              <a:spcAft>
                <a:spcPts val="0"/>
              </a:spcAft>
              <a:defRPr/>
            </a:pPr>
            <a:r>
              <a:rPr lang="en-US" altLang="zh-CN" sz="2000" b="1" dirty="0"/>
              <a:t>E</a:t>
            </a:r>
          </a:p>
        </p:txBody>
      </p:sp>
      <p:cxnSp>
        <p:nvCxnSpPr>
          <p:cNvPr id="14" name="直接连接符 13"/>
          <p:cNvCxnSpPr>
            <a:cxnSpLocks noChangeShapeType="1"/>
          </p:cNvCxnSpPr>
          <p:nvPr/>
        </p:nvCxnSpPr>
        <p:spPr bwMode="auto">
          <a:xfrm>
            <a:off x="3546798" y="5476665"/>
            <a:ext cx="601414" cy="498357"/>
          </a:xfrm>
          <a:prstGeom prst="line">
            <a:avLst/>
          </a:prstGeom>
          <a:noFill/>
          <a:ln w="19050" algn="ctr">
            <a:solidFill>
              <a:srgbClr val="0070C0"/>
            </a:solidFill>
            <a:round/>
          </a:ln>
        </p:spPr>
      </p:cxnSp>
      <p:sp>
        <p:nvSpPr>
          <p:cNvPr id="15" name="Text Box 74"/>
          <p:cNvSpPr txBox="1">
            <a:spLocks noChangeArrowheads="1"/>
          </p:cNvSpPr>
          <p:nvPr/>
        </p:nvSpPr>
        <p:spPr bwMode="auto">
          <a:xfrm>
            <a:off x="882500" y="5615414"/>
            <a:ext cx="1669557"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onsolas" panose="020B0609020204030204" pitchFamily="49" charset="0"/>
                <a:ea typeface="微软雅黑" panose="020B0503020204020204" pitchFamily="34" charset="-122"/>
              </a:defRPr>
            </a:lvl1pPr>
            <a:lvl2pPr marL="742950" indent="-285750">
              <a:defRPr>
                <a:solidFill>
                  <a:schemeClr val="tx1"/>
                </a:solidFill>
                <a:latin typeface="Consolas" panose="020B0609020204030204" pitchFamily="49" charset="0"/>
                <a:ea typeface="微软雅黑" panose="020B0503020204020204" pitchFamily="34" charset="-122"/>
              </a:defRPr>
            </a:lvl2pPr>
            <a:lvl3pPr marL="1143000" indent="-228600">
              <a:defRPr>
                <a:solidFill>
                  <a:schemeClr val="tx1"/>
                </a:solidFill>
                <a:latin typeface="Consolas" panose="020B0609020204030204" pitchFamily="49" charset="0"/>
                <a:ea typeface="微软雅黑" panose="020B0503020204020204" pitchFamily="34" charset="-122"/>
              </a:defRPr>
            </a:lvl3pPr>
            <a:lvl4pPr marL="1600200" indent="-228600">
              <a:defRPr>
                <a:solidFill>
                  <a:schemeClr val="tx1"/>
                </a:solidFill>
                <a:latin typeface="Consolas" panose="020B0609020204030204" pitchFamily="49" charset="0"/>
                <a:ea typeface="微软雅黑" panose="020B0503020204020204" pitchFamily="34" charset="-122"/>
              </a:defRPr>
            </a:lvl4pPr>
            <a:lvl5pPr marL="2057400" indent="-228600">
              <a:defRPr>
                <a:solidFill>
                  <a:schemeClr val="tx1"/>
                </a:solidFill>
                <a:latin typeface="Consolas" panose="020B0609020204030204" pitchFamily="49" charset="0"/>
                <a:ea typeface="微软雅黑" panose="020B0503020204020204" pitchFamily="34" charset="-122"/>
              </a:defRPr>
            </a:lvl5pPr>
            <a:lvl6pPr marL="25146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6pPr>
            <a:lvl7pPr marL="29718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7pPr>
            <a:lvl8pPr marL="34290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8pPr>
            <a:lvl9pPr marL="38862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9pPr>
          </a:lstStyle>
          <a:p>
            <a:r>
              <a:rPr lang="en-US" altLang="zh-CN" sz="2000" b="1" i="1" dirty="0">
                <a:solidFill>
                  <a:srgbClr val="0000FF"/>
                </a:solidFill>
              </a:rPr>
              <a:t>C</a:t>
            </a:r>
            <a:r>
              <a:rPr lang="en-US" altLang="zh-CN" sz="2000" b="1" i="1" baseline="-25000" dirty="0">
                <a:solidFill>
                  <a:srgbClr val="0000FF"/>
                </a:solidFill>
              </a:rPr>
              <a:t>r</a:t>
            </a:r>
            <a:r>
              <a:rPr lang="en-US" altLang="zh-CN" sz="2000" b="1" dirty="0">
                <a:solidFill>
                  <a:srgbClr val="0000FF"/>
                </a:solidFill>
              </a:rPr>
              <a:t>=5,</a:t>
            </a:r>
            <a:r>
              <a:rPr lang="en-US" altLang="zh-CN" sz="2000" b="1" i="1" dirty="0">
                <a:solidFill>
                  <a:srgbClr val="0000FF"/>
                </a:solidFill>
              </a:rPr>
              <a:t>V</a:t>
            </a:r>
            <a:r>
              <a:rPr lang="en-US" altLang="zh-CN" sz="2000" b="1" dirty="0">
                <a:solidFill>
                  <a:srgbClr val="0000FF"/>
                </a:solidFill>
              </a:rPr>
              <a:t>=35</a:t>
            </a:r>
          </a:p>
        </p:txBody>
      </p:sp>
      <p:sp>
        <p:nvSpPr>
          <p:cNvPr id="16" name="Text Box 74"/>
          <p:cNvSpPr txBox="1">
            <a:spLocks noChangeArrowheads="1"/>
          </p:cNvSpPr>
          <p:nvPr/>
        </p:nvSpPr>
        <p:spPr bwMode="auto">
          <a:xfrm>
            <a:off x="3963101" y="5511080"/>
            <a:ext cx="156561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onsolas" panose="020B0609020204030204" pitchFamily="49" charset="0"/>
                <a:ea typeface="微软雅黑" panose="020B0503020204020204" pitchFamily="34" charset="-122"/>
              </a:defRPr>
            </a:lvl1pPr>
            <a:lvl2pPr marL="742950" indent="-285750">
              <a:defRPr>
                <a:solidFill>
                  <a:schemeClr val="tx1"/>
                </a:solidFill>
                <a:latin typeface="Consolas" panose="020B0609020204030204" pitchFamily="49" charset="0"/>
                <a:ea typeface="微软雅黑" panose="020B0503020204020204" pitchFamily="34" charset="-122"/>
              </a:defRPr>
            </a:lvl2pPr>
            <a:lvl3pPr marL="1143000" indent="-228600">
              <a:defRPr>
                <a:solidFill>
                  <a:schemeClr val="tx1"/>
                </a:solidFill>
                <a:latin typeface="Consolas" panose="020B0609020204030204" pitchFamily="49" charset="0"/>
                <a:ea typeface="微软雅黑" panose="020B0503020204020204" pitchFamily="34" charset="-122"/>
              </a:defRPr>
            </a:lvl3pPr>
            <a:lvl4pPr marL="1600200" indent="-228600">
              <a:defRPr>
                <a:solidFill>
                  <a:schemeClr val="tx1"/>
                </a:solidFill>
                <a:latin typeface="Consolas" panose="020B0609020204030204" pitchFamily="49" charset="0"/>
                <a:ea typeface="微软雅黑" panose="020B0503020204020204" pitchFamily="34" charset="-122"/>
              </a:defRPr>
            </a:lvl4pPr>
            <a:lvl5pPr marL="2057400" indent="-228600">
              <a:defRPr>
                <a:solidFill>
                  <a:schemeClr val="tx1"/>
                </a:solidFill>
                <a:latin typeface="Consolas" panose="020B0609020204030204" pitchFamily="49" charset="0"/>
                <a:ea typeface="微软雅黑" panose="020B0503020204020204" pitchFamily="34" charset="-122"/>
              </a:defRPr>
            </a:lvl5pPr>
            <a:lvl6pPr marL="25146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6pPr>
            <a:lvl7pPr marL="29718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7pPr>
            <a:lvl8pPr marL="34290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8pPr>
            <a:lvl9pPr marL="38862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9pPr>
          </a:lstStyle>
          <a:p>
            <a:r>
              <a:rPr lang="en-US" altLang="zh-CN" sz="2000" b="1" i="1" dirty="0">
                <a:solidFill>
                  <a:srgbClr val="0000FF"/>
                </a:solidFill>
              </a:rPr>
              <a:t>C</a:t>
            </a:r>
            <a:r>
              <a:rPr lang="en-US" altLang="zh-CN" sz="2000" b="1" i="1" baseline="-25000" dirty="0">
                <a:solidFill>
                  <a:srgbClr val="0000FF"/>
                </a:solidFill>
              </a:rPr>
              <a:t>r</a:t>
            </a:r>
            <a:r>
              <a:rPr lang="en-US" altLang="zh-CN" sz="2000" b="1" dirty="0">
                <a:solidFill>
                  <a:srgbClr val="0000FF"/>
                </a:solidFill>
              </a:rPr>
              <a:t>=10,</a:t>
            </a:r>
            <a:r>
              <a:rPr lang="en-US" altLang="zh-CN" sz="2000" b="1" i="1" dirty="0">
                <a:solidFill>
                  <a:srgbClr val="0000FF"/>
                </a:solidFill>
              </a:rPr>
              <a:t>V</a:t>
            </a:r>
            <a:r>
              <a:rPr lang="en-US" altLang="zh-CN" sz="2000" b="1" dirty="0">
                <a:solidFill>
                  <a:srgbClr val="0000FF"/>
                </a:solidFill>
              </a:rPr>
              <a:t>=20</a:t>
            </a:r>
          </a:p>
        </p:txBody>
      </p:sp>
      <p:sp>
        <p:nvSpPr>
          <p:cNvPr id="18" name="Text Box 66"/>
          <p:cNvSpPr txBox="1">
            <a:spLocks noChangeArrowheads="1"/>
          </p:cNvSpPr>
          <p:nvPr/>
        </p:nvSpPr>
        <p:spPr bwMode="auto">
          <a:xfrm>
            <a:off x="1444803" y="4865275"/>
            <a:ext cx="154882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onsolas" panose="020B0609020204030204" pitchFamily="49" charset="0"/>
                <a:ea typeface="微软雅黑" panose="020B0503020204020204" pitchFamily="34" charset="-122"/>
              </a:defRPr>
            </a:lvl1pPr>
            <a:lvl2pPr marL="742950" indent="-285750">
              <a:defRPr>
                <a:solidFill>
                  <a:schemeClr val="tx1"/>
                </a:solidFill>
                <a:latin typeface="Consolas" panose="020B0609020204030204" pitchFamily="49" charset="0"/>
                <a:ea typeface="微软雅黑" panose="020B0503020204020204" pitchFamily="34" charset="-122"/>
              </a:defRPr>
            </a:lvl2pPr>
            <a:lvl3pPr marL="1143000" indent="-228600">
              <a:defRPr>
                <a:solidFill>
                  <a:schemeClr val="tx1"/>
                </a:solidFill>
                <a:latin typeface="Consolas" panose="020B0609020204030204" pitchFamily="49" charset="0"/>
                <a:ea typeface="微软雅黑" panose="020B0503020204020204" pitchFamily="34" charset="-122"/>
              </a:defRPr>
            </a:lvl3pPr>
            <a:lvl4pPr marL="1600200" indent="-228600">
              <a:defRPr>
                <a:solidFill>
                  <a:schemeClr val="tx1"/>
                </a:solidFill>
                <a:latin typeface="Consolas" panose="020B0609020204030204" pitchFamily="49" charset="0"/>
                <a:ea typeface="微软雅黑" panose="020B0503020204020204" pitchFamily="34" charset="-122"/>
              </a:defRPr>
            </a:lvl4pPr>
            <a:lvl5pPr marL="2057400" indent="-228600">
              <a:defRPr>
                <a:solidFill>
                  <a:schemeClr val="tx1"/>
                </a:solidFill>
                <a:latin typeface="Consolas" panose="020B0609020204030204" pitchFamily="49" charset="0"/>
                <a:ea typeface="微软雅黑" panose="020B0503020204020204" pitchFamily="34" charset="-122"/>
              </a:defRPr>
            </a:lvl5pPr>
            <a:lvl6pPr marL="25146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6pPr>
            <a:lvl7pPr marL="29718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7pPr>
            <a:lvl8pPr marL="34290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8pPr>
            <a:lvl9pPr marL="38862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9pPr>
          </a:lstStyle>
          <a:p>
            <a:r>
              <a:rPr lang="en-US" altLang="zh-CN" sz="2000" b="1" i="1" dirty="0">
                <a:solidFill>
                  <a:srgbClr val="0000FF"/>
                </a:solidFill>
              </a:rPr>
              <a:t>C</a:t>
            </a:r>
            <a:r>
              <a:rPr lang="en-US" altLang="zh-CN" sz="2000" b="1" i="1" baseline="-25000" dirty="0">
                <a:solidFill>
                  <a:srgbClr val="0000FF"/>
                </a:solidFill>
              </a:rPr>
              <a:t>r</a:t>
            </a:r>
            <a:r>
              <a:rPr lang="en-US" altLang="zh-CN" sz="2000" b="1" dirty="0">
                <a:solidFill>
                  <a:srgbClr val="0000FF"/>
                </a:solidFill>
              </a:rPr>
              <a:t>=10,</a:t>
            </a:r>
            <a:r>
              <a:rPr lang="en-US" altLang="zh-CN" sz="2000" b="1" i="1" dirty="0">
                <a:solidFill>
                  <a:srgbClr val="0000FF"/>
                </a:solidFill>
              </a:rPr>
              <a:t>V</a:t>
            </a:r>
            <a:r>
              <a:rPr lang="en-US" altLang="zh-CN" sz="2000" b="1" dirty="0">
                <a:solidFill>
                  <a:srgbClr val="0000FF"/>
                </a:solidFill>
              </a:rPr>
              <a:t>=20</a:t>
            </a:r>
          </a:p>
        </p:txBody>
      </p:sp>
      <p:sp>
        <p:nvSpPr>
          <p:cNvPr id="19" name="Text Box 65"/>
          <p:cNvSpPr txBox="1">
            <a:spLocks noChangeArrowheads="1"/>
          </p:cNvSpPr>
          <p:nvPr/>
        </p:nvSpPr>
        <p:spPr bwMode="auto">
          <a:xfrm>
            <a:off x="4528055" y="4325418"/>
            <a:ext cx="168988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onsolas" panose="020B0609020204030204" pitchFamily="49" charset="0"/>
                <a:ea typeface="微软雅黑" panose="020B0503020204020204" pitchFamily="34" charset="-122"/>
              </a:defRPr>
            </a:lvl1pPr>
            <a:lvl2pPr marL="742950" indent="-285750">
              <a:defRPr>
                <a:solidFill>
                  <a:schemeClr val="tx1"/>
                </a:solidFill>
                <a:latin typeface="Consolas" panose="020B0609020204030204" pitchFamily="49" charset="0"/>
                <a:ea typeface="微软雅黑" panose="020B0503020204020204" pitchFamily="34" charset="-122"/>
              </a:defRPr>
            </a:lvl2pPr>
            <a:lvl3pPr marL="1143000" indent="-228600">
              <a:defRPr>
                <a:solidFill>
                  <a:schemeClr val="tx1"/>
                </a:solidFill>
                <a:latin typeface="Consolas" panose="020B0609020204030204" pitchFamily="49" charset="0"/>
                <a:ea typeface="微软雅黑" panose="020B0503020204020204" pitchFamily="34" charset="-122"/>
              </a:defRPr>
            </a:lvl3pPr>
            <a:lvl4pPr marL="1600200" indent="-228600">
              <a:defRPr>
                <a:solidFill>
                  <a:schemeClr val="tx1"/>
                </a:solidFill>
                <a:latin typeface="Consolas" panose="020B0609020204030204" pitchFamily="49" charset="0"/>
                <a:ea typeface="微软雅黑" panose="020B0503020204020204" pitchFamily="34" charset="-122"/>
              </a:defRPr>
            </a:lvl4pPr>
            <a:lvl5pPr marL="2057400" indent="-228600">
              <a:defRPr>
                <a:solidFill>
                  <a:schemeClr val="tx1"/>
                </a:solidFill>
                <a:latin typeface="Consolas" panose="020B0609020204030204" pitchFamily="49" charset="0"/>
                <a:ea typeface="微软雅黑" panose="020B0503020204020204" pitchFamily="34" charset="-122"/>
              </a:defRPr>
            </a:lvl5pPr>
            <a:lvl6pPr marL="25146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6pPr>
            <a:lvl7pPr marL="29718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7pPr>
            <a:lvl8pPr marL="34290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8pPr>
            <a:lvl9pPr marL="38862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9pPr>
          </a:lstStyle>
          <a:p>
            <a:r>
              <a:rPr lang="en-US" altLang="zh-CN" sz="2000" b="1" i="1" dirty="0">
                <a:solidFill>
                  <a:srgbClr val="0000FF"/>
                </a:solidFill>
              </a:rPr>
              <a:t>C</a:t>
            </a:r>
            <a:r>
              <a:rPr lang="en-US" altLang="zh-CN" sz="2000" b="1" i="1" baseline="-25000" dirty="0">
                <a:solidFill>
                  <a:srgbClr val="0000FF"/>
                </a:solidFill>
              </a:rPr>
              <a:t>r</a:t>
            </a:r>
            <a:r>
              <a:rPr lang="en-US" altLang="zh-CN" sz="2000" b="1" dirty="0">
                <a:solidFill>
                  <a:srgbClr val="0000FF"/>
                </a:solidFill>
              </a:rPr>
              <a:t>=</a:t>
            </a:r>
            <a:r>
              <a:rPr lang="en-US" altLang="zh-CN" sz="2000" b="1" i="1" dirty="0">
                <a:solidFill>
                  <a:srgbClr val="0000FF"/>
                </a:solidFill>
              </a:rPr>
              <a:t>C</a:t>
            </a:r>
            <a:r>
              <a:rPr lang="en-US" altLang="zh-CN" sz="2000" b="1" dirty="0">
                <a:solidFill>
                  <a:srgbClr val="0000FF"/>
                </a:solidFill>
              </a:rPr>
              <a:t>=20,</a:t>
            </a:r>
            <a:r>
              <a:rPr lang="en-US" altLang="zh-CN" sz="2000" b="1" i="1" dirty="0">
                <a:solidFill>
                  <a:srgbClr val="0000FF"/>
                </a:solidFill>
              </a:rPr>
              <a:t>V</a:t>
            </a:r>
            <a:r>
              <a:rPr lang="en-US" altLang="zh-CN" sz="2000" b="1" dirty="0">
                <a:solidFill>
                  <a:srgbClr val="0000FF"/>
                </a:solidFill>
              </a:rPr>
              <a:t>=0</a:t>
            </a:r>
          </a:p>
        </p:txBody>
      </p:sp>
      <p:sp>
        <p:nvSpPr>
          <p:cNvPr id="2" name="矩形 1">
            <a:extLst>
              <a:ext uri="{FF2B5EF4-FFF2-40B4-BE49-F238E27FC236}">
                <a16:creationId xmlns:a16="http://schemas.microsoft.com/office/drawing/2014/main" id="{99E394AC-9B56-46A1-EF60-8CC06324B2B7}"/>
              </a:ext>
            </a:extLst>
          </p:cNvPr>
          <p:cNvSpPr/>
          <p:nvPr/>
        </p:nvSpPr>
        <p:spPr>
          <a:xfrm>
            <a:off x="208801" y="310205"/>
            <a:ext cx="8726397" cy="2554545"/>
          </a:xfrm>
          <a:prstGeom prst="rect">
            <a:avLst/>
          </a:prstGeom>
        </p:spPr>
        <p:txBody>
          <a:bodyPr wrap="square">
            <a:spAutoFit/>
          </a:bodyPr>
          <a:lstStyle/>
          <a:p>
            <a:pPr marL="0" indent="0">
              <a:buNone/>
            </a:pPr>
            <a:r>
              <a:rPr lang="en-US" altLang="zh-CN" sz="3200" b="1" dirty="0">
                <a:latin typeface="+mn-lt"/>
                <a:ea typeface="+mn-ea"/>
              </a:rPr>
              <a:t>3</a:t>
            </a:r>
            <a:r>
              <a:rPr lang="zh-CN" altLang="en-US" sz="3200" b="1" dirty="0">
                <a:latin typeface="+mn-lt"/>
                <a:ea typeface="+mn-ea"/>
              </a:rPr>
              <a:t>）</a:t>
            </a:r>
            <a:r>
              <a:rPr lang="en-US" altLang="zh-CN" sz="3200" b="1" dirty="0">
                <a:latin typeface="+mn-lt"/>
                <a:ea typeface="+mn-ea"/>
              </a:rPr>
              <a:t>B </a:t>
            </a:r>
            <a:r>
              <a:rPr lang="zh-CN" altLang="en-US" sz="3200" b="1" dirty="0">
                <a:latin typeface="+mn-lt"/>
                <a:ea typeface="+mn-ea"/>
              </a:rPr>
              <a:t>获得价值 </a:t>
            </a:r>
            <a:r>
              <a:rPr lang="en-US" altLang="zh-CN" sz="3200" b="1" dirty="0">
                <a:latin typeface="+mn-lt"/>
                <a:ea typeface="+mn-ea"/>
              </a:rPr>
              <a:t>20</a:t>
            </a:r>
            <a:r>
              <a:rPr lang="zh-CN" altLang="en-US" sz="3200" b="1" dirty="0">
                <a:latin typeface="+mn-lt"/>
                <a:ea typeface="+mn-ea"/>
              </a:rPr>
              <a:t>，</a:t>
            </a:r>
            <a:r>
              <a:rPr lang="en-US" altLang="zh-CN" sz="3200" b="1" dirty="0">
                <a:latin typeface="+mn-lt"/>
                <a:ea typeface="+mn-ea"/>
              </a:rPr>
              <a:t>C </a:t>
            </a:r>
            <a:r>
              <a:rPr lang="zh-CN" altLang="en-US" sz="3200" b="1" dirty="0">
                <a:latin typeface="+mn-lt"/>
                <a:ea typeface="+mn-ea"/>
              </a:rPr>
              <a:t>为 </a:t>
            </a:r>
            <a:r>
              <a:rPr lang="en-US" altLang="zh-CN" sz="3200" b="1" dirty="0">
                <a:latin typeface="+mn-lt"/>
                <a:ea typeface="+mn-ea"/>
              </a:rPr>
              <a:t>0</a:t>
            </a:r>
            <a:r>
              <a:rPr lang="zh-CN" altLang="en-US" sz="3200" b="1" dirty="0">
                <a:latin typeface="+mn-lt"/>
                <a:ea typeface="+mn-ea"/>
              </a:rPr>
              <a:t>。</a:t>
            </a:r>
            <a:r>
              <a:rPr lang="en-US" altLang="zh-CN" sz="3200" b="1" dirty="0">
                <a:latin typeface="+mn-lt"/>
                <a:ea typeface="+mn-ea"/>
              </a:rPr>
              <a:t>B </a:t>
            </a:r>
            <a:r>
              <a:rPr lang="zh-CN" altLang="en-US" sz="3200" b="1" dirty="0">
                <a:latin typeface="+mn-lt"/>
                <a:ea typeface="+mn-ea"/>
              </a:rPr>
              <a:t>为堆中价值最大元素，并成为下一扩展结点，扩展结点 </a:t>
            </a:r>
            <a:r>
              <a:rPr lang="en-US" altLang="zh-CN" sz="3200" b="1" dirty="0">
                <a:latin typeface="+mn-lt"/>
                <a:ea typeface="+mn-ea"/>
              </a:rPr>
              <a:t>B</a:t>
            </a:r>
            <a:r>
              <a:rPr lang="zh-CN" altLang="en-US" sz="3200" b="1" dirty="0">
                <a:latin typeface="+mn-lt"/>
                <a:ea typeface="+mn-ea"/>
              </a:rPr>
              <a:t>， 其孩子结点 </a:t>
            </a:r>
            <a:r>
              <a:rPr lang="en-US" altLang="zh-CN" sz="3200" b="1" dirty="0">
                <a:latin typeface="+mn-lt"/>
                <a:ea typeface="+mn-ea"/>
              </a:rPr>
              <a:t>D </a:t>
            </a:r>
            <a:r>
              <a:rPr lang="zh-CN" altLang="en-US" sz="3200" b="1" dirty="0">
                <a:latin typeface="+mn-lt"/>
                <a:ea typeface="+mn-ea"/>
              </a:rPr>
              <a:t>和 </a:t>
            </a:r>
            <a:r>
              <a:rPr lang="en-US" altLang="zh-CN" sz="3200" b="1" dirty="0">
                <a:latin typeface="+mn-lt"/>
                <a:ea typeface="+mn-ea"/>
              </a:rPr>
              <a:t>E </a:t>
            </a:r>
            <a:r>
              <a:rPr lang="zh-CN" altLang="en-US" sz="3200" b="1" dirty="0">
                <a:latin typeface="+mn-lt"/>
                <a:ea typeface="+mn-ea"/>
              </a:rPr>
              <a:t>均为可行结点，加入排好序的极大堆中，此时 </a:t>
            </a:r>
            <a:r>
              <a:rPr lang="en-US" altLang="zh-CN" sz="3200" b="1" dirty="0">
                <a:latin typeface="+mn-lt"/>
                <a:ea typeface="+mn-ea"/>
              </a:rPr>
              <a:t>B </a:t>
            </a:r>
            <a:r>
              <a:rPr lang="zh-CN" altLang="en-US" sz="3200" b="1" dirty="0">
                <a:latin typeface="+mn-lt"/>
                <a:ea typeface="+mn-ea"/>
              </a:rPr>
              <a:t>已扩展完毕，成为死结点， 舍弃 </a:t>
            </a:r>
            <a:r>
              <a:rPr lang="en-US" altLang="zh-CN" sz="3200" b="1" dirty="0">
                <a:latin typeface="+mn-lt"/>
                <a:ea typeface="+mn-ea"/>
              </a:rPr>
              <a:t>B</a:t>
            </a:r>
            <a:endParaRPr lang="zh-CN" altLang="en-US" sz="3200" b="1" dirty="0">
              <a:latin typeface="+mn-lt"/>
              <a:ea typeface="+mn-ea"/>
            </a:endParaRPr>
          </a:p>
        </p:txBody>
      </p:sp>
    </p:spTree>
    <p:extLst>
      <p:ext uri="{BB962C8B-B14F-4D97-AF65-F5344CB8AC3E}">
        <p14:creationId xmlns:p14="http://schemas.microsoft.com/office/powerpoint/2010/main" val="164765279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val 62"/>
          <p:cNvSpPr>
            <a:spLocks noChangeArrowheads="1"/>
          </p:cNvSpPr>
          <p:nvPr/>
        </p:nvSpPr>
        <p:spPr bwMode="auto">
          <a:xfrm>
            <a:off x="4572000" y="3717032"/>
            <a:ext cx="486966" cy="649288"/>
          </a:xfrm>
          <a:prstGeom prst="ellipse">
            <a:avLst/>
          </a:prstGeom>
          <a:solidFill>
            <a:schemeClr val="bg1">
              <a:lumMod val="85000"/>
            </a:schemeClr>
          </a:solidFill>
        </p:spPr>
        <p:style>
          <a:lnRef idx="0">
            <a:schemeClr val="accent1"/>
          </a:lnRef>
          <a:fillRef idx="3">
            <a:schemeClr val="accent1"/>
          </a:fillRef>
          <a:effectRef idx="3">
            <a:schemeClr val="accent1"/>
          </a:effectRef>
          <a:fontRef idx="minor">
            <a:schemeClr val="lt1"/>
          </a:fontRef>
        </p:style>
        <p:txBody>
          <a:bodyPr wrap="none" anchor="ctr"/>
          <a:lstStyle/>
          <a:p>
            <a:pPr algn="ctr"/>
            <a:r>
              <a:rPr lang="en-US" altLang="zh-CN" sz="2000" b="1" dirty="0">
                <a:solidFill>
                  <a:schemeClr val="tx1"/>
                </a:solidFill>
              </a:rPr>
              <a:t>A</a:t>
            </a:r>
          </a:p>
        </p:txBody>
      </p:sp>
      <p:sp>
        <p:nvSpPr>
          <p:cNvPr id="5" name="Text Box 65"/>
          <p:cNvSpPr txBox="1">
            <a:spLocks noChangeArrowheads="1"/>
          </p:cNvSpPr>
          <p:nvPr/>
        </p:nvSpPr>
        <p:spPr bwMode="auto">
          <a:xfrm>
            <a:off x="4096007" y="4469434"/>
            <a:ext cx="140775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onsolas" panose="020B0609020204030204" pitchFamily="49" charset="0"/>
                <a:ea typeface="微软雅黑" panose="020B0503020204020204" pitchFamily="34" charset="-122"/>
              </a:defRPr>
            </a:lvl1pPr>
            <a:lvl2pPr marL="742950" indent="-285750">
              <a:defRPr>
                <a:solidFill>
                  <a:schemeClr val="tx1"/>
                </a:solidFill>
                <a:latin typeface="Consolas" panose="020B0609020204030204" pitchFamily="49" charset="0"/>
                <a:ea typeface="微软雅黑" panose="020B0503020204020204" pitchFamily="34" charset="-122"/>
              </a:defRPr>
            </a:lvl2pPr>
            <a:lvl3pPr marL="1143000" indent="-228600">
              <a:defRPr>
                <a:solidFill>
                  <a:schemeClr val="tx1"/>
                </a:solidFill>
                <a:latin typeface="Consolas" panose="020B0609020204030204" pitchFamily="49" charset="0"/>
                <a:ea typeface="微软雅黑" panose="020B0503020204020204" pitchFamily="34" charset="-122"/>
              </a:defRPr>
            </a:lvl3pPr>
            <a:lvl4pPr marL="1600200" indent="-228600">
              <a:defRPr>
                <a:solidFill>
                  <a:schemeClr val="tx1"/>
                </a:solidFill>
                <a:latin typeface="Consolas" panose="020B0609020204030204" pitchFamily="49" charset="0"/>
                <a:ea typeface="微软雅黑" panose="020B0503020204020204" pitchFamily="34" charset="-122"/>
              </a:defRPr>
            </a:lvl4pPr>
            <a:lvl5pPr marL="2057400" indent="-228600">
              <a:defRPr>
                <a:solidFill>
                  <a:schemeClr val="tx1"/>
                </a:solidFill>
                <a:latin typeface="Consolas" panose="020B0609020204030204" pitchFamily="49" charset="0"/>
                <a:ea typeface="微软雅黑" panose="020B0503020204020204" pitchFamily="34" charset="-122"/>
              </a:defRPr>
            </a:lvl5pPr>
            <a:lvl6pPr marL="25146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6pPr>
            <a:lvl7pPr marL="29718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7pPr>
            <a:lvl8pPr marL="34290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8pPr>
            <a:lvl9pPr marL="38862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9pPr>
          </a:lstStyle>
          <a:p>
            <a:r>
              <a:rPr lang="en-US" altLang="zh-CN" sz="2000" b="1" i="1" dirty="0">
                <a:solidFill>
                  <a:srgbClr val="0000FF"/>
                </a:solidFill>
              </a:rPr>
              <a:t>C</a:t>
            </a:r>
            <a:r>
              <a:rPr lang="en-US" altLang="zh-CN" sz="2000" b="1" i="1" baseline="-25000" dirty="0">
                <a:solidFill>
                  <a:srgbClr val="0000FF"/>
                </a:solidFill>
              </a:rPr>
              <a:t>r</a:t>
            </a:r>
            <a:r>
              <a:rPr lang="en-US" altLang="zh-CN" sz="2000" b="1" dirty="0">
                <a:solidFill>
                  <a:srgbClr val="0000FF"/>
                </a:solidFill>
              </a:rPr>
              <a:t>=20,</a:t>
            </a:r>
            <a:r>
              <a:rPr lang="en-US" altLang="zh-CN" sz="2000" b="1" i="1" dirty="0">
                <a:solidFill>
                  <a:srgbClr val="0000FF"/>
                </a:solidFill>
              </a:rPr>
              <a:t>V</a:t>
            </a:r>
            <a:r>
              <a:rPr lang="en-US" altLang="zh-CN" sz="2000" b="1" dirty="0">
                <a:solidFill>
                  <a:srgbClr val="0000FF"/>
                </a:solidFill>
              </a:rPr>
              <a:t>=0</a:t>
            </a:r>
          </a:p>
        </p:txBody>
      </p:sp>
      <p:sp>
        <p:nvSpPr>
          <p:cNvPr id="6" name="Oval 64"/>
          <p:cNvSpPr>
            <a:spLocks noChangeArrowheads="1"/>
          </p:cNvSpPr>
          <p:nvPr/>
        </p:nvSpPr>
        <p:spPr bwMode="auto">
          <a:xfrm>
            <a:off x="2656154" y="5104633"/>
            <a:ext cx="486965" cy="649288"/>
          </a:xfrm>
          <a:prstGeom prst="ellipse">
            <a:avLst/>
          </a:prstGeom>
          <a:solidFill>
            <a:schemeClr val="bg1">
              <a:lumMod val="85000"/>
            </a:schemeClr>
          </a:solidFill>
        </p:spPr>
        <p:style>
          <a:lnRef idx="0">
            <a:schemeClr val="accent1"/>
          </a:lnRef>
          <a:fillRef idx="3">
            <a:schemeClr val="accent1"/>
          </a:fillRef>
          <a:effectRef idx="3">
            <a:schemeClr val="accent1"/>
          </a:effectRef>
          <a:fontRef idx="minor">
            <a:schemeClr val="lt1"/>
          </a:fontRef>
        </p:style>
        <p:txBody>
          <a:bodyPr wrap="none" anchor="ctr"/>
          <a:lstStyle/>
          <a:p>
            <a:pPr algn="ctr"/>
            <a:r>
              <a:rPr lang="en-US" altLang="zh-CN" sz="2000" b="1" dirty="0">
                <a:solidFill>
                  <a:schemeClr val="tx1"/>
                </a:solidFill>
              </a:rPr>
              <a:t>B</a:t>
            </a:r>
          </a:p>
        </p:txBody>
      </p:sp>
      <p:sp>
        <p:nvSpPr>
          <p:cNvPr id="7" name="Text Box 66"/>
          <p:cNvSpPr txBox="1">
            <a:spLocks noChangeArrowheads="1"/>
          </p:cNvSpPr>
          <p:nvPr/>
        </p:nvSpPr>
        <p:spPr bwMode="auto">
          <a:xfrm>
            <a:off x="1012755" y="5009291"/>
            <a:ext cx="154882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onsolas" panose="020B0609020204030204" pitchFamily="49" charset="0"/>
                <a:ea typeface="微软雅黑" panose="020B0503020204020204" pitchFamily="34" charset="-122"/>
              </a:defRPr>
            </a:lvl1pPr>
            <a:lvl2pPr marL="742950" indent="-285750">
              <a:defRPr>
                <a:solidFill>
                  <a:schemeClr val="tx1"/>
                </a:solidFill>
                <a:latin typeface="Consolas" panose="020B0609020204030204" pitchFamily="49" charset="0"/>
                <a:ea typeface="微软雅黑" panose="020B0503020204020204" pitchFamily="34" charset="-122"/>
              </a:defRPr>
            </a:lvl2pPr>
            <a:lvl3pPr marL="1143000" indent="-228600">
              <a:defRPr>
                <a:solidFill>
                  <a:schemeClr val="tx1"/>
                </a:solidFill>
                <a:latin typeface="Consolas" panose="020B0609020204030204" pitchFamily="49" charset="0"/>
                <a:ea typeface="微软雅黑" panose="020B0503020204020204" pitchFamily="34" charset="-122"/>
              </a:defRPr>
            </a:lvl3pPr>
            <a:lvl4pPr marL="1600200" indent="-228600">
              <a:defRPr>
                <a:solidFill>
                  <a:schemeClr val="tx1"/>
                </a:solidFill>
                <a:latin typeface="Consolas" panose="020B0609020204030204" pitchFamily="49" charset="0"/>
                <a:ea typeface="微软雅黑" panose="020B0503020204020204" pitchFamily="34" charset="-122"/>
              </a:defRPr>
            </a:lvl4pPr>
            <a:lvl5pPr marL="2057400" indent="-228600">
              <a:defRPr>
                <a:solidFill>
                  <a:schemeClr val="tx1"/>
                </a:solidFill>
                <a:latin typeface="Consolas" panose="020B0609020204030204" pitchFamily="49" charset="0"/>
                <a:ea typeface="微软雅黑" panose="020B0503020204020204" pitchFamily="34" charset="-122"/>
              </a:defRPr>
            </a:lvl5pPr>
            <a:lvl6pPr marL="25146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6pPr>
            <a:lvl7pPr marL="29718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7pPr>
            <a:lvl8pPr marL="34290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8pPr>
            <a:lvl9pPr marL="38862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9pPr>
          </a:lstStyle>
          <a:p>
            <a:r>
              <a:rPr lang="en-US" altLang="zh-CN" sz="2000" b="1" i="1" dirty="0">
                <a:solidFill>
                  <a:srgbClr val="0000FF"/>
                </a:solidFill>
              </a:rPr>
              <a:t>C</a:t>
            </a:r>
            <a:r>
              <a:rPr lang="en-US" altLang="zh-CN" sz="2000" b="1" i="1" baseline="-25000" dirty="0">
                <a:solidFill>
                  <a:srgbClr val="0000FF"/>
                </a:solidFill>
              </a:rPr>
              <a:t>r</a:t>
            </a:r>
            <a:r>
              <a:rPr lang="en-US" altLang="zh-CN" sz="2000" b="1" dirty="0">
                <a:solidFill>
                  <a:srgbClr val="0000FF"/>
                </a:solidFill>
              </a:rPr>
              <a:t>=10,</a:t>
            </a:r>
            <a:r>
              <a:rPr lang="en-US" altLang="zh-CN" sz="2000" b="1" i="1" dirty="0">
                <a:solidFill>
                  <a:srgbClr val="0000FF"/>
                </a:solidFill>
              </a:rPr>
              <a:t>V</a:t>
            </a:r>
            <a:r>
              <a:rPr lang="en-US" altLang="zh-CN" sz="2000" b="1" dirty="0">
                <a:solidFill>
                  <a:srgbClr val="0000FF"/>
                </a:solidFill>
              </a:rPr>
              <a:t>=20</a:t>
            </a:r>
          </a:p>
        </p:txBody>
      </p:sp>
      <p:sp>
        <p:nvSpPr>
          <p:cNvPr id="8" name="Oval 67"/>
          <p:cNvSpPr>
            <a:spLocks noChangeArrowheads="1"/>
          </p:cNvSpPr>
          <p:nvPr/>
        </p:nvSpPr>
        <p:spPr bwMode="auto">
          <a:xfrm>
            <a:off x="6646816" y="5067890"/>
            <a:ext cx="486965" cy="649287"/>
          </a:xfrm>
          <a:prstGeom prst="ellipse">
            <a:avLst/>
          </a:prstGeom>
          <a:solidFill>
            <a:srgbClr val="0070C0"/>
          </a:solidFill>
        </p:spPr>
        <p:style>
          <a:lnRef idx="0">
            <a:schemeClr val="accent1"/>
          </a:lnRef>
          <a:fillRef idx="3">
            <a:schemeClr val="accent1"/>
          </a:fillRef>
          <a:effectRef idx="3">
            <a:schemeClr val="accent1"/>
          </a:effectRef>
          <a:fontRef idx="minor">
            <a:schemeClr val="lt1"/>
          </a:fontRef>
        </p:style>
        <p:txBody>
          <a:bodyPr wrap="none" anchor="ctr"/>
          <a:lstStyle/>
          <a:p>
            <a:pPr algn="ctr" fontAlgn="auto">
              <a:spcBef>
                <a:spcPts val="0"/>
              </a:spcBef>
              <a:spcAft>
                <a:spcPts val="0"/>
              </a:spcAft>
              <a:defRPr/>
            </a:pPr>
            <a:r>
              <a:rPr lang="en-US" altLang="zh-CN" sz="2000" b="1" dirty="0"/>
              <a:t>C</a:t>
            </a:r>
          </a:p>
        </p:txBody>
      </p:sp>
      <p:sp>
        <p:nvSpPr>
          <p:cNvPr id="9" name="Text Box 68"/>
          <p:cNvSpPr txBox="1">
            <a:spLocks noChangeArrowheads="1"/>
          </p:cNvSpPr>
          <p:nvPr/>
        </p:nvSpPr>
        <p:spPr bwMode="auto">
          <a:xfrm>
            <a:off x="6234060" y="4609181"/>
            <a:ext cx="140775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onsolas" panose="020B0609020204030204" pitchFamily="49" charset="0"/>
                <a:ea typeface="微软雅黑" panose="020B0503020204020204" pitchFamily="34" charset="-122"/>
              </a:defRPr>
            </a:lvl1pPr>
            <a:lvl2pPr marL="742950" indent="-285750">
              <a:defRPr>
                <a:solidFill>
                  <a:schemeClr val="tx1"/>
                </a:solidFill>
                <a:latin typeface="Consolas" panose="020B0609020204030204" pitchFamily="49" charset="0"/>
                <a:ea typeface="微软雅黑" panose="020B0503020204020204" pitchFamily="34" charset="-122"/>
              </a:defRPr>
            </a:lvl2pPr>
            <a:lvl3pPr marL="1143000" indent="-228600">
              <a:defRPr>
                <a:solidFill>
                  <a:schemeClr val="tx1"/>
                </a:solidFill>
                <a:latin typeface="Consolas" panose="020B0609020204030204" pitchFamily="49" charset="0"/>
                <a:ea typeface="微软雅黑" panose="020B0503020204020204" pitchFamily="34" charset="-122"/>
              </a:defRPr>
            </a:lvl3pPr>
            <a:lvl4pPr marL="1600200" indent="-228600">
              <a:defRPr>
                <a:solidFill>
                  <a:schemeClr val="tx1"/>
                </a:solidFill>
                <a:latin typeface="Consolas" panose="020B0609020204030204" pitchFamily="49" charset="0"/>
                <a:ea typeface="微软雅黑" panose="020B0503020204020204" pitchFamily="34" charset="-122"/>
              </a:defRPr>
            </a:lvl4pPr>
            <a:lvl5pPr marL="2057400" indent="-228600">
              <a:defRPr>
                <a:solidFill>
                  <a:schemeClr val="tx1"/>
                </a:solidFill>
                <a:latin typeface="Consolas" panose="020B0609020204030204" pitchFamily="49" charset="0"/>
                <a:ea typeface="微软雅黑" panose="020B0503020204020204" pitchFamily="34" charset="-122"/>
              </a:defRPr>
            </a:lvl5pPr>
            <a:lvl6pPr marL="25146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6pPr>
            <a:lvl7pPr marL="29718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7pPr>
            <a:lvl8pPr marL="34290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8pPr>
            <a:lvl9pPr marL="38862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9pPr>
          </a:lstStyle>
          <a:p>
            <a:r>
              <a:rPr lang="en-US" altLang="zh-CN" sz="2000" b="1" i="1" dirty="0">
                <a:solidFill>
                  <a:srgbClr val="0000FF"/>
                </a:solidFill>
              </a:rPr>
              <a:t>C</a:t>
            </a:r>
            <a:r>
              <a:rPr lang="en-US" altLang="zh-CN" sz="2000" b="1" i="1" baseline="-25000" dirty="0">
                <a:solidFill>
                  <a:srgbClr val="0000FF"/>
                </a:solidFill>
              </a:rPr>
              <a:t>r</a:t>
            </a:r>
            <a:r>
              <a:rPr lang="en-US" altLang="zh-CN" sz="2000" b="1" dirty="0">
                <a:solidFill>
                  <a:srgbClr val="0000FF"/>
                </a:solidFill>
              </a:rPr>
              <a:t>=20,</a:t>
            </a:r>
            <a:r>
              <a:rPr lang="en-US" altLang="zh-CN" sz="2000" b="1" i="1" dirty="0">
                <a:solidFill>
                  <a:srgbClr val="0000FF"/>
                </a:solidFill>
              </a:rPr>
              <a:t>V</a:t>
            </a:r>
            <a:r>
              <a:rPr lang="en-US" altLang="zh-CN" sz="2000" b="1" dirty="0">
                <a:solidFill>
                  <a:srgbClr val="0000FF"/>
                </a:solidFill>
              </a:rPr>
              <a:t>=0</a:t>
            </a:r>
          </a:p>
        </p:txBody>
      </p:sp>
      <p:cxnSp>
        <p:nvCxnSpPr>
          <p:cNvPr id="32" name="直接连接符 74"/>
          <p:cNvCxnSpPr>
            <a:cxnSpLocks noChangeShapeType="1"/>
            <a:endCxn id="6" idx="7"/>
          </p:cNvCxnSpPr>
          <p:nvPr/>
        </p:nvCxnSpPr>
        <p:spPr bwMode="auto">
          <a:xfrm flipH="1">
            <a:off x="3071805" y="4139260"/>
            <a:ext cx="1518454" cy="1060459"/>
          </a:xfrm>
          <a:prstGeom prst="line">
            <a:avLst/>
          </a:prstGeom>
          <a:noFill/>
          <a:ln w="19050" algn="ctr">
            <a:solidFill>
              <a:srgbClr val="0070C0"/>
            </a:solidFill>
            <a:round/>
          </a:ln>
        </p:spPr>
      </p:cxnSp>
      <p:cxnSp>
        <p:nvCxnSpPr>
          <p:cNvPr id="35" name="直接连接符 77"/>
          <p:cNvCxnSpPr>
            <a:cxnSpLocks noChangeShapeType="1"/>
            <a:endCxn id="8" idx="1"/>
          </p:cNvCxnSpPr>
          <p:nvPr/>
        </p:nvCxnSpPr>
        <p:spPr bwMode="auto">
          <a:xfrm>
            <a:off x="5058966" y="4139260"/>
            <a:ext cx="1659164" cy="1023716"/>
          </a:xfrm>
          <a:prstGeom prst="line">
            <a:avLst/>
          </a:prstGeom>
          <a:noFill/>
          <a:ln w="19050" algn="ctr">
            <a:solidFill>
              <a:srgbClr val="0070C0"/>
            </a:solidFill>
            <a:round/>
          </a:ln>
        </p:spPr>
      </p:cxnSp>
      <p:sp>
        <p:nvSpPr>
          <p:cNvPr id="11" name="Oval 100"/>
          <p:cNvSpPr>
            <a:spLocks noChangeArrowheads="1"/>
          </p:cNvSpPr>
          <p:nvPr/>
        </p:nvSpPr>
        <p:spPr bwMode="auto">
          <a:xfrm>
            <a:off x="1718565" y="6041595"/>
            <a:ext cx="486966" cy="649288"/>
          </a:xfrm>
          <a:prstGeom prst="ellipse">
            <a:avLst/>
          </a:prstGeom>
          <a:solidFill>
            <a:srgbClr val="0070C0"/>
          </a:solidFill>
        </p:spPr>
        <p:style>
          <a:lnRef idx="0">
            <a:schemeClr val="accent1"/>
          </a:lnRef>
          <a:fillRef idx="3">
            <a:schemeClr val="accent1"/>
          </a:fillRef>
          <a:effectRef idx="3">
            <a:schemeClr val="accent1"/>
          </a:effectRef>
          <a:fontRef idx="minor">
            <a:schemeClr val="lt1"/>
          </a:fontRef>
        </p:style>
        <p:txBody>
          <a:bodyPr wrap="none" anchor="ctr"/>
          <a:lstStyle/>
          <a:p>
            <a:pPr algn="ctr" fontAlgn="auto">
              <a:spcBef>
                <a:spcPts val="0"/>
              </a:spcBef>
              <a:spcAft>
                <a:spcPts val="0"/>
              </a:spcAft>
              <a:defRPr/>
            </a:pPr>
            <a:r>
              <a:rPr lang="en-US" altLang="zh-CN" sz="2000" b="1" dirty="0"/>
              <a:t>D</a:t>
            </a:r>
          </a:p>
        </p:txBody>
      </p:sp>
      <p:cxnSp>
        <p:nvCxnSpPr>
          <p:cNvPr id="12" name="直接连接符 11"/>
          <p:cNvCxnSpPr>
            <a:cxnSpLocks noChangeShapeType="1"/>
            <a:stCxn id="6" idx="3"/>
          </p:cNvCxnSpPr>
          <p:nvPr/>
        </p:nvCxnSpPr>
        <p:spPr bwMode="auto">
          <a:xfrm flipH="1">
            <a:off x="2120012" y="5658835"/>
            <a:ext cx="607456" cy="460203"/>
          </a:xfrm>
          <a:prstGeom prst="line">
            <a:avLst/>
          </a:prstGeom>
          <a:noFill/>
          <a:ln w="19050" algn="ctr">
            <a:solidFill>
              <a:srgbClr val="0070C0"/>
            </a:solidFill>
            <a:round/>
          </a:ln>
        </p:spPr>
      </p:cxnSp>
      <p:sp>
        <p:nvSpPr>
          <p:cNvPr id="13" name="Oval 100"/>
          <p:cNvSpPr>
            <a:spLocks noChangeArrowheads="1"/>
          </p:cNvSpPr>
          <p:nvPr/>
        </p:nvSpPr>
        <p:spPr bwMode="auto">
          <a:xfrm>
            <a:off x="3637222" y="6041595"/>
            <a:ext cx="486966" cy="649288"/>
          </a:xfrm>
          <a:prstGeom prst="ellipse">
            <a:avLst/>
          </a:prstGeom>
          <a:solidFill>
            <a:srgbClr val="0070C0"/>
          </a:solidFill>
        </p:spPr>
        <p:style>
          <a:lnRef idx="0">
            <a:schemeClr val="accent1"/>
          </a:lnRef>
          <a:fillRef idx="3">
            <a:schemeClr val="accent1"/>
          </a:fillRef>
          <a:effectRef idx="3">
            <a:schemeClr val="accent1"/>
          </a:effectRef>
          <a:fontRef idx="minor">
            <a:schemeClr val="lt1"/>
          </a:fontRef>
        </p:style>
        <p:txBody>
          <a:bodyPr wrap="none" anchor="ctr"/>
          <a:lstStyle/>
          <a:p>
            <a:pPr algn="ctr" fontAlgn="auto">
              <a:spcBef>
                <a:spcPts val="0"/>
              </a:spcBef>
              <a:spcAft>
                <a:spcPts val="0"/>
              </a:spcAft>
              <a:defRPr/>
            </a:pPr>
            <a:r>
              <a:rPr lang="en-US" altLang="zh-CN" sz="2000" b="1" dirty="0"/>
              <a:t>E</a:t>
            </a:r>
          </a:p>
        </p:txBody>
      </p:sp>
      <p:cxnSp>
        <p:nvCxnSpPr>
          <p:cNvPr id="14" name="直接连接符 13"/>
          <p:cNvCxnSpPr>
            <a:cxnSpLocks noChangeShapeType="1"/>
          </p:cNvCxnSpPr>
          <p:nvPr/>
        </p:nvCxnSpPr>
        <p:spPr bwMode="auto">
          <a:xfrm>
            <a:off x="3114750" y="5620681"/>
            <a:ext cx="601414" cy="498357"/>
          </a:xfrm>
          <a:prstGeom prst="line">
            <a:avLst/>
          </a:prstGeom>
          <a:noFill/>
          <a:ln w="19050" algn="ctr">
            <a:solidFill>
              <a:srgbClr val="0070C0"/>
            </a:solidFill>
            <a:round/>
          </a:ln>
        </p:spPr>
      </p:cxnSp>
      <p:sp>
        <p:nvSpPr>
          <p:cNvPr id="15" name="Text Box 74"/>
          <p:cNvSpPr txBox="1">
            <a:spLocks noChangeArrowheads="1"/>
          </p:cNvSpPr>
          <p:nvPr/>
        </p:nvSpPr>
        <p:spPr bwMode="auto">
          <a:xfrm>
            <a:off x="450452" y="5759430"/>
            <a:ext cx="1669557"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onsolas" panose="020B0609020204030204" pitchFamily="49" charset="0"/>
                <a:ea typeface="微软雅黑" panose="020B0503020204020204" pitchFamily="34" charset="-122"/>
              </a:defRPr>
            </a:lvl1pPr>
            <a:lvl2pPr marL="742950" indent="-285750">
              <a:defRPr>
                <a:solidFill>
                  <a:schemeClr val="tx1"/>
                </a:solidFill>
                <a:latin typeface="Consolas" panose="020B0609020204030204" pitchFamily="49" charset="0"/>
                <a:ea typeface="微软雅黑" panose="020B0503020204020204" pitchFamily="34" charset="-122"/>
              </a:defRPr>
            </a:lvl2pPr>
            <a:lvl3pPr marL="1143000" indent="-228600">
              <a:defRPr>
                <a:solidFill>
                  <a:schemeClr val="tx1"/>
                </a:solidFill>
                <a:latin typeface="Consolas" panose="020B0609020204030204" pitchFamily="49" charset="0"/>
                <a:ea typeface="微软雅黑" panose="020B0503020204020204" pitchFamily="34" charset="-122"/>
              </a:defRPr>
            </a:lvl3pPr>
            <a:lvl4pPr marL="1600200" indent="-228600">
              <a:defRPr>
                <a:solidFill>
                  <a:schemeClr val="tx1"/>
                </a:solidFill>
                <a:latin typeface="Consolas" panose="020B0609020204030204" pitchFamily="49" charset="0"/>
                <a:ea typeface="微软雅黑" panose="020B0503020204020204" pitchFamily="34" charset="-122"/>
              </a:defRPr>
            </a:lvl4pPr>
            <a:lvl5pPr marL="2057400" indent="-228600">
              <a:defRPr>
                <a:solidFill>
                  <a:schemeClr val="tx1"/>
                </a:solidFill>
                <a:latin typeface="Consolas" panose="020B0609020204030204" pitchFamily="49" charset="0"/>
                <a:ea typeface="微软雅黑" panose="020B0503020204020204" pitchFamily="34" charset="-122"/>
              </a:defRPr>
            </a:lvl5pPr>
            <a:lvl6pPr marL="25146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6pPr>
            <a:lvl7pPr marL="29718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7pPr>
            <a:lvl8pPr marL="34290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8pPr>
            <a:lvl9pPr marL="38862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9pPr>
          </a:lstStyle>
          <a:p>
            <a:r>
              <a:rPr lang="en-US" altLang="zh-CN" sz="2000" b="1" i="1" dirty="0">
                <a:solidFill>
                  <a:srgbClr val="0000FF"/>
                </a:solidFill>
              </a:rPr>
              <a:t>C</a:t>
            </a:r>
            <a:r>
              <a:rPr lang="en-US" altLang="zh-CN" sz="2000" b="1" i="1" baseline="-25000" dirty="0">
                <a:solidFill>
                  <a:srgbClr val="0000FF"/>
                </a:solidFill>
              </a:rPr>
              <a:t>r</a:t>
            </a:r>
            <a:r>
              <a:rPr lang="en-US" altLang="zh-CN" sz="2000" b="1" dirty="0">
                <a:solidFill>
                  <a:srgbClr val="0000FF"/>
                </a:solidFill>
              </a:rPr>
              <a:t>=5,</a:t>
            </a:r>
            <a:r>
              <a:rPr lang="en-US" altLang="zh-CN" sz="2000" b="1" i="1" dirty="0">
                <a:solidFill>
                  <a:srgbClr val="0000FF"/>
                </a:solidFill>
              </a:rPr>
              <a:t>V</a:t>
            </a:r>
            <a:r>
              <a:rPr lang="en-US" altLang="zh-CN" sz="2000" b="1" dirty="0">
                <a:solidFill>
                  <a:srgbClr val="0000FF"/>
                </a:solidFill>
              </a:rPr>
              <a:t>=35</a:t>
            </a:r>
          </a:p>
        </p:txBody>
      </p:sp>
      <p:sp>
        <p:nvSpPr>
          <p:cNvPr id="16" name="Text Box 74"/>
          <p:cNvSpPr txBox="1">
            <a:spLocks noChangeArrowheads="1"/>
          </p:cNvSpPr>
          <p:nvPr/>
        </p:nvSpPr>
        <p:spPr bwMode="auto">
          <a:xfrm>
            <a:off x="3531053" y="5655096"/>
            <a:ext cx="156561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onsolas" panose="020B0609020204030204" pitchFamily="49" charset="0"/>
                <a:ea typeface="微软雅黑" panose="020B0503020204020204" pitchFamily="34" charset="-122"/>
              </a:defRPr>
            </a:lvl1pPr>
            <a:lvl2pPr marL="742950" indent="-285750">
              <a:defRPr>
                <a:solidFill>
                  <a:schemeClr val="tx1"/>
                </a:solidFill>
                <a:latin typeface="Consolas" panose="020B0609020204030204" pitchFamily="49" charset="0"/>
                <a:ea typeface="微软雅黑" panose="020B0503020204020204" pitchFamily="34" charset="-122"/>
              </a:defRPr>
            </a:lvl2pPr>
            <a:lvl3pPr marL="1143000" indent="-228600">
              <a:defRPr>
                <a:solidFill>
                  <a:schemeClr val="tx1"/>
                </a:solidFill>
                <a:latin typeface="Consolas" panose="020B0609020204030204" pitchFamily="49" charset="0"/>
                <a:ea typeface="微软雅黑" panose="020B0503020204020204" pitchFamily="34" charset="-122"/>
              </a:defRPr>
            </a:lvl3pPr>
            <a:lvl4pPr marL="1600200" indent="-228600">
              <a:defRPr>
                <a:solidFill>
                  <a:schemeClr val="tx1"/>
                </a:solidFill>
                <a:latin typeface="Consolas" panose="020B0609020204030204" pitchFamily="49" charset="0"/>
                <a:ea typeface="微软雅黑" panose="020B0503020204020204" pitchFamily="34" charset="-122"/>
              </a:defRPr>
            </a:lvl4pPr>
            <a:lvl5pPr marL="2057400" indent="-228600">
              <a:defRPr>
                <a:solidFill>
                  <a:schemeClr val="tx1"/>
                </a:solidFill>
                <a:latin typeface="Consolas" panose="020B0609020204030204" pitchFamily="49" charset="0"/>
                <a:ea typeface="微软雅黑" panose="020B0503020204020204" pitchFamily="34" charset="-122"/>
              </a:defRPr>
            </a:lvl5pPr>
            <a:lvl6pPr marL="25146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6pPr>
            <a:lvl7pPr marL="29718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7pPr>
            <a:lvl8pPr marL="34290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8pPr>
            <a:lvl9pPr marL="38862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9pPr>
          </a:lstStyle>
          <a:p>
            <a:r>
              <a:rPr lang="en-US" altLang="zh-CN" sz="2000" b="1" i="1" dirty="0">
                <a:solidFill>
                  <a:srgbClr val="0000FF"/>
                </a:solidFill>
              </a:rPr>
              <a:t>C</a:t>
            </a:r>
            <a:r>
              <a:rPr lang="en-US" altLang="zh-CN" sz="2000" b="1" i="1" baseline="-25000" dirty="0">
                <a:solidFill>
                  <a:srgbClr val="0000FF"/>
                </a:solidFill>
              </a:rPr>
              <a:t>r</a:t>
            </a:r>
            <a:r>
              <a:rPr lang="en-US" altLang="zh-CN" sz="2000" b="1" dirty="0">
                <a:solidFill>
                  <a:srgbClr val="0000FF"/>
                </a:solidFill>
              </a:rPr>
              <a:t>=10,</a:t>
            </a:r>
            <a:r>
              <a:rPr lang="en-US" altLang="zh-CN" sz="2000" b="1" i="1" dirty="0">
                <a:solidFill>
                  <a:srgbClr val="0000FF"/>
                </a:solidFill>
              </a:rPr>
              <a:t>V</a:t>
            </a:r>
            <a:r>
              <a:rPr lang="en-US" altLang="zh-CN" sz="2000" b="1" dirty="0">
                <a:solidFill>
                  <a:srgbClr val="0000FF"/>
                </a:solidFill>
              </a:rPr>
              <a:t>=20</a:t>
            </a:r>
          </a:p>
        </p:txBody>
      </p:sp>
      <p:sp>
        <p:nvSpPr>
          <p:cNvPr id="18" name="Oval 100"/>
          <p:cNvSpPr>
            <a:spLocks noChangeArrowheads="1"/>
          </p:cNvSpPr>
          <p:nvPr/>
        </p:nvSpPr>
        <p:spPr bwMode="auto">
          <a:xfrm>
            <a:off x="5698036" y="5981782"/>
            <a:ext cx="486966" cy="649288"/>
          </a:xfrm>
          <a:prstGeom prst="ellipse">
            <a:avLst/>
          </a:prstGeom>
          <a:solidFill>
            <a:srgbClr val="0070C0"/>
          </a:solidFill>
        </p:spPr>
        <p:style>
          <a:lnRef idx="0">
            <a:schemeClr val="accent1"/>
          </a:lnRef>
          <a:fillRef idx="3">
            <a:schemeClr val="accent1"/>
          </a:fillRef>
          <a:effectRef idx="3">
            <a:schemeClr val="accent1"/>
          </a:effectRef>
          <a:fontRef idx="minor">
            <a:schemeClr val="lt1"/>
          </a:fontRef>
        </p:style>
        <p:txBody>
          <a:bodyPr wrap="none" anchor="ctr"/>
          <a:lstStyle/>
          <a:p>
            <a:pPr algn="ctr" fontAlgn="auto">
              <a:spcBef>
                <a:spcPts val="0"/>
              </a:spcBef>
              <a:spcAft>
                <a:spcPts val="0"/>
              </a:spcAft>
              <a:defRPr/>
            </a:pPr>
            <a:r>
              <a:rPr lang="en-US" altLang="zh-CN" sz="2000" b="1"/>
              <a:t>F</a:t>
            </a:r>
          </a:p>
        </p:txBody>
      </p:sp>
      <p:cxnSp>
        <p:nvCxnSpPr>
          <p:cNvPr id="19" name="直接连接符 18"/>
          <p:cNvCxnSpPr>
            <a:cxnSpLocks noChangeShapeType="1"/>
          </p:cNvCxnSpPr>
          <p:nvPr/>
        </p:nvCxnSpPr>
        <p:spPr bwMode="auto">
          <a:xfrm flipH="1">
            <a:off x="6099482" y="5534617"/>
            <a:ext cx="618648" cy="524608"/>
          </a:xfrm>
          <a:prstGeom prst="line">
            <a:avLst/>
          </a:prstGeom>
          <a:noFill/>
          <a:ln w="19050" algn="ctr">
            <a:solidFill>
              <a:srgbClr val="0070C0"/>
            </a:solidFill>
            <a:round/>
          </a:ln>
        </p:spPr>
      </p:cxnSp>
      <p:sp>
        <p:nvSpPr>
          <p:cNvPr id="20" name="Oval 100"/>
          <p:cNvSpPr>
            <a:spLocks noChangeArrowheads="1"/>
          </p:cNvSpPr>
          <p:nvPr/>
        </p:nvSpPr>
        <p:spPr bwMode="auto">
          <a:xfrm>
            <a:off x="7641818" y="5981782"/>
            <a:ext cx="486966" cy="649288"/>
          </a:xfrm>
          <a:prstGeom prst="ellipse">
            <a:avLst/>
          </a:prstGeom>
          <a:solidFill>
            <a:srgbClr val="0070C0"/>
          </a:solidFill>
        </p:spPr>
        <p:style>
          <a:lnRef idx="0">
            <a:schemeClr val="accent1"/>
          </a:lnRef>
          <a:fillRef idx="3">
            <a:schemeClr val="accent1"/>
          </a:fillRef>
          <a:effectRef idx="3">
            <a:schemeClr val="accent1"/>
          </a:effectRef>
          <a:fontRef idx="minor">
            <a:schemeClr val="lt1"/>
          </a:fontRef>
        </p:style>
        <p:txBody>
          <a:bodyPr wrap="none" anchor="ctr"/>
          <a:lstStyle/>
          <a:p>
            <a:pPr algn="ctr" fontAlgn="auto">
              <a:spcBef>
                <a:spcPts val="0"/>
              </a:spcBef>
              <a:spcAft>
                <a:spcPts val="0"/>
              </a:spcAft>
              <a:defRPr/>
            </a:pPr>
            <a:r>
              <a:rPr lang="en-US" altLang="zh-CN" sz="2000" b="1" dirty="0"/>
              <a:t>G</a:t>
            </a:r>
          </a:p>
        </p:txBody>
      </p:sp>
      <p:cxnSp>
        <p:nvCxnSpPr>
          <p:cNvPr id="21" name="直接连接符 20"/>
          <p:cNvCxnSpPr>
            <a:cxnSpLocks noChangeShapeType="1"/>
          </p:cNvCxnSpPr>
          <p:nvPr/>
        </p:nvCxnSpPr>
        <p:spPr bwMode="auto">
          <a:xfrm>
            <a:off x="7119346" y="5560868"/>
            <a:ext cx="601414" cy="498357"/>
          </a:xfrm>
          <a:prstGeom prst="line">
            <a:avLst/>
          </a:prstGeom>
          <a:noFill/>
          <a:ln w="19050" algn="ctr">
            <a:solidFill>
              <a:srgbClr val="0070C0"/>
            </a:solidFill>
            <a:round/>
          </a:ln>
        </p:spPr>
      </p:cxnSp>
      <p:sp>
        <p:nvSpPr>
          <p:cNvPr id="22" name="Text Box 74"/>
          <p:cNvSpPr txBox="1">
            <a:spLocks noChangeArrowheads="1"/>
          </p:cNvSpPr>
          <p:nvPr/>
        </p:nvSpPr>
        <p:spPr bwMode="auto">
          <a:xfrm>
            <a:off x="5147850" y="5363234"/>
            <a:ext cx="843501"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onsolas" panose="020B0609020204030204" pitchFamily="49" charset="0"/>
                <a:ea typeface="微软雅黑" panose="020B0503020204020204" pitchFamily="34" charset="-122"/>
              </a:defRPr>
            </a:lvl1pPr>
            <a:lvl2pPr marL="742950" indent="-285750">
              <a:defRPr>
                <a:solidFill>
                  <a:schemeClr val="tx1"/>
                </a:solidFill>
                <a:latin typeface="Consolas" panose="020B0609020204030204" pitchFamily="49" charset="0"/>
                <a:ea typeface="微软雅黑" panose="020B0503020204020204" pitchFamily="34" charset="-122"/>
              </a:defRPr>
            </a:lvl2pPr>
            <a:lvl3pPr marL="1143000" indent="-228600">
              <a:defRPr>
                <a:solidFill>
                  <a:schemeClr val="tx1"/>
                </a:solidFill>
                <a:latin typeface="Consolas" panose="020B0609020204030204" pitchFamily="49" charset="0"/>
                <a:ea typeface="微软雅黑" panose="020B0503020204020204" pitchFamily="34" charset="-122"/>
              </a:defRPr>
            </a:lvl3pPr>
            <a:lvl4pPr marL="1600200" indent="-228600">
              <a:defRPr>
                <a:solidFill>
                  <a:schemeClr val="tx1"/>
                </a:solidFill>
                <a:latin typeface="Consolas" panose="020B0609020204030204" pitchFamily="49" charset="0"/>
                <a:ea typeface="微软雅黑" panose="020B0503020204020204" pitchFamily="34" charset="-122"/>
              </a:defRPr>
            </a:lvl4pPr>
            <a:lvl5pPr marL="2057400" indent="-228600">
              <a:defRPr>
                <a:solidFill>
                  <a:schemeClr val="tx1"/>
                </a:solidFill>
                <a:latin typeface="Consolas" panose="020B0609020204030204" pitchFamily="49" charset="0"/>
                <a:ea typeface="微软雅黑" panose="020B0503020204020204" pitchFamily="34" charset="-122"/>
              </a:defRPr>
            </a:lvl5pPr>
            <a:lvl6pPr marL="25146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6pPr>
            <a:lvl7pPr marL="29718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7pPr>
            <a:lvl8pPr marL="34290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8pPr>
            <a:lvl9pPr marL="38862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9pPr>
          </a:lstStyle>
          <a:p>
            <a:r>
              <a:rPr lang="en-US" altLang="zh-CN" sz="2000" b="1" i="1" dirty="0">
                <a:solidFill>
                  <a:srgbClr val="0000FF"/>
                </a:solidFill>
              </a:rPr>
              <a:t>C</a:t>
            </a:r>
            <a:r>
              <a:rPr lang="en-US" altLang="zh-CN" sz="2000" b="1" i="1" baseline="-25000" dirty="0">
                <a:solidFill>
                  <a:srgbClr val="0000FF"/>
                </a:solidFill>
              </a:rPr>
              <a:t>r</a:t>
            </a:r>
            <a:r>
              <a:rPr lang="en-US" altLang="zh-CN" sz="2000" b="1" dirty="0">
                <a:solidFill>
                  <a:srgbClr val="0000FF"/>
                </a:solidFill>
              </a:rPr>
              <a:t>=15</a:t>
            </a:r>
          </a:p>
          <a:p>
            <a:r>
              <a:rPr lang="en-US" altLang="zh-CN" sz="2000" b="1" i="1" dirty="0">
                <a:solidFill>
                  <a:srgbClr val="0000FF"/>
                </a:solidFill>
              </a:rPr>
              <a:t>V</a:t>
            </a:r>
            <a:r>
              <a:rPr lang="en-US" altLang="zh-CN" sz="2000" b="1" dirty="0">
                <a:solidFill>
                  <a:srgbClr val="0000FF"/>
                </a:solidFill>
              </a:rPr>
              <a:t>=15</a:t>
            </a:r>
          </a:p>
        </p:txBody>
      </p:sp>
      <p:sp>
        <p:nvSpPr>
          <p:cNvPr id="23" name="Text Box 74"/>
          <p:cNvSpPr txBox="1">
            <a:spLocks noChangeArrowheads="1"/>
          </p:cNvSpPr>
          <p:nvPr/>
        </p:nvSpPr>
        <p:spPr bwMode="auto">
          <a:xfrm>
            <a:off x="7690880" y="5273897"/>
            <a:ext cx="843501"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onsolas" panose="020B0609020204030204" pitchFamily="49" charset="0"/>
                <a:ea typeface="微软雅黑" panose="020B0503020204020204" pitchFamily="34" charset="-122"/>
              </a:defRPr>
            </a:lvl1pPr>
            <a:lvl2pPr marL="742950" indent="-285750">
              <a:defRPr>
                <a:solidFill>
                  <a:schemeClr val="tx1"/>
                </a:solidFill>
                <a:latin typeface="Consolas" panose="020B0609020204030204" pitchFamily="49" charset="0"/>
                <a:ea typeface="微软雅黑" panose="020B0503020204020204" pitchFamily="34" charset="-122"/>
              </a:defRPr>
            </a:lvl2pPr>
            <a:lvl3pPr marL="1143000" indent="-228600">
              <a:defRPr>
                <a:solidFill>
                  <a:schemeClr val="tx1"/>
                </a:solidFill>
                <a:latin typeface="Consolas" panose="020B0609020204030204" pitchFamily="49" charset="0"/>
                <a:ea typeface="微软雅黑" panose="020B0503020204020204" pitchFamily="34" charset="-122"/>
              </a:defRPr>
            </a:lvl3pPr>
            <a:lvl4pPr marL="1600200" indent="-228600">
              <a:defRPr>
                <a:solidFill>
                  <a:schemeClr val="tx1"/>
                </a:solidFill>
                <a:latin typeface="Consolas" panose="020B0609020204030204" pitchFamily="49" charset="0"/>
                <a:ea typeface="微软雅黑" panose="020B0503020204020204" pitchFamily="34" charset="-122"/>
              </a:defRPr>
            </a:lvl4pPr>
            <a:lvl5pPr marL="2057400" indent="-228600">
              <a:defRPr>
                <a:solidFill>
                  <a:schemeClr val="tx1"/>
                </a:solidFill>
                <a:latin typeface="Consolas" panose="020B0609020204030204" pitchFamily="49" charset="0"/>
                <a:ea typeface="微软雅黑" panose="020B0503020204020204" pitchFamily="34" charset="-122"/>
              </a:defRPr>
            </a:lvl5pPr>
            <a:lvl6pPr marL="25146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6pPr>
            <a:lvl7pPr marL="29718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7pPr>
            <a:lvl8pPr marL="34290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8pPr>
            <a:lvl9pPr marL="38862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9pPr>
          </a:lstStyle>
          <a:p>
            <a:r>
              <a:rPr lang="en-US" altLang="zh-CN" sz="2000" b="1" i="1" dirty="0">
                <a:solidFill>
                  <a:srgbClr val="0000FF"/>
                </a:solidFill>
              </a:rPr>
              <a:t>C</a:t>
            </a:r>
            <a:r>
              <a:rPr lang="en-US" altLang="zh-CN" sz="2000" b="1" i="1" baseline="-25000" dirty="0">
                <a:solidFill>
                  <a:srgbClr val="0000FF"/>
                </a:solidFill>
              </a:rPr>
              <a:t>r</a:t>
            </a:r>
            <a:r>
              <a:rPr lang="en-US" altLang="zh-CN" sz="2000" b="1" dirty="0">
                <a:solidFill>
                  <a:srgbClr val="0000FF"/>
                </a:solidFill>
              </a:rPr>
              <a:t>=20</a:t>
            </a:r>
          </a:p>
          <a:p>
            <a:r>
              <a:rPr lang="en-US" altLang="zh-CN" sz="2000" b="1" i="1" dirty="0">
                <a:solidFill>
                  <a:srgbClr val="0000FF"/>
                </a:solidFill>
              </a:rPr>
              <a:t>V</a:t>
            </a:r>
            <a:r>
              <a:rPr lang="en-US" altLang="zh-CN" sz="2000" b="1" dirty="0">
                <a:solidFill>
                  <a:srgbClr val="0000FF"/>
                </a:solidFill>
              </a:rPr>
              <a:t>=0</a:t>
            </a:r>
          </a:p>
        </p:txBody>
      </p:sp>
      <p:sp>
        <p:nvSpPr>
          <p:cNvPr id="2" name="内容占位符 2">
            <a:extLst>
              <a:ext uri="{FF2B5EF4-FFF2-40B4-BE49-F238E27FC236}">
                <a16:creationId xmlns:a16="http://schemas.microsoft.com/office/drawing/2014/main" id="{B65DCBBE-CFF4-7028-69E0-47F0162E39F3}"/>
              </a:ext>
            </a:extLst>
          </p:cNvPr>
          <p:cNvSpPr>
            <a:spLocks noGrp="1"/>
          </p:cNvSpPr>
          <p:nvPr>
            <p:ph idx="1"/>
          </p:nvPr>
        </p:nvSpPr>
        <p:spPr>
          <a:xfrm>
            <a:off x="539552" y="348677"/>
            <a:ext cx="8229600" cy="4525963"/>
          </a:xfrm>
        </p:spPr>
        <p:txBody>
          <a:bodyPr/>
          <a:lstStyle/>
          <a:p>
            <a:pPr marL="0" indent="0">
              <a:buNone/>
            </a:pPr>
            <a:r>
              <a:rPr lang="en-US" altLang="zh-CN" dirty="0"/>
              <a:t>4</a:t>
            </a:r>
            <a:r>
              <a:rPr lang="zh-CN" altLang="zh-CN" dirty="0"/>
              <a:t>）</a:t>
            </a:r>
            <a:r>
              <a:rPr lang="en-US" altLang="zh-CN" dirty="0"/>
              <a:t>C </a:t>
            </a:r>
            <a:r>
              <a:rPr lang="zh-CN" altLang="zh-CN" dirty="0"/>
              <a:t>为当前扩展结点，</a:t>
            </a:r>
            <a:r>
              <a:rPr lang="en-US" altLang="zh-CN" dirty="0"/>
              <a:t>C </a:t>
            </a:r>
            <a:r>
              <a:rPr lang="zh-CN" altLang="zh-CN" dirty="0"/>
              <a:t>的孩子结点 </a:t>
            </a:r>
            <a:r>
              <a:rPr lang="en-US" altLang="zh-CN" dirty="0"/>
              <a:t>F</a:t>
            </a:r>
            <a:r>
              <a:rPr lang="zh-CN" altLang="zh-CN" dirty="0"/>
              <a:t>、</a:t>
            </a:r>
            <a:r>
              <a:rPr lang="en-US" altLang="zh-CN" dirty="0"/>
              <a:t>G </a:t>
            </a:r>
            <a:r>
              <a:rPr lang="zh-CN" altLang="zh-CN" dirty="0"/>
              <a:t>均为可行结点，加入</a:t>
            </a:r>
            <a:r>
              <a:rPr lang="zh-CN" altLang="en-US" dirty="0"/>
              <a:t>堆中</a:t>
            </a:r>
            <a:r>
              <a:rPr lang="zh-CN" altLang="zh-CN" dirty="0"/>
              <a:t>，此时 </a:t>
            </a:r>
            <a:r>
              <a:rPr lang="en-US" altLang="zh-CN" dirty="0"/>
              <a:t>C </a:t>
            </a:r>
            <a:r>
              <a:rPr lang="zh-CN" altLang="zh-CN" dirty="0"/>
              <a:t>已扩展完毕，成为死结点，舍弃 </a:t>
            </a:r>
            <a:r>
              <a:rPr lang="en-US" altLang="zh-CN" dirty="0"/>
              <a:t>C</a:t>
            </a:r>
            <a:r>
              <a:rPr lang="zh-CN" altLang="zh-CN" dirty="0"/>
              <a:t>。</a:t>
            </a:r>
          </a:p>
          <a:p>
            <a:pPr marL="0" indent="0">
              <a:buNone/>
            </a:pPr>
            <a:endParaRPr lang="zh-CN" altLang="en-US" sz="2400" dirty="0"/>
          </a:p>
        </p:txBody>
      </p:sp>
    </p:spTree>
    <p:extLst>
      <p:ext uri="{BB962C8B-B14F-4D97-AF65-F5344CB8AC3E}">
        <p14:creationId xmlns:p14="http://schemas.microsoft.com/office/powerpoint/2010/main" val="140911864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val 62"/>
          <p:cNvSpPr>
            <a:spLocks noChangeArrowheads="1"/>
          </p:cNvSpPr>
          <p:nvPr/>
        </p:nvSpPr>
        <p:spPr bwMode="auto">
          <a:xfrm>
            <a:off x="4427984" y="2336824"/>
            <a:ext cx="486966" cy="649288"/>
          </a:xfrm>
          <a:prstGeom prst="ellipse">
            <a:avLst/>
          </a:prstGeom>
          <a:solidFill>
            <a:schemeClr val="bg1">
              <a:lumMod val="85000"/>
            </a:schemeClr>
          </a:solidFill>
        </p:spPr>
        <p:style>
          <a:lnRef idx="0">
            <a:schemeClr val="accent1"/>
          </a:lnRef>
          <a:fillRef idx="3">
            <a:schemeClr val="accent1"/>
          </a:fillRef>
          <a:effectRef idx="3">
            <a:schemeClr val="accent1"/>
          </a:effectRef>
          <a:fontRef idx="minor">
            <a:schemeClr val="lt1"/>
          </a:fontRef>
        </p:style>
        <p:txBody>
          <a:bodyPr wrap="none" anchor="ctr"/>
          <a:lstStyle/>
          <a:p>
            <a:pPr algn="ctr"/>
            <a:r>
              <a:rPr lang="en-US" altLang="zh-CN" sz="2000" b="1" dirty="0">
                <a:solidFill>
                  <a:schemeClr val="tx1"/>
                </a:solidFill>
              </a:rPr>
              <a:t>A</a:t>
            </a:r>
          </a:p>
        </p:txBody>
      </p:sp>
      <p:sp>
        <p:nvSpPr>
          <p:cNvPr id="5" name="Text Box 65"/>
          <p:cNvSpPr txBox="1">
            <a:spLocks noChangeArrowheads="1"/>
          </p:cNvSpPr>
          <p:nvPr/>
        </p:nvSpPr>
        <p:spPr bwMode="auto">
          <a:xfrm>
            <a:off x="3951991" y="3089226"/>
            <a:ext cx="140775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onsolas" panose="020B0609020204030204" pitchFamily="49" charset="0"/>
                <a:ea typeface="微软雅黑" panose="020B0503020204020204" pitchFamily="34" charset="-122"/>
              </a:defRPr>
            </a:lvl1pPr>
            <a:lvl2pPr marL="742950" indent="-285750">
              <a:defRPr>
                <a:solidFill>
                  <a:schemeClr val="tx1"/>
                </a:solidFill>
                <a:latin typeface="Consolas" panose="020B0609020204030204" pitchFamily="49" charset="0"/>
                <a:ea typeface="微软雅黑" panose="020B0503020204020204" pitchFamily="34" charset="-122"/>
              </a:defRPr>
            </a:lvl2pPr>
            <a:lvl3pPr marL="1143000" indent="-228600">
              <a:defRPr>
                <a:solidFill>
                  <a:schemeClr val="tx1"/>
                </a:solidFill>
                <a:latin typeface="Consolas" panose="020B0609020204030204" pitchFamily="49" charset="0"/>
                <a:ea typeface="微软雅黑" panose="020B0503020204020204" pitchFamily="34" charset="-122"/>
              </a:defRPr>
            </a:lvl3pPr>
            <a:lvl4pPr marL="1600200" indent="-228600">
              <a:defRPr>
                <a:solidFill>
                  <a:schemeClr val="tx1"/>
                </a:solidFill>
                <a:latin typeface="Consolas" panose="020B0609020204030204" pitchFamily="49" charset="0"/>
                <a:ea typeface="微软雅黑" panose="020B0503020204020204" pitchFamily="34" charset="-122"/>
              </a:defRPr>
            </a:lvl4pPr>
            <a:lvl5pPr marL="2057400" indent="-228600">
              <a:defRPr>
                <a:solidFill>
                  <a:schemeClr val="tx1"/>
                </a:solidFill>
                <a:latin typeface="Consolas" panose="020B0609020204030204" pitchFamily="49" charset="0"/>
                <a:ea typeface="微软雅黑" panose="020B0503020204020204" pitchFamily="34" charset="-122"/>
              </a:defRPr>
            </a:lvl5pPr>
            <a:lvl6pPr marL="25146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6pPr>
            <a:lvl7pPr marL="29718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7pPr>
            <a:lvl8pPr marL="34290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8pPr>
            <a:lvl9pPr marL="38862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9pPr>
          </a:lstStyle>
          <a:p>
            <a:r>
              <a:rPr lang="en-US" altLang="zh-CN" sz="2000" b="1" i="1" dirty="0">
                <a:solidFill>
                  <a:srgbClr val="0000FF"/>
                </a:solidFill>
              </a:rPr>
              <a:t>C</a:t>
            </a:r>
            <a:r>
              <a:rPr lang="en-US" altLang="zh-CN" sz="2000" b="1" i="1" baseline="-25000" dirty="0">
                <a:solidFill>
                  <a:srgbClr val="0000FF"/>
                </a:solidFill>
              </a:rPr>
              <a:t>r</a:t>
            </a:r>
            <a:r>
              <a:rPr lang="en-US" altLang="zh-CN" sz="2000" b="1" dirty="0">
                <a:solidFill>
                  <a:srgbClr val="0000FF"/>
                </a:solidFill>
              </a:rPr>
              <a:t>=20,</a:t>
            </a:r>
            <a:r>
              <a:rPr lang="en-US" altLang="zh-CN" sz="2000" b="1" i="1" dirty="0">
                <a:solidFill>
                  <a:srgbClr val="0000FF"/>
                </a:solidFill>
              </a:rPr>
              <a:t>V</a:t>
            </a:r>
            <a:r>
              <a:rPr lang="en-US" altLang="zh-CN" sz="2000" b="1" dirty="0">
                <a:solidFill>
                  <a:srgbClr val="0000FF"/>
                </a:solidFill>
              </a:rPr>
              <a:t>=0</a:t>
            </a:r>
          </a:p>
        </p:txBody>
      </p:sp>
      <p:sp>
        <p:nvSpPr>
          <p:cNvPr id="6" name="Oval 64"/>
          <p:cNvSpPr>
            <a:spLocks noChangeArrowheads="1"/>
          </p:cNvSpPr>
          <p:nvPr/>
        </p:nvSpPr>
        <p:spPr bwMode="auto">
          <a:xfrm>
            <a:off x="2512138" y="3724425"/>
            <a:ext cx="486965" cy="649288"/>
          </a:xfrm>
          <a:prstGeom prst="ellipse">
            <a:avLst/>
          </a:prstGeom>
          <a:solidFill>
            <a:schemeClr val="bg1">
              <a:lumMod val="85000"/>
            </a:schemeClr>
          </a:solidFill>
        </p:spPr>
        <p:style>
          <a:lnRef idx="0">
            <a:schemeClr val="accent1"/>
          </a:lnRef>
          <a:fillRef idx="3">
            <a:schemeClr val="accent1"/>
          </a:fillRef>
          <a:effectRef idx="3">
            <a:schemeClr val="accent1"/>
          </a:effectRef>
          <a:fontRef idx="minor">
            <a:schemeClr val="lt1"/>
          </a:fontRef>
        </p:style>
        <p:txBody>
          <a:bodyPr wrap="none" anchor="ctr"/>
          <a:lstStyle/>
          <a:p>
            <a:pPr algn="ctr"/>
            <a:r>
              <a:rPr lang="en-US" altLang="zh-CN" sz="2000" b="1" dirty="0">
                <a:solidFill>
                  <a:schemeClr val="tx1"/>
                </a:solidFill>
              </a:rPr>
              <a:t>B</a:t>
            </a:r>
          </a:p>
        </p:txBody>
      </p:sp>
      <p:sp>
        <p:nvSpPr>
          <p:cNvPr id="7" name="Text Box 66"/>
          <p:cNvSpPr txBox="1">
            <a:spLocks noChangeArrowheads="1"/>
          </p:cNvSpPr>
          <p:nvPr/>
        </p:nvSpPr>
        <p:spPr bwMode="auto">
          <a:xfrm>
            <a:off x="868739" y="3629083"/>
            <a:ext cx="154882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onsolas" panose="020B0609020204030204" pitchFamily="49" charset="0"/>
                <a:ea typeface="微软雅黑" panose="020B0503020204020204" pitchFamily="34" charset="-122"/>
              </a:defRPr>
            </a:lvl1pPr>
            <a:lvl2pPr marL="742950" indent="-285750">
              <a:defRPr>
                <a:solidFill>
                  <a:schemeClr val="tx1"/>
                </a:solidFill>
                <a:latin typeface="Consolas" panose="020B0609020204030204" pitchFamily="49" charset="0"/>
                <a:ea typeface="微软雅黑" panose="020B0503020204020204" pitchFamily="34" charset="-122"/>
              </a:defRPr>
            </a:lvl2pPr>
            <a:lvl3pPr marL="1143000" indent="-228600">
              <a:defRPr>
                <a:solidFill>
                  <a:schemeClr val="tx1"/>
                </a:solidFill>
                <a:latin typeface="Consolas" panose="020B0609020204030204" pitchFamily="49" charset="0"/>
                <a:ea typeface="微软雅黑" panose="020B0503020204020204" pitchFamily="34" charset="-122"/>
              </a:defRPr>
            </a:lvl3pPr>
            <a:lvl4pPr marL="1600200" indent="-228600">
              <a:defRPr>
                <a:solidFill>
                  <a:schemeClr val="tx1"/>
                </a:solidFill>
                <a:latin typeface="Consolas" panose="020B0609020204030204" pitchFamily="49" charset="0"/>
                <a:ea typeface="微软雅黑" panose="020B0503020204020204" pitchFamily="34" charset="-122"/>
              </a:defRPr>
            </a:lvl4pPr>
            <a:lvl5pPr marL="2057400" indent="-228600">
              <a:defRPr>
                <a:solidFill>
                  <a:schemeClr val="tx1"/>
                </a:solidFill>
                <a:latin typeface="Consolas" panose="020B0609020204030204" pitchFamily="49" charset="0"/>
                <a:ea typeface="微软雅黑" panose="020B0503020204020204" pitchFamily="34" charset="-122"/>
              </a:defRPr>
            </a:lvl5pPr>
            <a:lvl6pPr marL="25146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6pPr>
            <a:lvl7pPr marL="29718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7pPr>
            <a:lvl8pPr marL="34290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8pPr>
            <a:lvl9pPr marL="38862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9pPr>
          </a:lstStyle>
          <a:p>
            <a:r>
              <a:rPr lang="en-US" altLang="zh-CN" sz="2000" b="1" i="1" dirty="0">
                <a:solidFill>
                  <a:srgbClr val="0000FF"/>
                </a:solidFill>
              </a:rPr>
              <a:t>C</a:t>
            </a:r>
            <a:r>
              <a:rPr lang="en-US" altLang="zh-CN" sz="2000" b="1" i="1" baseline="-25000" dirty="0">
                <a:solidFill>
                  <a:srgbClr val="0000FF"/>
                </a:solidFill>
              </a:rPr>
              <a:t>r</a:t>
            </a:r>
            <a:r>
              <a:rPr lang="en-US" altLang="zh-CN" sz="2000" b="1" dirty="0">
                <a:solidFill>
                  <a:srgbClr val="0000FF"/>
                </a:solidFill>
              </a:rPr>
              <a:t>=10,</a:t>
            </a:r>
            <a:r>
              <a:rPr lang="en-US" altLang="zh-CN" sz="2000" b="1" i="1" dirty="0">
                <a:solidFill>
                  <a:srgbClr val="0000FF"/>
                </a:solidFill>
              </a:rPr>
              <a:t>V</a:t>
            </a:r>
            <a:r>
              <a:rPr lang="en-US" altLang="zh-CN" sz="2000" b="1" dirty="0">
                <a:solidFill>
                  <a:srgbClr val="0000FF"/>
                </a:solidFill>
              </a:rPr>
              <a:t>=20</a:t>
            </a:r>
          </a:p>
        </p:txBody>
      </p:sp>
      <p:sp>
        <p:nvSpPr>
          <p:cNvPr id="8" name="Oval 67"/>
          <p:cNvSpPr>
            <a:spLocks noChangeArrowheads="1"/>
          </p:cNvSpPr>
          <p:nvPr/>
        </p:nvSpPr>
        <p:spPr bwMode="auto">
          <a:xfrm>
            <a:off x="6502800" y="3687682"/>
            <a:ext cx="486965" cy="649287"/>
          </a:xfrm>
          <a:prstGeom prst="ellipse">
            <a:avLst/>
          </a:prstGeom>
          <a:solidFill>
            <a:schemeClr val="bg1">
              <a:lumMod val="85000"/>
            </a:schemeClr>
          </a:solidFill>
        </p:spPr>
        <p:style>
          <a:lnRef idx="0">
            <a:schemeClr val="accent1"/>
          </a:lnRef>
          <a:fillRef idx="3">
            <a:schemeClr val="accent1"/>
          </a:fillRef>
          <a:effectRef idx="3">
            <a:schemeClr val="accent1"/>
          </a:effectRef>
          <a:fontRef idx="minor">
            <a:schemeClr val="lt1"/>
          </a:fontRef>
        </p:style>
        <p:txBody>
          <a:bodyPr wrap="none" anchor="ctr"/>
          <a:lstStyle/>
          <a:p>
            <a:pPr algn="ctr"/>
            <a:r>
              <a:rPr lang="en-US" altLang="zh-CN" sz="2000" b="1" dirty="0">
                <a:solidFill>
                  <a:schemeClr val="tx1"/>
                </a:solidFill>
              </a:rPr>
              <a:t>C</a:t>
            </a:r>
          </a:p>
        </p:txBody>
      </p:sp>
      <p:sp>
        <p:nvSpPr>
          <p:cNvPr id="9" name="Text Box 68"/>
          <p:cNvSpPr txBox="1">
            <a:spLocks noChangeArrowheads="1"/>
          </p:cNvSpPr>
          <p:nvPr/>
        </p:nvSpPr>
        <p:spPr bwMode="auto">
          <a:xfrm>
            <a:off x="6090044" y="3228973"/>
            <a:ext cx="140775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onsolas" panose="020B0609020204030204" pitchFamily="49" charset="0"/>
                <a:ea typeface="微软雅黑" panose="020B0503020204020204" pitchFamily="34" charset="-122"/>
              </a:defRPr>
            </a:lvl1pPr>
            <a:lvl2pPr marL="742950" indent="-285750">
              <a:defRPr>
                <a:solidFill>
                  <a:schemeClr val="tx1"/>
                </a:solidFill>
                <a:latin typeface="Consolas" panose="020B0609020204030204" pitchFamily="49" charset="0"/>
                <a:ea typeface="微软雅黑" panose="020B0503020204020204" pitchFamily="34" charset="-122"/>
              </a:defRPr>
            </a:lvl2pPr>
            <a:lvl3pPr marL="1143000" indent="-228600">
              <a:defRPr>
                <a:solidFill>
                  <a:schemeClr val="tx1"/>
                </a:solidFill>
                <a:latin typeface="Consolas" panose="020B0609020204030204" pitchFamily="49" charset="0"/>
                <a:ea typeface="微软雅黑" panose="020B0503020204020204" pitchFamily="34" charset="-122"/>
              </a:defRPr>
            </a:lvl3pPr>
            <a:lvl4pPr marL="1600200" indent="-228600">
              <a:defRPr>
                <a:solidFill>
                  <a:schemeClr val="tx1"/>
                </a:solidFill>
                <a:latin typeface="Consolas" panose="020B0609020204030204" pitchFamily="49" charset="0"/>
                <a:ea typeface="微软雅黑" panose="020B0503020204020204" pitchFamily="34" charset="-122"/>
              </a:defRPr>
            </a:lvl4pPr>
            <a:lvl5pPr marL="2057400" indent="-228600">
              <a:defRPr>
                <a:solidFill>
                  <a:schemeClr val="tx1"/>
                </a:solidFill>
                <a:latin typeface="Consolas" panose="020B0609020204030204" pitchFamily="49" charset="0"/>
                <a:ea typeface="微软雅黑" panose="020B0503020204020204" pitchFamily="34" charset="-122"/>
              </a:defRPr>
            </a:lvl5pPr>
            <a:lvl6pPr marL="25146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6pPr>
            <a:lvl7pPr marL="29718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7pPr>
            <a:lvl8pPr marL="34290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8pPr>
            <a:lvl9pPr marL="38862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9pPr>
          </a:lstStyle>
          <a:p>
            <a:r>
              <a:rPr lang="en-US" altLang="zh-CN" sz="2000" b="1" i="1" dirty="0">
                <a:solidFill>
                  <a:srgbClr val="0000FF"/>
                </a:solidFill>
              </a:rPr>
              <a:t>C</a:t>
            </a:r>
            <a:r>
              <a:rPr lang="en-US" altLang="zh-CN" sz="2000" b="1" i="1" baseline="-25000" dirty="0">
                <a:solidFill>
                  <a:srgbClr val="0000FF"/>
                </a:solidFill>
              </a:rPr>
              <a:t>r</a:t>
            </a:r>
            <a:r>
              <a:rPr lang="en-US" altLang="zh-CN" sz="2000" b="1" dirty="0">
                <a:solidFill>
                  <a:srgbClr val="0000FF"/>
                </a:solidFill>
              </a:rPr>
              <a:t>=20,</a:t>
            </a:r>
            <a:r>
              <a:rPr lang="en-US" altLang="zh-CN" sz="2000" b="1" i="1" dirty="0">
                <a:solidFill>
                  <a:srgbClr val="0000FF"/>
                </a:solidFill>
              </a:rPr>
              <a:t>V</a:t>
            </a:r>
            <a:r>
              <a:rPr lang="en-US" altLang="zh-CN" sz="2000" b="1" dirty="0">
                <a:solidFill>
                  <a:srgbClr val="0000FF"/>
                </a:solidFill>
              </a:rPr>
              <a:t>=0</a:t>
            </a:r>
          </a:p>
        </p:txBody>
      </p:sp>
      <p:cxnSp>
        <p:nvCxnSpPr>
          <p:cNvPr id="32" name="直接连接符 74"/>
          <p:cNvCxnSpPr>
            <a:cxnSpLocks noChangeShapeType="1"/>
            <a:endCxn id="6" idx="7"/>
          </p:cNvCxnSpPr>
          <p:nvPr/>
        </p:nvCxnSpPr>
        <p:spPr bwMode="auto">
          <a:xfrm flipH="1">
            <a:off x="2927789" y="2759052"/>
            <a:ext cx="1518454" cy="1060459"/>
          </a:xfrm>
          <a:prstGeom prst="line">
            <a:avLst/>
          </a:prstGeom>
          <a:noFill/>
          <a:ln w="19050" algn="ctr">
            <a:solidFill>
              <a:srgbClr val="0070C0"/>
            </a:solidFill>
            <a:round/>
          </a:ln>
        </p:spPr>
      </p:cxnSp>
      <p:cxnSp>
        <p:nvCxnSpPr>
          <p:cNvPr id="35" name="直接连接符 77"/>
          <p:cNvCxnSpPr>
            <a:cxnSpLocks noChangeShapeType="1"/>
            <a:endCxn id="8" idx="1"/>
          </p:cNvCxnSpPr>
          <p:nvPr/>
        </p:nvCxnSpPr>
        <p:spPr bwMode="auto">
          <a:xfrm>
            <a:off x="4914950" y="2759052"/>
            <a:ext cx="1659164" cy="1023716"/>
          </a:xfrm>
          <a:prstGeom prst="line">
            <a:avLst/>
          </a:prstGeom>
          <a:noFill/>
          <a:ln w="19050" algn="ctr">
            <a:solidFill>
              <a:srgbClr val="0070C0"/>
            </a:solidFill>
            <a:round/>
          </a:ln>
        </p:spPr>
      </p:cxnSp>
      <p:sp>
        <p:nvSpPr>
          <p:cNvPr id="11" name="Oval 100"/>
          <p:cNvSpPr>
            <a:spLocks noChangeArrowheads="1"/>
          </p:cNvSpPr>
          <p:nvPr/>
        </p:nvSpPr>
        <p:spPr bwMode="auto">
          <a:xfrm>
            <a:off x="1574549" y="4661387"/>
            <a:ext cx="486966" cy="649288"/>
          </a:xfrm>
          <a:prstGeom prst="ellipse">
            <a:avLst/>
          </a:prstGeom>
          <a:solidFill>
            <a:srgbClr val="0070C0"/>
          </a:solidFill>
        </p:spPr>
        <p:style>
          <a:lnRef idx="0">
            <a:schemeClr val="accent1"/>
          </a:lnRef>
          <a:fillRef idx="3">
            <a:schemeClr val="accent1"/>
          </a:fillRef>
          <a:effectRef idx="3">
            <a:schemeClr val="accent1"/>
          </a:effectRef>
          <a:fontRef idx="minor">
            <a:schemeClr val="lt1"/>
          </a:fontRef>
        </p:style>
        <p:txBody>
          <a:bodyPr wrap="none" anchor="ctr"/>
          <a:lstStyle/>
          <a:p>
            <a:pPr algn="ctr" fontAlgn="auto">
              <a:spcBef>
                <a:spcPts val="0"/>
              </a:spcBef>
              <a:spcAft>
                <a:spcPts val="0"/>
              </a:spcAft>
              <a:defRPr/>
            </a:pPr>
            <a:r>
              <a:rPr lang="en-US" altLang="zh-CN" sz="2000" b="1" dirty="0"/>
              <a:t>D</a:t>
            </a:r>
          </a:p>
        </p:txBody>
      </p:sp>
      <p:cxnSp>
        <p:nvCxnSpPr>
          <p:cNvPr id="12" name="直接连接符 11"/>
          <p:cNvCxnSpPr>
            <a:cxnSpLocks noChangeShapeType="1"/>
            <a:stCxn id="6" idx="3"/>
          </p:cNvCxnSpPr>
          <p:nvPr/>
        </p:nvCxnSpPr>
        <p:spPr bwMode="auto">
          <a:xfrm flipH="1">
            <a:off x="1975995" y="4278627"/>
            <a:ext cx="607457" cy="460203"/>
          </a:xfrm>
          <a:prstGeom prst="line">
            <a:avLst/>
          </a:prstGeom>
          <a:noFill/>
          <a:ln w="19050" algn="ctr">
            <a:solidFill>
              <a:srgbClr val="0070C0"/>
            </a:solidFill>
            <a:round/>
          </a:ln>
        </p:spPr>
      </p:cxnSp>
      <p:sp>
        <p:nvSpPr>
          <p:cNvPr id="13" name="Oval 100"/>
          <p:cNvSpPr>
            <a:spLocks noChangeArrowheads="1"/>
          </p:cNvSpPr>
          <p:nvPr/>
        </p:nvSpPr>
        <p:spPr bwMode="auto">
          <a:xfrm>
            <a:off x="3493206" y="4661387"/>
            <a:ext cx="486966" cy="649288"/>
          </a:xfrm>
          <a:prstGeom prst="ellipse">
            <a:avLst/>
          </a:prstGeom>
          <a:solidFill>
            <a:srgbClr val="0070C0"/>
          </a:solidFill>
        </p:spPr>
        <p:style>
          <a:lnRef idx="0">
            <a:schemeClr val="accent1"/>
          </a:lnRef>
          <a:fillRef idx="3">
            <a:schemeClr val="accent1"/>
          </a:fillRef>
          <a:effectRef idx="3">
            <a:schemeClr val="accent1"/>
          </a:effectRef>
          <a:fontRef idx="minor">
            <a:schemeClr val="lt1"/>
          </a:fontRef>
        </p:style>
        <p:txBody>
          <a:bodyPr wrap="none" anchor="ctr"/>
          <a:lstStyle/>
          <a:p>
            <a:pPr algn="ctr" fontAlgn="auto">
              <a:spcBef>
                <a:spcPts val="0"/>
              </a:spcBef>
              <a:spcAft>
                <a:spcPts val="0"/>
              </a:spcAft>
              <a:defRPr/>
            </a:pPr>
            <a:r>
              <a:rPr lang="en-US" altLang="zh-CN" sz="2000" b="1" dirty="0"/>
              <a:t>E</a:t>
            </a:r>
          </a:p>
        </p:txBody>
      </p:sp>
      <p:cxnSp>
        <p:nvCxnSpPr>
          <p:cNvPr id="14" name="直接连接符 13"/>
          <p:cNvCxnSpPr>
            <a:cxnSpLocks noChangeShapeType="1"/>
          </p:cNvCxnSpPr>
          <p:nvPr/>
        </p:nvCxnSpPr>
        <p:spPr bwMode="auto">
          <a:xfrm>
            <a:off x="2970734" y="4240473"/>
            <a:ext cx="601414" cy="498357"/>
          </a:xfrm>
          <a:prstGeom prst="line">
            <a:avLst/>
          </a:prstGeom>
          <a:noFill/>
          <a:ln w="19050" algn="ctr">
            <a:solidFill>
              <a:srgbClr val="0070C0"/>
            </a:solidFill>
            <a:round/>
          </a:ln>
        </p:spPr>
      </p:cxnSp>
      <p:sp>
        <p:nvSpPr>
          <p:cNvPr id="15" name="Text Box 74"/>
          <p:cNvSpPr txBox="1">
            <a:spLocks noChangeArrowheads="1"/>
          </p:cNvSpPr>
          <p:nvPr/>
        </p:nvSpPr>
        <p:spPr bwMode="auto">
          <a:xfrm>
            <a:off x="306436" y="4379222"/>
            <a:ext cx="1669557"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onsolas" panose="020B0609020204030204" pitchFamily="49" charset="0"/>
                <a:ea typeface="微软雅黑" panose="020B0503020204020204" pitchFamily="34" charset="-122"/>
              </a:defRPr>
            </a:lvl1pPr>
            <a:lvl2pPr marL="742950" indent="-285750">
              <a:defRPr>
                <a:solidFill>
                  <a:schemeClr val="tx1"/>
                </a:solidFill>
                <a:latin typeface="Consolas" panose="020B0609020204030204" pitchFamily="49" charset="0"/>
                <a:ea typeface="微软雅黑" panose="020B0503020204020204" pitchFamily="34" charset="-122"/>
              </a:defRPr>
            </a:lvl2pPr>
            <a:lvl3pPr marL="1143000" indent="-228600">
              <a:defRPr>
                <a:solidFill>
                  <a:schemeClr val="tx1"/>
                </a:solidFill>
                <a:latin typeface="Consolas" panose="020B0609020204030204" pitchFamily="49" charset="0"/>
                <a:ea typeface="微软雅黑" panose="020B0503020204020204" pitchFamily="34" charset="-122"/>
              </a:defRPr>
            </a:lvl3pPr>
            <a:lvl4pPr marL="1600200" indent="-228600">
              <a:defRPr>
                <a:solidFill>
                  <a:schemeClr val="tx1"/>
                </a:solidFill>
                <a:latin typeface="Consolas" panose="020B0609020204030204" pitchFamily="49" charset="0"/>
                <a:ea typeface="微软雅黑" panose="020B0503020204020204" pitchFamily="34" charset="-122"/>
              </a:defRPr>
            </a:lvl4pPr>
            <a:lvl5pPr marL="2057400" indent="-228600">
              <a:defRPr>
                <a:solidFill>
                  <a:schemeClr val="tx1"/>
                </a:solidFill>
                <a:latin typeface="Consolas" panose="020B0609020204030204" pitchFamily="49" charset="0"/>
                <a:ea typeface="微软雅黑" panose="020B0503020204020204" pitchFamily="34" charset="-122"/>
              </a:defRPr>
            </a:lvl5pPr>
            <a:lvl6pPr marL="25146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6pPr>
            <a:lvl7pPr marL="29718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7pPr>
            <a:lvl8pPr marL="34290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8pPr>
            <a:lvl9pPr marL="38862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9pPr>
          </a:lstStyle>
          <a:p>
            <a:r>
              <a:rPr lang="en-US" altLang="zh-CN" sz="2000" b="1" i="1" dirty="0">
                <a:solidFill>
                  <a:srgbClr val="0000FF"/>
                </a:solidFill>
              </a:rPr>
              <a:t>C</a:t>
            </a:r>
            <a:r>
              <a:rPr lang="en-US" altLang="zh-CN" sz="2000" b="1" i="1" baseline="-25000" dirty="0">
                <a:solidFill>
                  <a:srgbClr val="0000FF"/>
                </a:solidFill>
              </a:rPr>
              <a:t>r</a:t>
            </a:r>
            <a:r>
              <a:rPr lang="en-US" altLang="zh-CN" sz="2000" b="1" dirty="0">
                <a:solidFill>
                  <a:srgbClr val="0000FF"/>
                </a:solidFill>
              </a:rPr>
              <a:t>=5,</a:t>
            </a:r>
            <a:r>
              <a:rPr lang="en-US" altLang="zh-CN" sz="2000" b="1" i="1" dirty="0">
                <a:solidFill>
                  <a:srgbClr val="0000FF"/>
                </a:solidFill>
              </a:rPr>
              <a:t>V</a:t>
            </a:r>
            <a:r>
              <a:rPr lang="en-US" altLang="zh-CN" sz="2000" b="1" dirty="0">
                <a:solidFill>
                  <a:srgbClr val="0000FF"/>
                </a:solidFill>
              </a:rPr>
              <a:t>=35</a:t>
            </a:r>
          </a:p>
        </p:txBody>
      </p:sp>
      <p:sp>
        <p:nvSpPr>
          <p:cNvPr id="16" name="Text Box 74"/>
          <p:cNvSpPr txBox="1">
            <a:spLocks noChangeArrowheads="1"/>
          </p:cNvSpPr>
          <p:nvPr/>
        </p:nvSpPr>
        <p:spPr bwMode="auto">
          <a:xfrm>
            <a:off x="3387037" y="4274888"/>
            <a:ext cx="156561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onsolas" panose="020B0609020204030204" pitchFamily="49" charset="0"/>
                <a:ea typeface="微软雅黑" panose="020B0503020204020204" pitchFamily="34" charset="-122"/>
              </a:defRPr>
            </a:lvl1pPr>
            <a:lvl2pPr marL="742950" indent="-285750">
              <a:defRPr>
                <a:solidFill>
                  <a:schemeClr val="tx1"/>
                </a:solidFill>
                <a:latin typeface="Consolas" panose="020B0609020204030204" pitchFamily="49" charset="0"/>
                <a:ea typeface="微软雅黑" panose="020B0503020204020204" pitchFamily="34" charset="-122"/>
              </a:defRPr>
            </a:lvl2pPr>
            <a:lvl3pPr marL="1143000" indent="-228600">
              <a:defRPr>
                <a:solidFill>
                  <a:schemeClr val="tx1"/>
                </a:solidFill>
                <a:latin typeface="Consolas" panose="020B0609020204030204" pitchFamily="49" charset="0"/>
                <a:ea typeface="微软雅黑" panose="020B0503020204020204" pitchFamily="34" charset="-122"/>
              </a:defRPr>
            </a:lvl3pPr>
            <a:lvl4pPr marL="1600200" indent="-228600">
              <a:defRPr>
                <a:solidFill>
                  <a:schemeClr val="tx1"/>
                </a:solidFill>
                <a:latin typeface="Consolas" panose="020B0609020204030204" pitchFamily="49" charset="0"/>
                <a:ea typeface="微软雅黑" panose="020B0503020204020204" pitchFamily="34" charset="-122"/>
              </a:defRPr>
            </a:lvl4pPr>
            <a:lvl5pPr marL="2057400" indent="-228600">
              <a:defRPr>
                <a:solidFill>
                  <a:schemeClr val="tx1"/>
                </a:solidFill>
                <a:latin typeface="Consolas" panose="020B0609020204030204" pitchFamily="49" charset="0"/>
                <a:ea typeface="微软雅黑" panose="020B0503020204020204" pitchFamily="34" charset="-122"/>
              </a:defRPr>
            </a:lvl5pPr>
            <a:lvl6pPr marL="25146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6pPr>
            <a:lvl7pPr marL="29718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7pPr>
            <a:lvl8pPr marL="34290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8pPr>
            <a:lvl9pPr marL="38862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9pPr>
          </a:lstStyle>
          <a:p>
            <a:r>
              <a:rPr lang="en-US" altLang="zh-CN" sz="2000" b="1" i="1" dirty="0">
                <a:solidFill>
                  <a:srgbClr val="0000FF"/>
                </a:solidFill>
              </a:rPr>
              <a:t>C</a:t>
            </a:r>
            <a:r>
              <a:rPr lang="en-US" altLang="zh-CN" sz="2000" b="1" i="1" baseline="-25000" dirty="0">
                <a:solidFill>
                  <a:srgbClr val="0000FF"/>
                </a:solidFill>
              </a:rPr>
              <a:t>r</a:t>
            </a:r>
            <a:r>
              <a:rPr lang="en-US" altLang="zh-CN" sz="2000" b="1" dirty="0">
                <a:solidFill>
                  <a:srgbClr val="0000FF"/>
                </a:solidFill>
              </a:rPr>
              <a:t>=10,</a:t>
            </a:r>
            <a:r>
              <a:rPr lang="en-US" altLang="zh-CN" sz="2000" b="1" i="1" dirty="0">
                <a:solidFill>
                  <a:srgbClr val="0000FF"/>
                </a:solidFill>
              </a:rPr>
              <a:t>V</a:t>
            </a:r>
            <a:r>
              <a:rPr lang="en-US" altLang="zh-CN" sz="2000" b="1" dirty="0">
                <a:solidFill>
                  <a:srgbClr val="0000FF"/>
                </a:solidFill>
              </a:rPr>
              <a:t>=20</a:t>
            </a:r>
          </a:p>
        </p:txBody>
      </p:sp>
      <p:sp>
        <p:nvSpPr>
          <p:cNvPr id="18" name="Oval 100"/>
          <p:cNvSpPr>
            <a:spLocks noChangeArrowheads="1"/>
          </p:cNvSpPr>
          <p:nvPr/>
        </p:nvSpPr>
        <p:spPr bwMode="auto">
          <a:xfrm>
            <a:off x="5554020" y="4601574"/>
            <a:ext cx="486966" cy="649288"/>
          </a:xfrm>
          <a:prstGeom prst="ellipse">
            <a:avLst/>
          </a:prstGeom>
          <a:solidFill>
            <a:srgbClr val="0070C0"/>
          </a:solidFill>
        </p:spPr>
        <p:style>
          <a:lnRef idx="0">
            <a:schemeClr val="accent1"/>
          </a:lnRef>
          <a:fillRef idx="3">
            <a:schemeClr val="accent1"/>
          </a:fillRef>
          <a:effectRef idx="3">
            <a:schemeClr val="accent1"/>
          </a:effectRef>
          <a:fontRef idx="minor">
            <a:schemeClr val="lt1"/>
          </a:fontRef>
        </p:style>
        <p:txBody>
          <a:bodyPr wrap="none" anchor="ctr"/>
          <a:lstStyle/>
          <a:p>
            <a:pPr algn="ctr" fontAlgn="auto">
              <a:spcBef>
                <a:spcPts val="0"/>
              </a:spcBef>
              <a:spcAft>
                <a:spcPts val="0"/>
              </a:spcAft>
              <a:defRPr/>
            </a:pPr>
            <a:r>
              <a:rPr lang="en-US" altLang="zh-CN" sz="2000" b="1"/>
              <a:t>F</a:t>
            </a:r>
          </a:p>
        </p:txBody>
      </p:sp>
      <p:cxnSp>
        <p:nvCxnSpPr>
          <p:cNvPr id="19" name="直接连接符 18"/>
          <p:cNvCxnSpPr>
            <a:cxnSpLocks noChangeShapeType="1"/>
          </p:cNvCxnSpPr>
          <p:nvPr/>
        </p:nvCxnSpPr>
        <p:spPr bwMode="auto">
          <a:xfrm flipH="1">
            <a:off x="5955466" y="4240473"/>
            <a:ext cx="618648" cy="438544"/>
          </a:xfrm>
          <a:prstGeom prst="line">
            <a:avLst/>
          </a:prstGeom>
          <a:noFill/>
          <a:ln w="19050" algn="ctr">
            <a:solidFill>
              <a:srgbClr val="0070C0"/>
            </a:solidFill>
            <a:round/>
          </a:ln>
        </p:spPr>
      </p:cxnSp>
      <p:sp>
        <p:nvSpPr>
          <p:cNvPr id="20" name="Oval 100"/>
          <p:cNvSpPr>
            <a:spLocks noChangeArrowheads="1"/>
          </p:cNvSpPr>
          <p:nvPr/>
        </p:nvSpPr>
        <p:spPr bwMode="auto">
          <a:xfrm>
            <a:off x="7497802" y="4601574"/>
            <a:ext cx="486966" cy="649288"/>
          </a:xfrm>
          <a:prstGeom prst="ellipse">
            <a:avLst/>
          </a:prstGeom>
          <a:solidFill>
            <a:srgbClr val="0070C0"/>
          </a:solidFill>
        </p:spPr>
        <p:style>
          <a:lnRef idx="0">
            <a:schemeClr val="accent1"/>
          </a:lnRef>
          <a:fillRef idx="3">
            <a:schemeClr val="accent1"/>
          </a:fillRef>
          <a:effectRef idx="3">
            <a:schemeClr val="accent1"/>
          </a:effectRef>
          <a:fontRef idx="minor">
            <a:schemeClr val="lt1"/>
          </a:fontRef>
        </p:style>
        <p:txBody>
          <a:bodyPr wrap="none" anchor="ctr"/>
          <a:lstStyle/>
          <a:p>
            <a:pPr algn="ctr" fontAlgn="auto">
              <a:spcBef>
                <a:spcPts val="0"/>
              </a:spcBef>
              <a:spcAft>
                <a:spcPts val="0"/>
              </a:spcAft>
              <a:defRPr/>
            </a:pPr>
            <a:r>
              <a:rPr lang="en-US" altLang="zh-CN" sz="2000" b="1" dirty="0"/>
              <a:t>G</a:t>
            </a:r>
          </a:p>
        </p:txBody>
      </p:sp>
      <p:cxnSp>
        <p:nvCxnSpPr>
          <p:cNvPr id="21" name="直接连接符 20"/>
          <p:cNvCxnSpPr>
            <a:cxnSpLocks noChangeShapeType="1"/>
          </p:cNvCxnSpPr>
          <p:nvPr/>
        </p:nvCxnSpPr>
        <p:spPr bwMode="auto">
          <a:xfrm>
            <a:off x="6975330" y="4180660"/>
            <a:ext cx="601414" cy="498357"/>
          </a:xfrm>
          <a:prstGeom prst="line">
            <a:avLst/>
          </a:prstGeom>
          <a:noFill/>
          <a:ln w="19050" algn="ctr">
            <a:solidFill>
              <a:srgbClr val="0070C0"/>
            </a:solidFill>
            <a:round/>
          </a:ln>
        </p:spPr>
      </p:cxnSp>
      <p:sp>
        <p:nvSpPr>
          <p:cNvPr id="22" name="Text Box 74"/>
          <p:cNvSpPr txBox="1">
            <a:spLocks noChangeArrowheads="1"/>
          </p:cNvSpPr>
          <p:nvPr/>
        </p:nvSpPr>
        <p:spPr bwMode="auto">
          <a:xfrm>
            <a:off x="5003834" y="3983026"/>
            <a:ext cx="843501"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onsolas" panose="020B0609020204030204" pitchFamily="49" charset="0"/>
                <a:ea typeface="微软雅黑" panose="020B0503020204020204" pitchFamily="34" charset="-122"/>
              </a:defRPr>
            </a:lvl1pPr>
            <a:lvl2pPr marL="742950" indent="-285750">
              <a:defRPr>
                <a:solidFill>
                  <a:schemeClr val="tx1"/>
                </a:solidFill>
                <a:latin typeface="Consolas" panose="020B0609020204030204" pitchFamily="49" charset="0"/>
                <a:ea typeface="微软雅黑" panose="020B0503020204020204" pitchFamily="34" charset="-122"/>
              </a:defRPr>
            </a:lvl2pPr>
            <a:lvl3pPr marL="1143000" indent="-228600">
              <a:defRPr>
                <a:solidFill>
                  <a:schemeClr val="tx1"/>
                </a:solidFill>
                <a:latin typeface="Consolas" panose="020B0609020204030204" pitchFamily="49" charset="0"/>
                <a:ea typeface="微软雅黑" panose="020B0503020204020204" pitchFamily="34" charset="-122"/>
              </a:defRPr>
            </a:lvl3pPr>
            <a:lvl4pPr marL="1600200" indent="-228600">
              <a:defRPr>
                <a:solidFill>
                  <a:schemeClr val="tx1"/>
                </a:solidFill>
                <a:latin typeface="Consolas" panose="020B0609020204030204" pitchFamily="49" charset="0"/>
                <a:ea typeface="微软雅黑" panose="020B0503020204020204" pitchFamily="34" charset="-122"/>
              </a:defRPr>
            </a:lvl4pPr>
            <a:lvl5pPr marL="2057400" indent="-228600">
              <a:defRPr>
                <a:solidFill>
                  <a:schemeClr val="tx1"/>
                </a:solidFill>
                <a:latin typeface="Consolas" panose="020B0609020204030204" pitchFamily="49" charset="0"/>
                <a:ea typeface="微软雅黑" panose="020B0503020204020204" pitchFamily="34" charset="-122"/>
              </a:defRPr>
            </a:lvl5pPr>
            <a:lvl6pPr marL="25146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6pPr>
            <a:lvl7pPr marL="29718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7pPr>
            <a:lvl8pPr marL="34290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8pPr>
            <a:lvl9pPr marL="38862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9pPr>
          </a:lstStyle>
          <a:p>
            <a:r>
              <a:rPr lang="en-US" altLang="zh-CN" sz="2000" b="1" i="1" dirty="0">
                <a:solidFill>
                  <a:srgbClr val="0000FF"/>
                </a:solidFill>
              </a:rPr>
              <a:t>C</a:t>
            </a:r>
            <a:r>
              <a:rPr lang="en-US" altLang="zh-CN" sz="2000" b="1" i="1" baseline="-25000" dirty="0">
                <a:solidFill>
                  <a:srgbClr val="0000FF"/>
                </a:solidFill>
              </a:rPr>
              <a:t>r</a:t>
            </a:r>
            <a:r>
              <a:rPr lang="en-US" altLang="zh-CN" sz="2000" b="1" dirty="0">
                <a:solidFill>
                  <a:srgbClr val="0000FF"/>
                </a:solidFill>
              </a:rPr>
              <a:t>=15</a:t>
            </a:r>
          </a:p>
          <a:p>
            <a:r>
              <a:rPr lang="en-US" altLang="zh-CN" sz="2000" b="1" i="1" dirty="0">
                <a:solidFill>
                  <a:srgbClr val="0000FF"/>
                </a:solidFill>
              </a:rPr>
              <a:t>V</a:t>
            </a:r>
            <a:r>
              <a:rPr lang="en-US" altLang="zh-CN" sz="2000" b="1" dirty="0">
                <a:solidFill>
                  <a:srgbClr val="0000FF"/>
                </a:solidFill>
              </a:rPr>
              <a:t>=15</a:t>
            </a:r>
          </a:p>
        </p:txBody>
      </p:sp>
      <p:sp>
        <p:nvSpPr>
          <p:cNvPr id="23" name="Text Box 74"/>
          <p:cNvSpPr txBox="1">
            <a:spLocks noChangeArrowheads="1"/>
          </p:cNvSpPr>
          <p:nvPr/>
        </p:nvSpPr>
        <p:spPr bwMode="auto">
          <a:xfrm>
            <a:off x="7546864" y="3893689"/>
            <a:ext cx="843501"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onsolas" panose="020B0609020204030204" pitchFamily="49" charset="0"/>
                <a:ea typeface="微软雅黑" panose="020B0503020204020204" pitchFamily="34" charset="-122"/>
              </a:defRPr>
            </a:lvl1pPr>
            <a:lvl2pPr marL="742950" indent="-285750">
              <a:defRPr>
                <a:solidFill>
                  <a:schemeClr val="tx1"/>
                </a:solidFill>
                <a:latin typeface="Consolas" panose="020B0609020204030204" pitchFamily="49" charset="0"/>
                <a:ea typeface="微软雅黑" panose="020B0503020204020204" pitchFamily="34" charset="-122"/>
              </a:defRPr>
            </a:lvl2pPr>
            <a:lvl3pPr marL="1143000" indent="-228600">
              <a:defRPr>
                <a:solidFill>
                  <a:schemeClr val="tx1"/>
                </a:solidFill>
                <a:latin typeface="Consolas" panose="020B0609020204030204" pitchFamily="49" charset="0"/>
                <a:ea typeface="微软雅黑" panose="020B0503020204020204" pitchFamily="34" charset="-122"/>
              </a:defRPr>
            </a:lvl3pPr>
            <a:lvl4pPr marL="1600200" indent="-228600">
              <a:defRPr>
                <a:solidFill>
                  <a:schemeClr val="tx1"/>
                </a:solidFill>
                <a:latin typeface="Consolas" panose="020B0609020204030204" pitchFamily="49" charset="0"/>
                <a:ea typeface="微软雅黑" panose="020B0503020204020204" pitchFamily="34" charset="-122"/>
              </a:defRPr>
            </a:lvl4pPr>
            <a:lvl5pPr marL="2057400" indent="-228600">
              <a:defRPr>
                <a:solidFill>
                  <a:schemeClr val="tx1"/>
                </a:solidFill>
                <a:latin typeface="Consolas" panose="020B0609020204030204" pitchFamily="49" charset="0"/>
                <a:ea typeface="微软雅黑" panose="020B0503020204020204" pitchFamily="34" charset="-122"/>
              </a:defRPr>
            </a:lvl5pPr>
            <a:lvl6pPr marL="25146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6pPr>
            <a:lvl7pPr marL="29718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7pPr>
            <a:lvl8pPr marL="34290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8pPr>
            <a:lvl9pPr marL="38862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9pPr>
          </a:lstStyle>
          <a:p>
            <a:r>
              <a:rPr lang="en-US" altLang="zh-CN" sz="2000" b="1" i="1" dirty="0">
                <a:solidFill>
                  <a:srgbClr val="0000FF"/>
                </a:solidFill>
              </a:rPr>
              <a:t>C</a:t>
            </a:r>
            <a:r>
              <a:rPr lang="en-US" altLang="zh-CN" sz="2000" b="1" i="1" baseline="-25000" dirty="0">
                <a:solidFill>
                  <a:srgbClr val="0000FF"/>
                </a:solidFill>
              </a:rPr>
              <a:t>r</a:t>
            </a:r>
            <a:r>
              <a:rPr lang="en-US" altLang="zh-CN" sz="2000" b="1" dirty="0">
                <a:solidFill>
                  <a:srgbClr val="0000FF"/>
                </a:solidFill>
              </a:rPr>
              <a:t>=20</a:t>
            </a:r>
          </a:p>
          <a:p>
            <a:r>
              <a:rPr lang="en-US" altLang="zh-CN" sz="2000" b="1" i="1" dirty="0">
                <a:solidFill>
                  <a:srgbClr val="0000FF"/>
                </a:solidFill>
              </a:rPr>
              <a:t>V</a:t>
            </a:r>
            <a:r>
              <a:rPr lang="en-US" altLang="zh-CN" sz="2000" b="1" dirty="0">
                <a:solidFill>
                  <a:srgbClr val="0000FF"/>
                </a:solidFill>
              </a:rPr>
              <a:t>=0</a:t>
            </a:r>
          </a:p>
        </p:txBody>
      </p:sp>
      <p:sp>
        <p:nvSpPr>
          <p:cNvPr id="24" name="Oval 75"/>
          <p:cNvSpPr>
            <a:spLocks noChangeArrowheads="1"/>
          </p:cNvSpPr>
          <p:nvPr/>
        </p:nvSpPr>
        <p:spPr bwMode="auto">
          <a:xfrm>
            <a:off x="1052610" y="5472267"/>
            <a:ext cx="486966" cy="649287"/>
          </a:xfrm>
          <a:prstGeom prst="ellipse">
            <a:avLst/>
          </a:prstGeom>
          <a:solidFill>
            <a:srgbClr val="C00000"/>
          </a:solidFill>
        </p:spPr>
        <p:style>
          <a:lnRef idx="0">
            <a:schemeClr val="accent1"/>
          </a:lnRef>
          <a:fillRef idx="3">
            <a:schemeClr val="accent1"/>
          </a:fillRef>
          <a:effectRef idx="3">
            <a:schemeClr val="accent1"/>
          </a:effectRef>
          <a:fontRef idx="minor">
            <a:schemeClr val="lt1"/>
          </a:fontRef>
        </p:style>
        <p:txBody>
          <a:bodyPr wrap="none" anchor="ctr"/>
          <a:lstStyle/>
          <a:p>
            <a:pPr algn="ctr" fontAlgn="auto">
              <a:spcBef>
                <a:spcPts val="0"/>
              </a:spcBef>
              <a:spcAft>
                <a:spcPts val="0"/>
              </a:spcAft>
              <a:defRPr/>
            </a:pPr>
            <a:r>
              <a:rPr lang="en-US" altLang="zh-CN" sz="2000" b="1" dirty="0"/>
              <a:t>H</a:t>
            </a:r>
          </a:p>
        </p:txBody>
      </p:sp>
      <p:sp>
        <p:nvSpPr>
          <p:cNvPr id="25" name="Text Box 77"/>
          <p:cNvSpPr txBox="1">
            <a:spLocks noChangeArrowheads="1"/>
          </p:cNvSpPr>
          <p:nvPr/>
        </p:nvSpPr>
        <p:spPr bwMode="auto">
          <a:xfrm>
            <a:off x="691451" y="6121554"/>
            <a:ext cx="121700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onsolas" panose="020B0609020204030204" pitchFamily="49" charset="0"/>
                <a:ea typeface="微软雅黑" panose="020B0503020204020204" pitchFamily="34" charset="-122"/>
              </a:defRPr>
            </a:lvl1pPr>
            <a:lvl2pPr marL="742950" indent="-285750">
              <a:defRPr>
                <a:solidFill>
                  <a:schemeClr val="tx1"/>
                </a:solidFill>
                <a:latin typeface="Consolas" panose="020B0609020204030204" pitchFamily="49" charset="0"/>
                <a:ea typeface="微软雅黑" panose="020B0503020204020204" pitchFamily="34" charset="-122"/>
              </a:defRPr>
            </a:lvl2pPr>
            <a:lvl3pPr marL="1143000" indent="-228600">
              <a:defRPr>
                <a:solidFill>
                  <a:schemeClr val="tx1"/>
                </a:solidFill>
                <a:latin typeface="Consolas" panose="020B0609020204030204" pitchFamily="49" charset="0"/>
                <a:ea typeface="微软雅黑" panose="020B0503020204020204" pitchFamily="34" charset="-122"/>
              </a:defRPr>
            </a:lvl3pPr>
            <a:lvl4pPr marL="1600200" indent="-228600">
              <a:defRPr>
                <a:solidFill>
                  <a:schemeClr val="tx1"/>
                </a:solidFill>
                <a:latin typeface="Consolas" panose="020B0609020204030204" pitchFamily="49" charset="0"/>
                <a:ea typeface="微软雅黑" panose="020B0503020204020204" pitchFamily="34" charset="-122"/>
              </a:defRPr>
            </a:lvl4pPr>
            <a:lvl5pPr marL="2057400" indent="-228600">
              <a:defRPr>
                <a:solidFill>
                  <a:schemeClr val="tx1"/>
                </a:solidFill>
                <a:latin typeface="Consolas" panose="020B0609020204030204" pitchFamily="49" charset="0"/>
                <a:ea typeface="微软雅黑" panose="020B0503020204020204" pitchFamily="34" charset="-122"/>
              </a:defRPr>
            </a:lvl5pPr>
            <a:lvl6pPr marL="25146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6pPr>
            <a:lvl7pPr marL="29718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7pPr>
            <a:lvl8pPr marL="34290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8pPr>
            <a:lvl9pPr marL="38862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9pPr>
          </a:lstStyle>
          <a:p>
            <a:r>
              <a:rPr lang="en-US" altLang="zh-CN" sz="2000" b="1" i="1" dirty="0">
                <a:solidFill>
                  <a:srgbClr val="FF0000"/>
                </a:solidFill>
              </a:rPr>
              <a:t>C</a:t>
            </a:r>
            <a:r>
              <a:rPr lang="en-US" altLang="zh-CN" sz="2000" b="1" i="1" baseline="-25000" dirty="0">
                <a:solidFill>
                  <a:srgbClr val="FF0000"/>
                </a:solidFill>
              </a:rPr>
              <a:t>r</a:t>
            </a:r>
            <a:r>
              <a:rPr lang="en-US" altLang="zh-CN" sz="2000" b="1" dirty="0">
                <a:solidFill>
                  <a:srgbClr val="FF0000"/>
                </a:solidFill>
              </a:rPr>
              <a:t>&lt;</a:t>
            </a:r>
            <a:r>
              <a:rPr lang="en-US" altLang="zh-CN" sz="2000" b="1" i="1" dirty="0">
                <a:solidFill>
                  <a:srgbClr val="FF0000"/>
                </a:solidFill>
              </a:rPr>
              <a:t>w</a:t>
            </a:r>
            <a:r>
              <a:rPr lang="en-US" altLang="zh-CN" sz="2000" b="1" baseline="-25000" dirty="0">
                <a:solidFill>
                  <a:srgbClr val="FF0000"/>
                </a:solidFill>
              </a:rPr>
              <a:t>3</a:t>
            </a:r>
          </a:p>
          <a:p>
            <a:r>
              <a:rPr lang="zh-CN" altLang="en-US" sz="2000" b="1" dirty="0">
                <a:solidFill>
                  <a:srgbClr val="FF0000"/>
                </a:solidFill>
                <a:ea typeface="楷体_GB2312" pitchFamily="49" charset="-122"/>
              </a:rPr>
              <a:t>不可行解</a:t>
            </a:r>
          </a:p>
        </p:txBody>
      </p:sp>
      <p:sp>
        <p:nvSpPr>
          <p:cNvPr id="26" name="Oval 79"/>
          <p:cNvSpPr>
            <a:spLocks noChangeArrowheads="1"/>
          </p:cNvSpPr>
          <p:nvPr/>
        </p:nvSpPr>
        <p:spPr bwMode="auto">
          <a:xfrm>
            <a:off x="2115640" y="5472267"/>
            <a:ext cx="486966" cy="649288"/>
          </a:xfrm>
          <a:prstGeom prst="ellipse">
            <a:avLst/>
          </a:prstGeom>
          <a:solidFill>
            <a:srgbClr val="008000"/>
          </a:solidFill>
        </p:spPr>
        <p:style>
          <a:lnRef idx="0">
            <a:schemeClr val="accent1"/>
          </a:lnRef>
          <a:fillRef idx="3">
            <a:schemeClr val="accent1"/>
          </a:fillRef>
          <a:effectRef idx="3">
            <a:schemeClr val="accent1"/>
          </a:effectRef>
          <a:fontRef idx="minor">
            <a:schemeClr val="lt1"/>
          </a:fontRef>
        </p:style>
        <p:txBody>
          <a:bodyPr wrap="none" anchor="ctr"/>
          <a:lstStyle/>
          <a:p>
            <a:pPr algn="ctr" fontAlgn="auto">
              <a:spcBef>
                <a:spcPts val="0"/>
              </a:spcBef>
              <a:spcAft>
                <a:spcPts val="0"/>
              </a:spcAft>
              <a:defRPr/>
            </a:pPr>
            <a:r>
              <a:rPr lang="en-US" altLang="zh-CN" sz="2000" b="1" dirty="0"/>
              <a:t>I</a:t>
            </a:r>
          </a:p>
        </p:txBody>
      </p:sp>
      <p:sp>
        <p:nvSpPr>
          <p:cNvPr id="27" name="Text Box 80"/>
          <p:cNvSpPr txBox="1">
            <a:spLocks noChangeArrowheads="1"/>
          </p:cNvSpPr>
          <p:nvPr/>
        </p:nvSpPr>
        <p:spPr bwMode="auto">
          <a:xfrm>
            <a:off x="2007936" y="6115443"/>
            <a:ext cx="747684"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onsolas" panose="020B0609020204030204" pitchFamily="49" charset="0"/>
                <a:ea typeface="微软雅黑" panose="020B0503020204020204" pitchFamily="34" charset="-122"/>
              </a:defRPr>
            </a:lvl1pPr>
            <a:lvl2pPr marL="742950" indent="-285750">
              <a:defRPr>
                <a:solidFill>
                  <a:schemeClr val="tx1"/>
                </a:solidFill>
                <a:latin typeface="Consolas" panose="020B0609020204030204" pitchFamily="49" charset="0"/>
                <a:ea typeface="微软雅黑" panose="020B0503020204020204" pitchFamily="34" charset="-122"/>
              </a:defRPr>
            </a:lvl2pPr>
            <a:lvl3pPr marL="1143000" indent="-228600">
              <a:defRPr>
                <a:solidFill>
                  <a:schemeClr val="tx1"/>
                </a:solidFill>
                <a:latin typeface="Consolas" panose="020B0609020204030204" pitchFamily="49" charset="0"/>
                <a:ea typeface="微软雅黑" panose="020B0503020204020204" pitchFamily="34" charset="-122"/>
              </a:defRPr>
            </a:lvl3pPr>
            <a:lvl4pPr marL="1600200" indent="-228600">
              <a:defRPr>
                <a:solidFill>
                  <a:schemeClr val="tx1"/>
                </a:solidFill>
                <a:latin typeface="Consolas" panose="020B0609020204030204" pitchFamily="49" charset="0"/>
                <a:ea typeface="微软雅黑" panose="020B0503020204020204" pitchFamily="34" charset="-122"/>
              </a:defRPr>
            </a:lvl4pPr>
            <a:lvl5pPr marL="2057400" indent="-228600">
              <a:defRPr>
                <a:solidFill>
                  <a:schemeClr val="tx1"/>
                </a:solidFill>
                <a:latin typeface="Consolas" panose="020B0609020204030204" pitchFamily="49" charset="0"/>
                <a:ea typeface="微软雅黑" panose="020B0503020204020204" pitchFamily="34" charset="-122"/>
              </a:defRPr>
            </a:lvl5pPr>
            <a:lvl6pPr marL="25146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6pPr>
            <a:lvl7pPr marL="29718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7pPr>
            <a:lvl8pPr marL="34290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8pPr>
            <a:lvl9pPr marL="38862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9pPr>
          </a:lstStyle>
          <a:p>
            <a:r>
              <a:rPr lang="en-US" altLang="zh-CN" sz="2000" b="1" i="1" dirty="0">
                <a:solidFill>
                  <a:srgbClr val="006600"/>
                </a:solidFill>
              </a:rPr>
              <a:t>C</a:t>
            </a:r>
            <a:r>
              <a:rPr lang="en-US" altLang="zh-CN" sz="2000" b="1" i="1" baseline="-25000" dirty="0">
                <a:solidFill>
                  <a:srgbClr val="006600"/>
                </a:solidFill>
              </a:rPr>
              <a:t>r</a:t>
            </a:r>
            <a:r>
              <a:rPr lang="en-US" altLang="zh-CN" sz="2000" b="1" dirty="0">
                <a:solidFill>
                  <a:srgbClr val="006600"/>
                </a:solidFill>
              </a:rPr>
              <a:t>=5</a:t>
            </a:r>
          </a:p>
          <a:p>
            <a:r>
              <a:rPr lang="en-US" altLang="zh-CN" sz="2000" b="1" i="1" dirty="0">
                <a:solidFill>
                  <a:srgbClr val="006600"/>
                </a:solidFill>
              </a:rPr>
              <a:t>V</a:t>
            </a:r>
            <a:r>
              <a:rPr lang="en-US" altLang="zh-CN" sz="2000" b="1" dirty="0">
                <a:solidFill>
                  <a:srgbClr val="006600"/>
                </a:solidFill>
              </a:rPr>
              <a:t>=35</a:t>
            </a:r>
          </a:p>
        </p:txBody>
      </p:sp>
      <p:cxnSp>
        <p:nvCxnSpPr>
          <p:cNvPr id="28" name="直接连接符 80"/>
          <p:cNvCxnSpPr>
            <a:cxnSpLocks noChangeShapeType="1"/>
            <a:endCxn id="24" idx="0"/>
          </p:cNvCxnSpPr>
          <p:nvPr/>
        </p:nvCxnSpPr>
        <p:spPr bwMode="auto">
          <a:xfrm flipH="1">
            <a:off x="1296093" y="5161888"/>
            <a:ext cx="350801" cy="310379"/>
          </a:xfrm>
          <a:prstGeom prst="line">
            <a:avLst/>
          </a:prstGeom>
          <a:noFill/>
          <a:ln w="19050" algn="ctr">
            <a:solidFill>
              <a:srgbClr val="0070C0"/>
            </a:solidFill>
            <a:round/>
          </a:ln>
        </p:spPr>
      </p:cxnSp>
      <p:cxnSp>
        <p:nvCxnSpPr>
          <p:cNvPr id="29" name="直接连接符 81"/>
          <p:cNvCxnSpPr>
            <a:cxnSpLocks noChangeShapeType="1"/>
          </p:cNvCxnSpPr>
          <p:nvPr/>
        </p:nvCxnSpPr>
        <p:spPr bwMode="auto">
          <a:xfrm>
            <a:off x="2012965" y="5139657"/>
            <a:ext cx="317236" cy="332610"/>
          </a:xfrm>
          <a:prstGeom prst="line">
            <a:avLst/>
          </a:prstGeom>
          <a:noFill/>
          <a:ln w="19050" algn="ctr">
            <a:solidFill>
              <a:srgbClr val="0070C0"/>
            </a:solidFill>
            <a:round/>
          </a:ln>
        </p:spPr>
      </p:cxnSp>
      <p:sp>
        <p:nvSpPr>
          <p:cNvPr id="31" name="矩形 30">
            <a:extLst>
              <a:ext uri="{FF2B5EF4-FFF2-40B4-BE49-F238E27FC236}">
                <a16:creationId xmlns:a16="http://schemas.microsoft.com/office/drawing/2014/main" id="{6ABB0E41-E654-EC92-D7D4-0A318F0AEF3D}"/>
              </a:ext>
            </a:extLst>
          </p:cNvPr>
          <p:cNvSpPr/>
          <p:nvPr/>
        </p:nvSpPr>
        <p:spPr>
          <a:xfrm>
            <a:off x="208801" y="310205"/>
            <a:ext cx="8726397" cy="1569660"/>
          </a:xfrm>
          <a:prstGeom prst="rect">
            <a:avLst/>
          </a:prstGeom>
        </p:spPr>
        <p:txBody>
          <a:bodyPr wrap="square">
            <a:spAutoFit/>
          </a:bodyPr>
          <a:lstStyle/>
          <a:p>
            <a:pPr marL="0" indent="0">
              <a:buNone/>
            </a:pPr>
            <a:r>
              <a:rPr lang="en-US" altLang="zh-CN" sz="2400" b="1" dirty="0">
                <a:latin typeface="+mn-lt"/>
                <a:ea typeface="+mn-ea"/>
              </a:rPr>
              <a:t>4</a:t>
            </a:r>
            <a:r>
              <a:rPr lang="zh-CN" altLang="en-US" sz="2400" b="1" dirty="0">
                <a:latin typeface="+mn-lt"/>
                <a:ea typeface="+mn-ea"/>
              </a:rPr>
              <a:t>）</a:t>
            </a:r>
            <a:r>
              <a:rPr lang="en-US" altLang="zh-CN" sz="2400" b="1" dirty="0">
                <a:latin typeface="+mn-lt"/>
                <a:ea typeface="+mn-ea"/>
              </a:rPr>
              <a:t>D </a:t>
            </a:r>
            <a:r>
              <a:rPr lang="zh-CN" altLang="en-US" sz="2400" b="1" dirty="0">
                <a:latin typeface="+mn-lt"/>
                <a:ea typeface="+mn-ea"/>
              </a:rPr>
              <a:t>的价值为 </a:t>
            </a:r>
            <a:r>
              <a:rPr lang="en-US" altLang="zh-CN" sz="2400" b="1" dirty="0">
                <a:latin typeface="+mn-lt"/>
                <a:ea typeface="+mn-ea"/>
              </a:rPr>
              <a:t>35</a:t>
            </a:r>
            <a:r>
              <a:rPr lang="zh-CN" altLang="en-US" sz="2400" b="1" dirty="0">
                <a:latin typeface="+mn-lt"/>
                <a:ea typeface="+mn-ea"/>
              </a:rPr>
              <a:t>，是堆中最大元素，为当前扩展结点，</a:t>
            </a:r>
            <a:r>
              <a:rPr lang="en-US" altLang="zh-CN" sz="2400" b="1" dirty="0">
                <a:latin typeface="+mn-lt"/>
                <a:ea typeface="+mn-ea"/>
              </a:rPr>
              <a:t>D </a:t>
            </a:r>
            <a:r>
              <a:rPr lang="zh-CN" altLang="en-US" sz="2400" b="1" dirty="0">
                <a:latin typeface="+mn-lt"/>
                <a:ea typeface="+mn-ea"/>
              </a:rPr>
              <a:t>的孩子结点 </a:t>
            </a:r>
            <a:r>
              <a:rPr lang="en-US" altLang="zh-CN" sz="2400" b="1" dirty="0">
                <a:latin typeface="+mn-lt"/>
                <a:ea typeface="+mn-ea"/>
              </a:rPr>
              <a:t>H </a:t>
            </a:r>
            <a:r>
              <a:rPr lang="zh-CN" altLang="en-US" sz="2400" b="1" dirty="0">
                <a:latin typeface="+mn-lt"/>
                <a:ea typeface="+mn-ea"/>
              </a:rPr>
              <a:t>不可行而舍弃； </a:t>
            </a:r>
            <a:r>
              <a:rPr lang="en-US" altLang="zh-CN" sz="2400" b="1" dirty="0">
                <a:latin typeface="+mn-lt"/>
                <a:ea typeface="+mn-ea"/>
              </a:rPr>
              <a:t>D </a:t>
            </a:r>
            <a:r>
              <a:rPr lang="zh-CN" altLang="en-US" sz="2400" b="1" dirty="0">
                <a:latin typeface="+mn-lt"/>
                <a:ea typeface="+mn-ea"/>
              </a:rPr>
              <a:t>的孩子结点 </a:t>
            </a:r>
            <a:r>
              <a:rPr lang="en-US" altLang="zh-CN" sz="2400" b="1" dirty="0">
                <a:latin typeface="+mn-lt"/>
                <a:ea typeface="+mn-ea"/>
              </a:rPr>
              <a:t>I </a:t>
            </a:r>
            <a:r>
              <a:rPr lang="zh-CN" altLang="en-US" sz="2400" b="1" dirty="0">
                <a:latin typeface="+mn-lt"/>
                <a:ea typeface="+mn-ea"/>
              </a:rPr>
              <a:t>为可行的叶结点，是问题的一个可行解，价值为 </a:t>
            </a:r>
            <a:r>
              <a:rPr lang="en-US" altLang="zh-CN" sz="2400" b="1" dirty="0">
                <a:latin typeface="+mn-lt"/>
                <a:ea typeface="+mn-ea"/>
              </a:rPr>
              <a:t>35</a:t>
            </a:r>
            <a:r>
              <a:rPr lang="zh-CN" altLang="en-US" sz="2400" b="1" dirty="0">
                <a:latin typeface="+mn-lt"/>
                <a:ea typeface="+mn-ea"/>
              </a:rPr>
              <a:t>，此时 </a:t>
            </a:r>
            <a:r>
              <a:rPr lang="en-US" altLang="zh-CN" sz="2400" b="1" dirty="0">
                <a:latin typeface="+mn-lt"/>
                <a:ea typeface="+mn-ea"/>
              </a:rPr>
              <a:t>D </a:t>
            </a:r>
            <a:r>
              <a:rPr lang="zh-CN" altLang="en-US" sz="2400" b="1" dirty="0">
                <a:latin typeface="+mn-lt"/>
                <a:ea typeface="+mn-ea"/>
              </a:rPr>
              <a:t>已扩展完毕，成为死结点，舍弃 </a:t>
            </a:r>
            <a:r>
              <a:rPr lang="en-US" altLang="zh-CN" sz="2400" b="1" dirty="0">
                <a:latin typeface="+mn-lt"/>
                <a:ea typeface="+mn-ea"/>
              </a:rPr>
              <a:t>D</a:t>
            </a:r>
            <a:r>
              <a:rPr lang="zh-CN" altLang="en-US" sz="2400" b="1" dirty="0">
                <a:latin typeface="+mn-lt"/>
                <a:ea typeface="+mn-ea"/>
              </a:rPr>
              <a:t>，同时从堆中删除叶子结点。</a:t>
            </a:r>
          </a:p>
        </p:txBody>
      </p:sp>
    </p:spTree>
    <p:extLst>
      <p:ext uri="{BB962C8B-B14F-4D97-AF65-F5344CB8AC3E}">
        <p14:creationId xmlns:p14="http://schemas.microsoft.com/office/powerpoint/2010/main" val="387743605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3"/>
          <p:cNvSpPr>
            <a:spLocks noGrp="1" noChangeArrowheads="1"/>
          </p:cNvSpPr>
          <p:nvPr>
            <p:ph idx="1"/>
          </p:nvPr>
        </p:nvSpPr>
        <p:spPr>
          <a:xfrm>
            <a:off x="685800" y="404664"/>
            <a:ext cx="7772400" cy="4895850"/>
          </a:xfrm>
        </p:spPr>
        <p:txBody>
          <a:bodyPr/>
          <a:lstStyle/>
          <a:p>
            <a:pPr eaLnBrk="1" hangingPunct="1">
              <a:lnSpc>
                <a:spcPct val="150000"/>
              </a:lnSpc>
              <a:buFontTx/>
              <a:buNone/>
            </a:pPr>
            <a:r>
              <a:rPr lang="zh-CN" altLang="en-US" sz="2000" dirty="0"/>
              <a:t>学习要点</a:t>
            </a:r>
            <a:r>
              <a:rPr lang="en-US" altLang="zh-CN" sz="2000" dirty="0"/>
              <a:t>: </a:t>
            </a:r>
          </a:p>
          <a:p>
            <a:pPr eaLnBrk="1" hangingPunct="1">
              <a:lnSpc>
                <a:spcPct val="150000"/>
              </a:lnSpc>
              <a:buFont typeface="Symbol" pitchFamily="18" charset="2"/>
              <a:buChar char="·"/>
            </a:pPr>
            <a:r>
              <a:rPr lang="zh-CN" altLang="en-US" sz="2000" dirty="0"/>
              <a:t>理解分支限界法的基本思想</a:t>
            </a:r>
          </a:p>
          <a:p>
            <a:pPr eaLnBrk="1" hangingPunct="1">
              <a:lnSpc>
                <a:spcPct val="150000"/>
              </a:lnSpc>
              <a:buFont typeface="Symbol" pitchFamily="18" charset="2"/>
              <a:buChar char="·"/>
            </a:pPr>
            <a:r>
              <a:rPr lang="zh-CN" altLang="en-US" sz="2000" dirty="0"/>
              <a:t>了解分支限界法与回溯法的异同</a:t>
            </a:r>
          </a:p>
          <a:p>
            <a:pPr eaLnBrk="1" hangingPunct="1">
              <a:lnSpc>
                <a:spcPct val="150000"/>
              </a:lnSpc>
              <a:buFont typeface="Symbol" pitchFamily="18" charset="2"/>
              <a:buChar char="·"/>
            </a:pPr>
            <a:r>
              <a:rPr lang="zh-CN" altLang="en-US" sz="2000" dirty="0"/>
              <a:t>学习分支限界法的求解步骤</a:t>
            </a:r>
          </a:p>
          <a:p>
            <a:pPr eaLnBrk="1" hangingPunct="1">
              <a:lnSpc>
                <a:spcPct val="150000"/>
              </a:lnSpc>
              <a:buFont typeface="Symbol" pitchFamily="18" charset="2"/>
              <a:buChar char="·"/>
            </a:pPr>
            <a:r>
              <a:rPr lang="zh-CN" altLang="en-US" sz="2000" dirty="0"/>
              <a:t>掌握分支限界法的基本框架</a:t>
            </a:r>
            <a:endParaRPr lang="en-US" altLang="zh-CN" sz="2000" dirty="0"/>
          </a:p>
          <a:p>
            <a:pPr eaLnBrk="1" hangingPunct="1">
              <a:lnSpc>
                <a:spcPct val="150000"/>
              </a:lnSpc>
              <a:buFont typeface="Symbol" pitchFamily="18" charset="2"/>
              <a:buChar char="·"/>
            </a:pPr>
            <a:r>
              <a:rPr lang="zh-CN" altLang="en-US" sz="2000" dirty="0"/>
              <a:t>（</a:t>
            </a:r>
            <a:r>
              <a:rPr lang="en-US" altLang="zh-CN" sz="2000" dirty="0"/>
              <a:t>1</a:t>
            </a:r>
            <a:r>
              <a:rPr lang="zh-CN" altLang="en-US" sz="2000" dirty="0"/>
              <a:t>）队列式（</a:t>
            </a:r>
            <a:r>
              <a:rPr lang="en-US" altLang="zh-CN" sz="2000" dirty="0"/>
              <a:t>FIFO</a:t>
            </a:r>
            <a:r>
              <a:rPr lang="zh-CN" altLang="en-US" sz="2000" dirty="0"/>
              <a:t>）分支限界法</a:t>
            </a:r>
            <a:endParaRPr lang="en-US" altLang="zh-CN" sz="2000" dirty="0"/>
          </a:p>
          <a:p>
            <a:pPr eaLnBrk="1" hangingPunct="1">
              <a:lnSpc>
                <a:spcPct val="150000"/>
              </a:lnSpc>
              <a:buFont typeface="Symbol" pitchFamily="18" charset="2"/>
              <a:buChar char="·"/>
            </a:pPr>
            <a:r>
              <a:rPr lang="zh-CN" altLang="en-US" sz="2000" dirty="0"/>
              <a:t>（</a:t>
            </a:r>
            <a:r>
              <a:rPr lang="en-US" altLang="zh-CN" sz="2000" dirty="0"/>
              <a:t>2</a:t>
            </a:r>
            <a:r>
              <a:rPr lang="zh-CN" altLang="en-US" sz="2000" dirty="0"/>
              <a:t>）优先队列式分支限界法</a:t>
            </a:r>
            <a:endParaRPr lang="en-US" altLang="zh-CN" sz="2000" dirty="0"/>
          </a:p>
          <a:p>
            <a:pPr eaLnBrk="1" hangingPunct="1">
              <a:lnSpc>
                <a:spcPct val="150000"/>
              </a:lnSpc>
              <a:buFont typeface="Symbol" pitchFamily="18" charset="2"/>
              <a:buChar char="·"/>
            </a:pPr>
            <a:r>
              <a:rPr lang="zh-CN" altLang="en-US" sz="2000" dirty="0"/>
              <a:t>通过应用范例学习分支限界法的设计策略</a:t>
            </a:r>
            <a:endParaRPr lang="en-US" altLang="zh-CN" sz="2000" dirty="0"/>
          </a:p>
          <a:p>
            <a:pPr eaLnBrk="1" hangingPunct="1">
              <a:lnSpc>
                <a:spcPct val="150000"/>
              </a:lnSpc>
              <a:buFont typeface="Symbol" pitchFamily="18" charset="2"/>
              <a:buChar char="·"/>
            </a:pPr>
            <a:r>
              <a:rPr lang="zh-CN" altLang="en-US" sz="2000" dirty="0"/>
              <a:t>（</a:t>
            </a:r>
            <a:r>
              <a:rPr lang="en-US" altLang="zh-CN" sz="2000" dirty="0"/>
              <a:t>1</a:t>
            </a:r>
            <a:r>
              <a:rPr lang="zh-CN" altLang="en-US" sz="2000" dirty="0"/>
              <a:t>）单源最短路径问题</a:t>
            </a:r>
            <a:endParaRPr lang="en-US" altLang="zh-CN" sz="2000" dirty="0"/>
          </a:p>
          <a:p>
            <a:pPr eaLnBrk="1" hangingPunct="1">
              <a:lnSpc>
                <a:spcPct val="150000"/>
              </a:lnSpc>
              <a:buFont typeface="Symbol" pitchFamily="18" charset="2"/>
              <a:buChar char="·"/>
            </a:pPr>
            <a:r>
              <a:rPr lang="zh-CN" altLang="en-US" sz="2000" dirty="0"/>
              <a:t>（</a:t>
            </a:r>
            <a:r>
              <a:rPr lang="en-US" altLang="zh-CN" sz="2000" dirty="0"/>
              <a:t>2</a:t>
            </a:r>
            <a:r>
              <a:rPr lang="zh-CN" altLang="en-US" sz="2000" dirty="0"/>
              <a:t>）装载问题</a:t>
            </a:r>
            <a:endParaRPr lang="en-US" altLang="zh-CN" sz="2000" dirty="0"/>
          </a:p>
          <a:p>
            <a:pPr eaLnBrk="1" hangingPunct="1">
              <a:lnSpc>
                <a:spcPct val="150000"/>
              </a:lnSpc>
              <a:buFont typeface="Symbol" pitchFamily="18" charset="2"/>
              <a:buChar char="·"/>
            </a:pPr>
            <a:r>
              <a:rPr lang="zh-CN" altLang="en-US" sz="2000" dirty="0"/>
              <a:t>（</a:t>
            </a:r>
            <a:r>
              <a:rPr lang="en-US" altLang="zh-CN" sz="2000" dirty="0"/>
              <a:t>3</a:t>
            </a:r>
            <a:r>
              <a:rPr lang="zh-CN" altLang="en-US" sz="2000" dirty="0"/>
              <a:t>）</a:t>
            </a:r>
            <a:r>
              <a:rPr lang="en-US" altLang="zh-CN" sz="2000" dirty="0"/>
              <a:t>0-1 </a:t>
            </a:r>
            <a:r>
              <a:rPr lang="zh-CN" altLang="en-US" sz="2000" dirty="0"/>
              <a:t>背包问题</a:t>
            </a:r>
            <a:endParaRPr lang="en-US" altLang="zh-CN" sz="2000" dirty="0"/>
          </a:p>
        </p:txBody>
      </p:sp>
      <p:sp>
        <p:nvSpPr>
          <p:cNvPr id="2" name="标题 1">
            <a:extLst>
              <a:ext uri="{FF2B5EF4-FFF2-40B4-BE49-F238E27FC236}">
                <a16:creationId xmlns:a16="http://schemas.microsoft.com/office/drawing/2014/main" id="{2C5495D3-0F61-83BF-14E3-A04F9A2FBBFC}"/>
              </a:ext>
            </a:extLst>
          </p:cNvPr>
          <p:cNvSpPr>
            <a:spLocks noGrp="1"/>
          </p:cNvSpPr>
          <p:nvPr>
            <p:ph type="title"/>
          </p:nvPr>
        </p:nvSpPr>
        <p:spPr/>
        <p:txBody>
          <a:bodyPr/>
          <a:lstStyle/>
          <a:p>
            <a:endParaRPr lang="zh-CN" altLang="en-US"/>
          </a:p>
        </p:txBody>
      </p:sp>
    </p:spTree>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val 62"/>
          <p:cNvSpPr>
            <a:spLocks noChangeArrowheads="1"/>
          </p:cNvSpPr>
          <p:nvPr/>
        </p:nvSpPr>
        <p:spPr bwMode="auto">
          <a:xfrm>
            <a:off x="4229050" y="1884330"/>
            <a:ext cx="486966" cy="649288"/>
          </a:xfrm>
          <a:prstGeom prst="ellipse">
            <a:avLst/>
          </a:prstGeom>
          <a:solidFill>
            <a:schemeClr val="bg1">
              <a:lumMod val="85000"/>
            </a:schemeClr>
          </a:solidFill>
        </p:spPr>
        <p:style>
          <a:lnRef idx="0">
            <a:schemeClr val="accent1"/>
          </a:lnRef>
          <a:fillRef idx="3">
            <a:schemeClr val="accent1"/>
          </a:fillRef>
          <a:effectRef idx="3">
            <a:schemeClr val="accent1"/>
          </a:effectRef>
          <a:fontRef idx="minor">
            <a:schemeClr val="lt1"/>
          </a:fontRef>
        </p:style>
        <p:txBody>
          <a:bodyPr wrap="none" anchor="ctr"/>
          <a:lstStyle/>
          <a:p>
            <a:pPr algn="ctr"/>
            <a:r>
              <a:rPr lang="en-US" altLang="zh-CN" sz="2000" b="1" dirty="0">
                <a:solidFill>
                  <a:schemeClr val="tx1"/>
                </a:solidFill>
              </a:rPr>
              <a:t>A</a:t>
            </a:r>
          </a:p>
        </p:txBody>
      </p:sp>
      <p:sp>
        <p:nvSpPr>
          <p:cNvPr id="6" name="Oval 64"/>
          <p:cNvSpPr>
            <a:spLocks noChangeArrowheads="1"/>
          </p:cNvSpPr>
          <p:nvPr/>
        </p:nvSpPr>
        <p:spPr bwMode="auto">
          <a:xfrm>
            <a:off x="2313204" y="3271931"/>
            <a:ext cx="486965" cy="649288"/>
          </a:xfrm>
          <a:prstGeom prst="ellipse">
            <a:avLst/>
          </a:prstGeom>
          <a:solidFill>
            <a:schemeClr val="bg1">
              <a:lumMod val="85000"/>
            </a:schemeClr>
          </a:solidFill>
        </p:spPr>
        <p:style>
          <a:lnRef idx="0">
            <a:schemeClr val="accent1"/>
          </a:lnRef>
          <a:fillRef idx="3">
            <a:schemeClr val="accent1"/>
          </a:fillRef>
          <a:effectRef idx="3">
            <a:schemeClr val="accent1"/>
          </a:effectRef>
          <a:fontRef idx="minor">
            <a:schemeClr val="lt1"/>
          </a:fontRef>
        </p:style>
        <p:txBody>
          <a:bodyPr wrap="none" anchor="ctr"/>
          <a:lstStyle/>
          <a:p>
            <a:pPr algn="ctr"/>
            <a:r>
              <a:rPr lang="en-US" altLang="zh-CN" sz="2000" b="1" dirty="0">
                <a:solidFill>
                  <a:schemeClr val="tx1"/>
                </a:solidFill>
              </a:rPr>
              <a:t>B</a:t>
            </a:r>
          </a:p>
        </p:txBody>
      </p:sp>
      <p:sp>
        <p:nvSpPr>
          <p:cNvPr id="8" name="Oval 67"/>
          <p:cNvSpPr>
            <a:spLocks noChangeArrowheads="1"/>
          </p:cNvSpPr>
          <p:nvPr/>
        </p:nvSpPr>
        <p:spPr bwMode="auto">
          <a:xfrm>
            <a:off x="6303866" y="3235188"/>
            <a:ext cx="486965" cy="649287"/>
          </a:xfrm>
          <a:prstGeom prst="ellipse">
            <a:avLst/>
          </a:prstGeom>
          <a:solidFill>
            <a:schemeClr val="bg1">
              <a:lumMod val="85000"/>
            </a:schemeClr>
          </a:solidFill>
        </p:spPr>
        <p:style>
          <a:lnRef idx="0">
            <a:schemeClr val="accent1"/>
          </a:lnRef>
          <a:fillRef idx="3">
            <a:schemeClr val="accent1"/>
          </a:fillRef>
          <a:effectRef idx="3">
            <a:schemeClr val="accent1"/>
          </a:effectRef>
          <a:fontRef idx="minor">
            <a:schemeClr val="lt1"/>
          </a:fontRef>
        </p:style>
        <p:txBody>
          <a:bodyPr wrap="none" anchor="ctr"/>
          <a:lstStyle/>
          <a:p>
            <a:pPr algn="ctr"/>
            <a:r>
              <a:rPr lang="en-US" altLang="zh-CN" sz="2000" b="1" dirty="0">
                <a:solidFill>
                  <a:schemeClr val="tx1"/>
                </a:solidFill>
              </a:rPr>
              <a:t>C</a:t>
            </a:r>
          </a:p>
        </p:txBody>
      </p:sp>
      <p:cxnSp>
        <p:nvCxnSpPr>
          <p:cNvPr id="32" name="直接连接符 74"/>
          <p:cNvCxnSpPr>
            <a:cxnSpLocks noChangeShapeType="1"/>
            <a:endCxn id="6" idx="7"/>
          </p:cNvCxnSpPr>
          <p:nvPr/>
        </p:nvCxnSpPr>
        <p:spPr bwMode="auto">
          <a:xfrm flipH="1">
            <a:off x="2728855" y="2306558"/>
            <a:ext cx="1518454" cy="1060459"/>
          </a:xfrm>
          <a:prstGeom prst="line">
            <a:avLst/>
          </a:prstGeom>
          <a:noFill/>
          <a:ln w="19050" algn="ctr">
            <a:solidFill>
              <a:srgbClr val="0070C0"/>
            </a:solidFill>
            <a:round/>
          </a:ln>
        </p:spPr>
      </p:cxnSp>
      <p:cxnSp>
        <p:nvCxnSpPr>
          <p:cNvPr id="35" name="直接连接符 77"/>
          <p:cNvCxnSpPr>
            <a:cxnSpLocks noChangeShapeType="1"/>
            <a:endCxn id="8" idx="1"/>
          </p:cNvCxnSpPr>
          <p:nvPr/>
        </p:nvCxnSpPr>
        <p:spPr bwMode="auto">
          <a:xfrm>
            <a:off x="4716016" y="2306558"/>
            <a:ext cx="1659164" cy="1023716"/>
          </a:xfrm>
          <a:prstGeom prst="line">
            <a:avLst/>
          </a:prstGeom>
          <a:noFill/>
          <a:ln w="19050" algn="ctr">
            <a:solidFill>
              <a:srgbClr val="0070C0"/>
            </a:solidFill>
            <a:round/>
          </a:ln>
        </p:spPr>
      </p:cxnSp>
      <p:sp>
        <p:nvSpPr>
          <p:cNvPr id="11" name="Oval 100"/>
          <p:cNvSpPr>
            <a:spLocks noChangeArrowheads="1"/>
          </p:cNvSpPr>
          <p:nvPr/>
        </p:nvSpPr>
        <p:spPr bwMode="auto">
          <a:xfrm>
            <a:off x="1375615" y="4208893"/>
            <a:ext cx="486966" cy="649288"/>
          </a:xfrm>
          <a:prstGeom prst="ellipse">
            <a:avLst/>
          </a:prstGeom>
          <a:solidFill>
            <a:schemeClr val="bg1">
              <a:lumMod val="85000"/>
            </a:schemeClr>
          </a:solidFill>
        </p:spPr>
        <p:style>
          <a:lnRef idx="0">
            <a:schemeClr val="accent1"/>
          </a:lnRef>
          <a:fillRef idx="3">
            <a:schemeClr val="accent1"/>
          </a:fillRef>
          <a:effectRef idx="3">
            <a:schemeClr val="accent1"/>
          </a:effectRef>
          <a:fontRef idx="minor">
            <a:schemeClr val="lt1"/>
          </a:fontRef>
        </p:style>
        <p:txBody>
          <a:bodyPr wrap="none" anchor="ctr"/>
          <a:lstStyle/>
          <a:p>
            <a:pPr algn="ctr"/>
            <a:r>
              <a:rPr lang="en-US" altLang="zh-CN" sz="2000" b="1" dirty="0">
                <a:solidFill>
                  <a:schemeClr val="tx1"/>
                </a:solidFill>
              </a:rPr>
              <a:t>D</a:t>
            </a:r>
          </a:p>
        </p:txBody>
      </p:sp>
      <p:cxnSp>
        <p:nvCxnSpPr>
          <p:cNvPr id="12" name="直接连接符 11"/>
          <p:cNvCxnSpPr>
            <a:cxnSpLocks noChangeShapeType="1"/>
            <a:stCxn id="6" idx="3"/>
          </p:cNvCxnSpPr>
          <p:nvPr/>
        </p:nvCxnSpPr>
        <p:spPr bwMode="auto">
          <a:xfrm flipH="1">
            <a:off x="1777061" y="3826133"/>
            <a:ext cx="607457" cy="460203"/>
          </a:xfrm>
          <a:prstGeom prst="line">
            <a:avLst/>
          </a:prstGeom>
          <a:noFill/>
          <a:ln w="19050" algn="ctr">
            <a:solidFill>
              <a:srgbClr val="0070C0"/>
            </a:solidFill>
            <a:round/>
          </a:ln>
        </p:spPr>
      </p:cxnSp>
      <p:sp>
        <p:nvSpPr>
          <p:cNvPr id="13" name="Oval 100"/>
          <p:cNvSpPr>
            <a:spLocks noChangeArrowheads="1"/>
          </p:cNvSpPr>
          <p:nvPr/>
        </p:nvSpPr>
        <p:spPr bwMode="auto">
          <a:xfrm>
            <a:off x="3294272" y="4208893"/>
            <a:ext cx="486966" cy="649288"/>
          </a:xfrm>
          <a:prstGeom prst="ellipse">
            <a:avLst/>
          </a:prstGeom>
          <a:solidFill>
            <a:srgbClr val="0070C0"/>
          </a:solidFill>
        </p:spPr>
        <p:style>
          <a:lnRef idx="0">
            <a:schemeClr val="accent1"/>
          </a:lnRef>
          <a:fillRef idx="3">
            <a:schemeClr val="accent1"/>
          </a:fillRef>
          <a:effectRef idx="3">
            <a:schemeClr val="accent1"/>
          </a:effectRef>
          <a:fontRef idx="minor">
            <a:schemeClr val="lt1"/>
          </a:fontRef>
        </p:style>
        <p:txBody>
          <a:bodyPr wrap="none" anchor="ctr"/>
          <a:lstStyle/>
          <a:p>
            <a:pPr algn="ctr" fontAlgn="auto">
              <a:spcBef>
                <a:spcPts val="0"/>
              </a:spcBef>
              <a:spcAft>
                <a:spcPts val="0"/>
              </a:spcAft>
              <a:defRPr/>
            </a:pPr>
            <a:r>
              <a:rPr lang="en-US" altLang="zh-CN" sz="2000" b="1" dirty="0"/>
              <a:t>E</a:t>
            </a:r>
          </a:p>
        </p:txBody>
      </p:sp>
      <p:cxnSp>
        <p:nvCxnSpPr>
          <p:cNvPr id="14" name="直接连接符 13"/>
          <p:cNvCxnSpPr>
            <a:cxnSpLocks noChangeShapeType="1"/>
          </p:cNvCxnSpPr>
          <p:nvPr/>
        </p:nvCxnSpPr>
        <p:spPr bwMode="auto">
          <a:xfrm>
            <a:off x="2771800" y="3787979"/>
            <a:ext cx="601414" cy="498357"/>
          </a:xfrm>
          <a:prstGeom prst="line">
            <a:avLst/>
          </a:prstGeom>
          <a:noFill/>
          <a:ln w="19050" algn="ctr">
            <a:solidFill>
              <a:srgbClr val="0070C0"/>
            </a:solidFill>
            <a:round/>
          </a:ln>
        </p:spPr>
      </p:cxnSp>
      <p:sp>
        <p:nvSpPr>
          <p:cNvPr id="18" name="Oval 100"/>
          <p:cNvSpPr>
            <a:spLocks noChangeArrowheads="1"/>
          </p:cNvSpPr>
          <p:nvPr/>
        </p:nvSpPr>
        <p:spPr bwMode="auto">
          <a:xfrm>
            <a:off x="5355086" y="4149080"/>
            <a:ext cx="486966" cy="649288"/>
          </a:xfrm>
          <a:prstGeom prst="ellipse">
            <a:avLst/>
          </a:prstGeom>
          <a:solidFill>
            <a:srgbClr val="0070C0"/>
          </a:solidFill>
        </p:spPr>
        <p:style>
          <a:lnRef idx="0">
            <a:schemeClr val="accent1"/>
          </a:lnRef>
          <a:fillRef idx="3">
            <a:schemeClr val="accent1"/>
          </a:fillRef>
          <a:effectRef idx="3">
            <a:schemeClr val="accent1"/>
          </a:effectRef>
          <a:fontRef idx="minor">
            <a:schemeClr val="lt1"/>
          </a:fontRef>
        </p:style>
        <p:txBody>
          <a:bodyPr wrap="none" anchor="ctr"/>
          <a:lstStyle/>
          <a:p>
            <a:pPr algn="ctr" fontAlgn="auto">
              <a:spcBef>
                <a:spcPts val="0"/>
              </a:spcBef>
              <a:spcAft>
                <a:spcPts val="0"/>
              </a:spcAft>
              <a:defRPr/>
            </a:pPr>
            <a:r>
              <a:rPr lang="en-US" altLang="zh-CN" sz="2000" b="1"/>
              <a:t>F</a:t>
            </a:r>
          </a:p>
        </p:txBody>
      </p:sp>
      <p:cxnSp>
        <p:nvCxnSpPr>
          <p:cNvPr id="19" name="直接连接符 18"/>
          <p:cNvCxnSpPr>
            <a:cxnSpLocks noChangeShapeType="1"/>
            <a:stCxn id="8" idx="3"/>
          </p:cNvCxnSpPr>
          <p:nvPr/>
        </p:nvCxnSpPr>
        <p:spPr bwMode="auto">
          <a:xfrm flipH="1">
            <a:off x="5756532" y="3789389"/>
            <a:ext cx="618648" cy="437134"/>
          </a:xfrm>
          <a:prstGeom prst="line">
            <a:avLst/>
          </a:prstGeom>
          <a:noFill/>
          <a:ln w="19050" algn="ctr">
            <a:solidFill>
              <a:srgbClr val="0070C0"/>
            </a:solidFill>
            <a:round/>
          </a:ln>
        </p:spPr>
      </p:cxnSp>
      <p:sp>
        <p:nvSpPr>
          <p:cNvPr id="20" name="Oval 100"/>
          <p:cNvSpPr>
            <a:spLocks noChangeArrowheads="1"/>
          </p:cNvSpPr>
          <p:nvPr/>
        </p:nvSpPr>
        <p:spPr bwMode="auto">
          <a:xfrm>
            <a:off x="7298868" y="4149080"/>
            <a:ext cx="486966" cy="649288"/>
          </a:xfrm>
          <a:prstGeom prst="ellipse">
            <a:avLst/>
          </a:prstGeom>
          <a:solidFill>
            <a:srgbClr val="0070C0"/>
          </a:solidFill>
        </p:spPr>
        <p:style>
          <a:lnRef idx="0">
            <a:schemeClr val="accent1"/>
          </a:lnRef>
          <a:fillRef idx="3">
            <a:schemeClr val="accent1"/>
          </a:fillRef>
          <a:effectRef idx="3">
            <a:schemeClr val="accent1"/>
          </a:effectRef>
          <a:fontRef idx="minor">
            <a:schemeClr val="lt1"/>
          </a:fontRef>
        </p:style>
        <p:txBody>
          <a:bodyPr wrap="none" anchor="ctr"/>
          <a:lstStyle/>
          <a:p>
            <a:pPr algn="ctr" fontAlgn="auto">
              <a:spcBef>
                <a:spcPts val="0"/>
              </a:spcBef>
              <a:spcAft>
                <a:spcPts val="0"/>
              </a:spcAft>
              <a:defRPr/>
            </a:pPr>
            <a:r>
              <a:rPr lang="en-US" altLang="zh-CN" sz="2000" b="1" dirty="0"/>
              <a:t>G</a:t>
            </a:r>
          </a:p>
        </p:txBody>
      </p:sp>
      <p:cxnSp>
        <p:nvCxnSpPr>
          <p:cNvPr id="21" name="直接连接符 20"/>
          <p:cNvCxnSpPr>
            <a:cxnSpLocks noChangeShapeType="1"/>
          </p:cNvCxnSpPr>
          <p:nvPr/>
        </p:nvCxnSpPr>
        <p:spPr bwMode="auto">
          <a:xfrm>
            <a:off x="6776396" y="3728166"/>
            <a:ext cx="601414" cy="498357"/>
          </a:xfrm>
          <a:prstGeom prst="line">
            <a:avLst/>
          </a:prstGeom>
          <a:noFill/>
          <a:ln w="19050" algn="ctr">
            <a:solidFill>
              <a:srgbClr val="0070C0"/>
            </a:solidFill>
            <a:round/>
          </a:ln>
        </p:spPr>
      </p:cxnSp>
      <p:sp>
        <p:nvSpPr>
          <p:cNvPr id="24" name="Oval 75"/>
          <p:cNvSpPr>
            <a:spLocks noChangeArrowheads="1"/>
          </p:cNvSpPr>
          <p:nvPr/>
        </p:nvSpPr>
        <p:spPr bwMode="auto">
          <a:xfrm>
            <a:off x="853676" y="5019773"/>
            <a:ext cx="486966" cy="649287"/>
          </a:xfrm>
          <a:prstGeom prst="ellipse">
            <a:avLst/>
          </a:prstGeom>
          <a:solidFill>
            <a:srgbClr val="C00000"/>
          </a:solidFill>
        </p:spPr>
        <p:style>
          <a:lnRef idx="0">
            <a:schemeClr val="accent1"/>
          </a:lnRef>
          <a:fillRef idx="3">
            <a:schemeClr val="accent1"/>
          </a:fillRef>
          <a:effectRef idx="3">
            <a:schemeClr val="accent1"/>
          </a:effectRef>
          <a:fontRef idx="minor">
            <a:schemeClr val="lt1"/>
          </a:fontRef>
        </p:style>
        <p:txBody>
          <a:bodyPr wrap="none" anchor="ctr"/>
          <a:lstStyle/>
          <a:p>
            <a:pPr algn="ctr" fontAlgn="auto">
              <a:spcBef>
                <a:spcPts val="0"/>
              </a:spcBef>
              <a:spcAft>
                <a:spcPts val="0"/>
              </a:spcAft>
              <a:defRPr/>
            </a:pPr>
            <a:r>
              <a:rPr lang="en-US" altLang="zh-CN" sz="2000" b="1" dirty="0"/>
              <a:t>H</a:t>
            </a:r>
          </a:p>
        </p:txBody>
      </p:sp>
      <p:sp>
        <p:nvSpPr>
          <p:cNvPr id="26" name="Oval 79"/>
          <p:cNvSpPr>
            <a:spLocks noChangeArrowheads="1"/>
          </p:cNvSpPr>
          <p:nvPr/>
        </p:nvSpPr>
        <p:spPr bwMode="auto">
          <a:xfrm>
            <a:off x="1916706" y="5019773"/>
            <a:ext cx="486966" cy="649288"/>
          </a:xfrm>
          <a:prstGeom prst="ellipse">
            <a:avLst/>
          </a:prstGeom>
          <a:solidFill>
            <a:srgbClr val="008000"/>
          </a:solidFill>
        </p:spPr>
        <p:style>
          <a:lnRef idx="0">
            <a:schemeClr val="accent1"/>
          </a:lnRef>
          <a:fillRef idx="3">
            <a:schemeClr val="accent1"/>
          </a:fillRef>
          <a:effectRef idx="3">
            <a:schemeClr val="accent1"/>
          </a:effectRef>
          <a:fontRef idx="minor">
            <a:schemeClr val="lt1"/>
          </a:fontRef>
        </p:style>
        <p:txBody>
          <a:bodyPr wrap="none" anchor="ctr"/>
          <a:lstStyle/>
          <a:p>
            <a:pPr algn="ctr" fontAlgn="auto">
              <a:spcBef>
                <a:spcPts val="0"/>
              </a:spcBef>
              <a:spcAft>
                <a:spcPts val="0"/>
              </a:spcAft>
              <a:defRPr/>
            </a:pPr>
            <a:r>
              <a:rPr lang="en-US" altLang="zh-CN" sz="2000" b="1" dirty="0"/>
              <a:t>I</a:t>
            </a:r>
          </a:p>
        </p:txBody>
      </p:sp>
      <p:cxnSp>
        <p:nvCxnSpPr>
          <p:cNvPr id="28" name="直接连接符 80"/>
          <p:cNvCxnSpPr>
            <a:cxnSpLocks noChangeShapeType="1"/>
            <a:endCxn id="24" idx="0"/>
          </p:cNvCxnSpPr>
          <p:nvPr/>
        </p:nvCxnSpPr>
        <p:spPr bwMode="auto">
          <a:xfrm flipH="1">
            <a:off x="1097159" y="4728932"/>
            <a:ext cx="347057" cy="290841"/>
          </a:xfrm>
          <a:prstGeom prst="line">
            <a:avLst/>
          </a:prstGeom>
          <a:noFill/>
          <a:ln w="19050" algn="ctr">
            <a:solidFill>
              <a:srgbClr val="0070C0"/>
            </a:solidFill>
            <a:round/>
          </a:ln>
        </p:spPr>
      </p:cxnSp>
      <p:cxnSp>
        <p:nvCxnSpPr>
          <p:cNvPr id="29" name="直接连接符 81"/>
          <p:cNvCxnSpPr>
            <a:cxnSpLocks noChangeShapeType="1"/>
          </p:cNvCxnSpPr>
          <p:nvPr/>
        </p:nvCxnSpPr>
        <p:spPr bwMode="auto">
          <a:xfrm>
            <a:off x="1814031" y="4687163"/>
            <a:ext cx="317236" cy="332610"/>
          </a:xfrm>
          <a:prstGeom prst="line">
            <a:avLst/>
          </a:prstGeom>
          <a:noFill/>
          <a:ln w="19050" algn="ctr">
            <a:solidFill>
              <a:srgbClr val="0070C0"/>
            </a:solidFill>
            <a:round/>
          </a:ln>
        </p:spPr>
      </p:cxnSp>
      <p:sp>
        <p:nvSpPr>
          <p:cNvPr id="30" name="Oval 75"/>
          <p:cNvSpPr>
            <a:spLocks noChangeArrowheads="1"/>
          </p:cNvSpPr>
          <p:nvPr/>
        </p:nvSpPr>
        <p:spPr bwMode="auto">
          <a:xfrm>
            <a:off x="2797731" y="5039311"/>
            <a:ext cx="486966" cy="649287"/>
          </a:xfrm>
          <a:prstGeom prst="ellipse">
            <a:avLst/>
          </a:prstGeom>
          <a:solidFill>
            <a:srgbClr val="C00000"/>
          </a:solidFill>
        </p:spPr>
        <p:style>
          <a:lnRef idx="0">
            <a:schemeClr val="accent1"/>
          </a:lnRef>
          <a:fillRef idx="3">
            <a:schemeClr val="accent1"/>
          </a:fillRef>
          <a:effectRef idx="3">
            <a:schemeClr val="accent1"/>
          </a:effectRef>
          <a:fontRef idx="minor">
            <a:schemeClr val="lt1"/>
          </a:fontRef>
        </p:style>
        <p:txBody>
          <a:bodyPr wrap="none" anchor="ctr"/>
          <a:lstStyle/>
          <a:p>
            <a:pPr algn="ctr" fontAlgn="auto">
              <a:spcBef>
                <a:spcPts val="0"/>
              </a:spcBef>
              <a:spcAft>
                <a:spcPts val="0"/>
              </a:spcAft>
              <a:defRPr/>
            </a:pPr>
            <a:r>
              <a:rPr lang="en-US" altLang="zh-CN" sz="2000" b="1" dirty="0"/>
              <a:t>J</a:t>
            </a:r>
          </a:p>
        </p:txBody>
      </p:sp>
      <p:sp>
        <p:nvSpPr>
          <p:cNvPr id="33" name="Oval 79"/>
          <p:cNvSpPr>
            <a:spLocks noChangeArrowheads="1"/>
          </p:cNvSpPr>
          <p:nvPr/>
        </p:nvSpPr>
        <p:spPr bwMode="auto">
          <a:xfrm>
            <a:off x="3860761" y="5039311"/>
            <a:ext cx="486966" cy="649288"/>
          </a:xfrm>
          <a:prstGeom prst="ellipse">
            <a:avLst/>
          </a:prstGeom>
          <a:solidFill>
            <a:srgbClr val="008000"/>
          </a:solidFill>
        </p:spPr>
        <p:style>
          <a:lnRef idx="0">
            <a:schemeClr val="accent1"/>
          </a:lnRef>
          <a:fillRef idx="3">
            <a:schemeClr val="accent1"/>
          </a:fillRef>
          <a:effectRef idx="3">
            <a:schemeClr val="accent1"/>
          </a:effectRef>
          <a:fontRef idx="minor">
            <a:schemeClr val="lt1"/>
          </a:fontRef>
        </p:style>
        <p:txBody>
          <a:bodyPr wrap="none" anchor="ctr"/>
          <a:lstStyle/>
          <a:p>
            <a:pPr algn="ctr" fontAlgn="auto">
              <a:spcBef>
                <a:spcPts val="0"/>
              </a:spcBef>
              <a:spcAft>
                <a:spcPts val="0"/>
              </a:spcAft>
              <a:defRPr/>
            </a:pPr>
            <a:r>
              <a:rPr lang="en-US" altLang="zh-CN" sz="2000" b="1" dirty="0"/>
              <a:t>K</a:t>
            </a:r>
          </a:p>
        </p:txBody>
      </p:sp>
      <p:sp>
        <p:nvSpPr>
          <p:cNvPr id="34" name="Text Box 80"/>
          <p:cNvSpPr txBox="1">
            <a:spLocks noChangeArrowheads="1"/>
          </p:cNvSpPr>
          <p:nvPr/>
        </p:nvSpPr>
        <p:spPr bwMode="auto">
          <a:xfrm>
            <a:off x="3753056" y="5682487"/>
            <a:ext cx="96296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onsolas" panose="020B0609020204030204" pitchFamily="49" charset="0"/>
                <a:ea typeface="微软雅黑" panose="020B0503020204020204" pitchFamily="34" charset="-122"/>
              </a:defRPr>
            </a:lvl1pPr>
            <a:lvl2pPr marL="742950" indent="-285750">
              <a:defRPr>
                <a:solidFill>
                  <a:schemeClr val="tx1"/>
                </a:solidFill>
                <a:latin typeface="Consolas" panose="020B0609020204030204" pitchFamily="49" charset="0"/>
                <a:ea typeface="微软雅黑" panose="020B0503020204020204" pitchFamily="34" charset="-122"/>
              </a:defRPr>
            </a:lvl2pPr>
            <a:lvl3pPr marL="1143000" indent="-228600">
              <a:defRPr>
                <a:solidFill>
                  <a:schemeClr val="tx1"/>
                </a:solidFill>
                <a:latin typeface="Consolas" panose="020B0609020204030204" pitchFamily="49" charset="0"/>
                <a:ea typeface="微软雅黑" panose="020B0503020204020204" pitchFamily="34" charset="-122"/>
              </a:defRPr>
            </a:lvl3pPr>
            <a:lvl4pPr marL="1600200" indent="-228600">
              <a:defRPr>
                <a:solidFill>
                  <a:schemeClr val="tx1"/>
                </a:solidFill>
                <a:latin typeface="Consolas" panose="020B0609020204030204" pitchFamily="49" charset="0"/>
                <a:ea typeface="微软雅黑" panose="020B0503020204020204" pitchFamily="34" charset="-122"/>
              </a:defRPr>
            </a:lvl4pPr>
            <a:lvl5pPr marL="2057400" indent="-228600">
              <a:defRPr>
                <a:solidFill>
                  <a:schemeClr val="tx1"/>
                </a:solidFill>
                <a:latin typeface="Consolas" panose="020B0609020204030204" pitchFamily="49" charset="0"/>
                <a:ea typeface="微软雅黑" panose="020B0503020204020204" pitchFamily="34" charset="-122"/>
              </a:defRPr>
            </a:lvl5pPr>
            <a:lvl6pPr marL="25146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6pPr>
            <a:lvl7pPr marL="29718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7pPr>
            <a:lvl8pPr marL="34290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8pPr>
            <a:lvl9pPr marL="38862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9pPr>
          </a:lstStyle>
          <a:p>
            <a:r>
              <a:rPr lang="en-US" altLang="zh-CN" sz="2000" b="1" i="1" dirty="0">
                <a:solidFill>
                  <a:srgbClr val="006600"/>
                </a:solidFill>
              </a:rPr>
              <a:t>C</a:t>
            </a:r>
            <a:r>
              <a:rPr lang="en-US" altLang="zh-CN" sz="2000" b="1" i="1" baseline="-25000" dirty="0">
                <a:solidFill>
                  <a:srgbClr val="006600"/>
                </a:solidFill>
              </a:rPr>
              <a:t>r</a:t>
            </a:r>
            <a:r>
              <a:rPr lang="en-US" altLang="zh-CN" sz="2000" b="1" dirty="0">
                <a:solidFill>
                  <a:srgbClr val="006600"/>
                </a:solidFill>
              </a:rPr>
              <a:t>=10</a:t>
            </a:r>
          </a:p>
          <a:p>
            <a:r>
              <a:rPr lang="en-US" altLang="zh-CN" sz="2000" b="1" i="1" dirty="0">
                <a:solidFill>
                  <a:srgbClr val="006600"/>
                </a:solidFill>
              </a:rPr>
              <a:t>V</a:t>
            </a:r>
            <a:r>
              <a:rPr lang="en-US" altLang="zh-CN" sz="2000" b="1" dirty="0">
                <a:solidFill>
                  <a:srgbClr val="006600"/>
                </a:solidFill>
              </a:rPr>
              <a:t>=20</a:t>
            </a:r>
          </a:p>
        </p:txBody>
      </p:sp>
      <p:cxnSp>
        <p:nvCxnSpPr>
          <p:cNvPr id="36" name="直接连接符 80"/>
          <p:cNvCxnSpPr>
            <a:cxnSpLocks noChangeShapeType="1"/>
            <a:endCxn id="30" idx="0"/>
          </p:cNvCxnSpPr>
          <p:nvPr/>
        </p:nvCxnSpPr>
        <p:spPr bwMode="auto">
          <a:xfrm flipH="1">
            <a:off x="3041214" y="4728932"/>
            <a:ext cx="350801" cy="310379"/>
          </a:xfrm>
          <a:prstGeom prst="line">
            <a:avLst/>
          </a:prstGeom>
          <a:noFill/>
          <a:ln w="19050" algn="ctr">
            <a:solidFill>
              <a:srgbClr val="0070C0"/>
            </a:solidFill>
            <a:round/>
          </a:ln>
        </p:spPr>
      </p:cxnSp>
      <p:cxnSp>
        <p:nvCxnSpPr>
          <p:cNvPr id="37" name="直接连接符 81"/>
          <p:cNvCxnSpPr>
            <a:cxnSpLocks noChangeShapeType="1"/>
          </p:cNvCxnSpPr>
          <p:nvPr/>
        </p:nvCxnSpPr>
        <p:spPr bwMode="auto">
          <a:xfrm>
            <a:off x="3758086" y="4706701"/>
            <a:ext cx="317236" cy="332610"/>
          </a:xfrm>
          <a:prstGeom prst="line">
            <a:avLst/>
          </a:prstGeom>
          <a:noFill/>
          <a:ln w="19050" algn="ctr">
            <a:solidFill>
              <a:srgbClr val="0070C0"/>
            </a:solidFill>
            <a:round/>
          </a:ln>
        </p:spPr>
      </p:cxnSp>
      <p:sp>
        <p:nvSpPr>
          <p:cNvPr id="38" name="Text Box 65"/>
          <p:cNvSpPr txBox="1">
            <a:spLocks noChangeArrowheads="1"/>
          </p:cNvSpPr>
          <p:nvPr/>
        </p:nvSpPr>
        <p:spPr bwMode="auto">
          <a:xfrm>
            <a:off x="3753057" y="2636732"/>
            <a:ext cx="140775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onsolas" panose="020B0609020204030204" pitchFamily="49" charset="0"/>
                <a:ea typeface="微软雅黑" panose="020B0503020204020204" pitchFamily="34" charset="-122"/>
              </a:defRPr>
            </a:lvl1pPr>
            <a:lvl2pPr marL="742950" indent="-285750">
              <a:defRPr>
                <a:solidFill>
                  <a:schemeClr val="tx1"/>
                </a:solidFill>
                <a:latin typeface="Consolas" panose="020B0609020204030204" pitchFamily="49" charset="0"/>
                <a:ea typeface="微软雅黑" panose="020B0503020204020204" pitchFamily="34" charset="-122"/>
              </a:defRPr>
            </a:lvl2pPr>
            <a:lvl3pPr marL="1143000" indent="-228600">
              <a:defRPr>
                <a:solidFill>
                  <a:schemeClr val="tx1"/>
                </a:solidFill>
                <a:latin typeface="Consolas" panose="020B0609020204030204" pitchFamily="49" charset="0"/>
                <a:ea typeface="微软雅黑" panose="020B0503020204020204" pitchFamily="34" charset="-122"/>
              </a:defRPr>
            </a:lvl3pPr>
            <a:lvl4pPr marL="1600200" indent="-228600">
              <a:defRPr>
                <a:solidFill>
                  <a:schemeClr val="tx1"/>
                </a:solidFill>
                <a:latin typeface="Consolas" panose="020B0609020204030204" pitchFamily="49" charset="0"/>
                <a:ea typeface="微软雅黑" panose="020B0503020204020204" pitchFamily="34" charset="-122"/>
              </a:defRPr>
            </a:lvl4pPr>
            <a:lvl5pPr marL="2057400" indent="-228600">
              <a:defRPr>
                <a:solidFill>
                  <a:schemeClr val="tx1"/>
                </a:solidFill>
                <a:latin typeface="Consolas" panose="020B0609020204030204" pitchFamily="49" charset="0"/>
                <a:ea typeface="微软雅黑" panose="020B0503020204020204" pitchFamily="34" charset="-122"/>
              </a:defRPr>
            </a:lvl5pPr>
            <a:lvl6pPr marL="25146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6pPr>
            <a:lvl7pPr marL="29718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7pPr>
            <a:lvl8pPr marL="34290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8pPr>
            <a:lvl9pPr marL="38862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9pPr>
          </a:lstStyle>
          <a:p>
            <a:r>
              <a:rPr lang="en-US" altLang="zh-CN" sz="2000" b="1" i="1" dirty="0">
                <a:solidFill>
                  <a:srgbClr val="0000FF"/>
                </a:solidFill>
              </a:rPr>
              <a:t>C</a:t>
            </a:r>
            <a:r>
              <a:rPr lang="en-US" altLang="zh-CN" sz="2000" b="1" i="1" baseline="-25000" dirty="0">
                <a:solidFill>
                  <a:srgbClr val="0000FF"/>
                </a:solidFill>
              </a:rPr>
              <a:t>r</a:t>
            </a:r>
            <a:r>
              <a:rPr lang="en-US" altLang="zh-CN" sz="2000" b="1" dirty="0">
                <a:solidFill>
                  <a:srgbClr val="0000FF"/>
                </a:solidFill>
              </a:rPr>
              <a:t>=20,</a:t>
            </a:r>
            <a:r>
              <a:rPr lang="en-US" altLang="zh-CN" sz="2000" b="1" i="1" dirty="0">
                <a:solidFill>
                  <a:srgbClr val="0000FF"/>
                </a:solidFill>
              </a:rPr>
              <a:t>V</a:t>
            </a:r>
            <a:r>
              <a:rPr lang="en-US" altLang="zh-CN" sz="2000" b="1" dirty="0">
                <a:solidFill>
                  <a:srgbClr val="0000FF"/>
                </a:solidFill>
              </a:rPr>
              <a:t>=0</a:t>
            </a:r>
          </a:p>
        </p:txBody>
      </p:sp>
      <p:sp>
        <p:nvSpPr>
          <p:cNvPr id="39" name="Text Box 66"/>
          <p:cNvSpPr txBox="1">
            <a:spLocks noChangeArrowheads="1"/>
          </p:cNvSpPr>
          <p:nvPr/>
        </p:nvSpPr>
        <p:spPr bwMode="auto">
          <a:xfrm>
            <a:off x="669805" y="3176589"/>
            <a:ext cx="154882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onsolas" panose="020B0609020204030204" pitchFamily="49" charset="0"/>
                <a:ea typeface="微软雅黑" panose="020B0503020204020204" pitchFamily="34" charset="-122"/>
              </a:defRPr>
            </a:lvl1pPr>
            <a:lvl2pPr marL="742950" indent="-285750">
              <a:defRPr>
                <a:solidFill>
                  <a:schemeClr val="tx1"/>
                </a:solidFill>
                <a:latin typeface="Consolas" panose="020B0609020204030204" pitchFamily="49" charset="0"/>
                <a:ea typeface="微软雅黑" panose="020B0503020204020204" pitchFamily="34" charset="-122"/>
              </a:defRPr>
            </a:lvl2pPr>
            <a:lvl3pPr marL="1143000" indent="-228600">
              <a:defRPr>
                <a:solidFill>
                  <a:schemeClr val="tx1"/>
                </a:solidFill>
                <a:latin typeface="Consolas" panose="020B0609020204030204" pitchFamily="49" charset="0"/>
                <a:ea typeface="微软雅黑" panose="020B0503020204020204" pitchFamily="34" charset="-122"/>
              </a:defRPr>
            </a:lvl3pPr>
            <a:lvl4pPr marL="1600200" indent="-228600">
              <a:defRPr>
                <a:solidFill>
                  <a:schemeClr val="tx1"/>
                </a:solidFill>
                <a:latin typeface="Consolas" panose="020B0609020204030204" pitchFamily="49" charset="0"/>
                <a:ea typeface="微软雅黑" panose="020B0503020204020204" pitchFamily="34" charset="-122"/>
              </a:defRPr>
            </a:lvl4pPr>
            <a:lvl5pPr marL="2057400" indent="-228600">
              <a:defRPr>
                <a:solidFill>
                  <a:schemeClr val="tx1"/>
                </a:solidFill>
                <a:latin typeface="Consolas" panose="020B0609020204030204" pitchFamily="49" charset="0"/>
                <a:ea typeface="微软雅黑" panose="020B0503020204020204" pitchFamily="34" charset="-122"/>
              </a:defRPr>
            </a:lvl5pPr>
            <a:lvl6pPr marL="25146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6pPr>
            <a:lvl7pPr marL="29718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7pPr>
            <a:lvl8pPr marL="34290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8pPr>
            <a:lvl9pPr marL="38862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9pPr>
          </a:lstStyle>
          <a:p>
            <a:r>
              <a:rPr lang="en-US" altLang="zh-CN" sz="2000" b="1" i="1" dirty="0">
                <a:solidFill>
                  <a:srgbClr val="0000FF"/>
                </a:solidFill>
              </a:rPr>
              <a:t>C</a:t>
            </a:r>
            <a:r>
              <a:rPr lang="en-US" altLang="zh-CN" sz="2000" b="1" i="1" baseline="-25000" dirty="0">
                <a:solidFill>
                  <a:srgbClr val="0000FF"/>
                </a:solidFill>
              </a:rPr>
              <a:t>r</a:t>
            </a:r>
            <a:r>
              <a:rPr lang="en-US" altLang="zh-CN" sz="2000" b="1" dirty="0">
                <a:solidFill>
                  <a:srgbClr val="0000FF"/>
                </a:solidFill>
              </a:rPr>
              <a:t>=10,</a:t>
            </a:r>
            <a:r>
              <a:rPr lang="en-US" altLang="zh-CN" sz="2000" b="1" i="1" dirty="0">
                <a:solidFill>
                  <a:srgbClr val="0000FF"/>
                </a:solidFill>
              </a:rPr>
              <a:t>V</a:t>
            </a:r>
            <a:r>
              <a:rPr lang="en-US" altLang="zh-CN" sz="2000" b="1" dirty="0">
                <a:solidFill>
                  <a:srgbClr val="0000FF"/>
                </a:solidFill>
              </a:rPr>
              <a:t>=20</a:t>
            </a:r>
          </a:p>
        </p:txBody>
      </p:sp>
      <p:sp>
        <p:nvSpPr>
          <p:cNvPr id="40" name="Text Box 68"/>
          <p:cNvSpPr txBox="1">
            <a:spLocks noChangeArrowheads="1"/>
          </p:cNvSpPr>
          <p:nvPr/>
        </p:nvSpPr>
        <p:spPr bwMode="auto">
          <a:xfrm>
            <a:off x="5891110" y="2776479"/>
            <a:ext cx="140775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onsolas" panose="020B0609020204030204" pitchFamily="49" charset="0"/>
                <a:ea typeface="微软雅黑" panose="020B0503020204020204" pitchFamily="34" charset="-122"/>
              </a:defRPr>
            </a:lvl1pPr>
            <a:lvl2pPr marL="742950" indent="-285750">
              <a:defRPr>
                <a:solidFill>
                  <a:schemeClr val="tx1"/>
                </a:solidFill>
                <a:latin typeface="Consolas" panose="020B0609020204030204" pitchFamily="49" charset="0"/>
                <a:ea typeface="微软雅黑" panose="020B0503020204020204" pitchFamily="34" charset="-122"/>
              </a:defRPr>
            </a:lvl2pPr>
            <a:lvl3pPr marL="1143000" indent="-228600">
              <a:defRPr>
                <a:solidFill>
                  <a:schemeClr val="tx1"/>
                </a:solidFill>
                <a:latin typeface="Consolas" panose="020B0609020204030204" pitchFamily="49" charset="0"/>
                <a:ea typeface="微软雅黑" panose="020B0503020204020204" pitchFamily="34" charset="-122"/>
              </a:defRPr>
            </a:lvl3pPr>
            <a:lvl4pPr marL="1600200" indent="-228600">
              <a:defRPr>
                <a:solidFill>
                  <a:schemeClr val="tx1"/>
                </a:solidFill>
                <a:latin typeface="Consolas" panose="020B0609020204030204" pitchFamily="49" charset="0"/>
                <a:ea typeface="微软雅黑" panose="020B0503020204020204" pitchFamily="34" charset="-122"/>
              </a:defRPr>
            </a:lvl4pPr>
            <a:lvl5pPr marL="2057400" indent="-228600">
              <a:defRPr>
                <a:solidFill>
                  <a:schemeClr val="tx1"/>
                </a:solidFill>
                <a:latin typeface="Consolas" panose="020B0609020204030204" pitchFamily="49" charset="0"/>
                <a:ea typeface="微软雅黑" panose="020B0503020204020204" pitchFamily="34" charset="-122"/>
              </a:defRPr>
            </a:lvl5pPr>
            <a:lvl6pPr marL="25146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6pPr>
            <a:lvl7pPr marL="29718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7pPr>
            <a:lvl8pPr marL="34290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8pPr>
            <a:lvl9pPr marL="38862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9pPr>
          </a:lstStyle>
          <a:p>
            <a:r>
              <a:rPr lang="en-US" altLang="zh-CN" sz="2000" b="1" i="1" dirty="0">
                <a:solidFill>
                  <a:srgbClr val="0000FF"/>
                </a:solidFill>
              </a:rPr>
              <a:t>C</a:t>
            </a:r>
            <a:r>
              <a:rPr lang="en-US" altLang="zh-CN" sz="2000" b="1" i="1" baseline="-25000" dirty="0">
                <a:solidFill>
                  <a:srgbClr val="0000FF"/>
                </a:solidFill>
              </a:rPr>
              <a:t>r</a:t>
            </a:r>
            <a:r>
              <a:rPr lang="en-US" altLang="zh-CN" sz="2000" b="1" dirty="0">
                <a:solidFill>
                  <a:srgbClr val="0000FF"/>
                </a:solidFill>
              </a:rPr>
              <a:t>=20,</a:t>
            </a:r>
            <a:r>
              <a:rPr lang="en-US" altLang="zh-CN" sz="2000" b="1" i="1" dirty="0">
                <a:solidFill>
                  <a:srgbClr val="0000FF"/>
                </a:solidFill>
              </a:rPr>
              <a:t>V</a:t>
            </a:r>
            <a:r>
              <a:rPr lang="en-US" altLang="zh-CN" sz="2000" b="1" dirty="0">
                <a:solidFill>
                  <a:srgbClr val="0000FF"/>
                </a:solidFill>
              </a:rPr>
              <a:t>=0</a:t>
            </a:r>
          </a:p>
        </p:txBody>
      </p:sp>
      <p:sp>
        <p:nvSpPr>
          <p:cNvPr id="41" name="Text Box 74"/>
          <p:cNvSpPr txBox="1">
            <a:spLocks noChangeArrowheads="1"/>
          </p:cNvSpPr>
          <p:nvPr/>
        </p:nvSpPr>
        <p:spPr bwMode="auto">
          <a:xfrm>
            <a:off x="107502" y="3926728"/>
            <a:ext cx="1669557"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onsolas" panose="020B0609020204030204" pitchFamily="49" charset="0"/>
                <a:ea typeface="微软雅黑" panose="020B0503020204020204" pitchFamily="34" charset="-122"/>
              </a:defRPr>
            </a:lvl1pPr>
            <a:lvl2pPr marL="742950" indent="-285750">
              <a:defRPr>
                <a:solidFill>
                  <a:schemeClr val="tx1"/>
                </a:solidFill>
                <a:latin typeface="Consolas" panose="020B0609020204030204" pitchFamily="49" charset="0"/>
                <a:ea typeface="微软雅黑" panose="020B0503020204020204" pitchFamily="34" charset="-122"/>
              </a:defRPr>
            </a:lvl2pPr>
            <a:lvl3pPr marL="1143000" indent="-228600">
              <a:defRPr>
                <a:solidFill>
                  <a:schemeClr val="tx1"/>
                </a:solidFill>
                <a:latin typeface="Consolas" panose="020B0609020204030204" pitchFamily="49" charset="0"/>
                <a:ea typeface="微软雅黑" panose="020B0503020204020204" pitchFamily="34" charset="-122"/>
              </a:defRPr>
            </a:lvl3pPr>
            <a:lvl4pPr marL="1600200" indent="-228600">
              <a:defRPr>
                <a:solidFill>
                  <a:schemeClr val="tx1"/>
                </a:solidFill>
                <a:latin typeface="Consolas" panose="020B0609020204030204" pitchFamily="49" charset="0"/>
                <a:ea typeface="微软雅黑" panose="020B0503020204020204" pitchFamily="34" charset="-122"/>
              </a:defRPr>
            </a:lvl4pPr>
            <a:lvl5pPr marL="2057400" indent="-228600">
              <a:defRPr>
                <a:solidFill>
                  <a:schemeClr val="tx1"/>
                </a:solidFill>
                <a:latin typeface="Consolas" panose="020B0609020204030204" pitchFamily="49" charset="0"/>
                <a:ea typeface="微软雅黑" panose="020B0503020204020204" pitchFamily="34" charset="-122"/>
              </a:defRPr>
            </a:lvl5pPr>
            <a:lvl6pPr marL="25146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6pPr>
            <a:lvl7pPr marL="29718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7pPr>
            <a:lvl8pPr marL="34290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8pPr>
            <a:lvl9pPr marL="38862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9pPr>
          </a:lstStyle>
          <a:p>
            <a:r>
              <a:rPr lang="en-US" altLang="zh-CN" sz="2000" b="1" i="1" dirty="0">
                <a:solidFill>
                  <a:srgbClr val="0000FF"/>
                </a:solidFill>
              </a:rPr>
              <a:t>C</a:t>
            </a:r>
            <a:r>
              <a:rPr lang="en-US" altLang="zh-CN" sz="2000" b="1" i="1" baseline="-25000" dirty="0">
                <a:solidFill>
                  <a:srgbClr val="0000FF"/>
                </a:solidFill>
              </a:rPr>
              <a:t>r</a:t>
            </a:r>
            <a:r>
              <a:rPr lang="en-US" altLang="zh-CN" sz="2000" b="1" dirty="0">
                <a:solidFill>
                  <a:srgbClr val="0000FF"/>
                </a:solidFill>
              </a:rPr>
              <a:t>=5,</a:t>
            </a:r>
            <a:r>
              <a:rPr lang="en-US" altLang="zh-CN" sz="2000" b="1" i="1" dirty="0">
                <a:solidFill>
                  <a:srgbClr val="0000FF"/>
                </a:solidFill>
              </a:rPr>
              <a:t>V</a:t>
            </a:r>
            <a:r>
              <a:rPr lang="en-US" altLang="zh-CN" sz="2000" b="1" dirty="0">
                <a:solidFill>
                  <a:srgbClr val="0000FF"/>
                </a:solidFill>
              </a:rPr>
              <a:t>=35</a:t>
            </a:r>
          </a:p>
        </p:txBody>
      </p:sp>
      <p:sp>
        <p:nvSpPr>
          <p:cNvPr id="42" name="Text Box 74"/>
          <p:cNvSpPr txBox="1">
            <a:spLocks noChangeArrowheads="1"/>
          </p:cNvSpPr>
          <p:nvPr/>
        </p:nvSpPr>
        <p:spPr bwMode="auto">
          <a:xfrm>
            <a:off x="3188103" y="3822394"/>
            <a:ext cx="156561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onsolas" panose="020B0609020204030204" pitchFamily="49" charset="0"/>
                <a:ea typeface="微软雅黑" panose="020B0503020204020204" pitchFamily="34" charset="-122"/>
              </a:defRPr>
            </a:lvl1pPr>
            <a:lvl2pPr marL="742950" indent="-285750">
              <a:defRPr>
                <a:solidFill>
                  <a:schemeClr val="tx1"/>
                </a:solidFill>
                <a:latin typeface="Consolas" panose="020B0609020204030204" pitchFamily="49" charset="0"/>
                <a:ea typeface="微软雅黑" panose="020B0503020204020204" pitchFamily="34" charset="-122"/>
              </a:defRPr>
            </a:lvl2pPr>
            <a:lvl3pPr marL="1143000" indent="-228600">
              <a:defRPr>
                <a:solidFill>
                  <a:schemeClr val="tx1"/>
                </a:solidFill>
                <a:latin typeface="Consolas" panose="020B0609020204030204" pitchFamily="49" charset="0"/>
                <a:ea typeface="微软雅黑" panose="020B0503020204020204" pitchFamily="34" charset="-122"/>
              </a:defRPr>
            </a:lvl3pPr>
            <a:lvl4pPr marL="1600200" indent="-228600">
              <a:defRPr>
                <a:solidFill>
                  <a:schemeClr val="tx1"/>
                </a:solidFill>
                <a:latin typeface="Consolas" panose="020B0609020204030204" pitchFamily="49" charset="0"/>
                <a:ea typeface="微软雅黑" panose="020B0503020204020204" pitchFamily="34" charset="-122"/>
              </a:defRPr>
            </a:lvl4pPr>
            <a:lvl5pPr marL="2057400" indent="-228600">
              <a:defRPr>
                <a:solidFill>
                  <a:schemeClr val="tx1"/>
                </a:solidFill>
                <a:latin typeface="Consolas" panose="020B0609020204030204" pitchFamily="49" charset="0"/>
                <a:ea typeface="微软雅黑" panose="020B0503020204020204" pitchFamily="34" charset="-122"/>
              </a:defRPr>
            </a:lvl5pPr>
            <a:lvl6pPr marL="25146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6pPr>
            <a:lvl7pPr marL="29718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7pPr>
            <a:lvl8pPr marL="34290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8pPr>
            <a:lvl9pPr marL="38862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9pPr>
          </a:lstStyle>
          <a:p>
            <a:r>
              <a:rPr lang="en-US" altLang="zh-CN" sz="2000" b="1" i="1" dirty="0">
                <a:solidFill>
                  <a:srgbClr val="0000FF"/>
                </a:solidFill>
              </a:rPr>
              <a:t>C</a:t>
            </a:r>
            <a:r>
              <a:rPr lang="en-US" altLang="zh-CN" sz="2000" b="1" i="1" baseline="-25000" dirty="0">
                <a:solidFill>
                  <a:srgbClr val="0000FF"/>
                </a:solidFill>
              </a:rPr>
              <a:t>r</a:t>
            </a:r>
            <a:r>
              <a:rPr lang="en-US" altLang="zh-CN" sz="2000" b="1" dirty="0">
                <a:solidFill>
                  <a:srgbClr val="0000FF"/>
                </a:solidFill>
              </a:rPr>
              <a:t>=10,</a:t>
            </a:r>
            <a:r>
              <a:rPr lang="en-US" altLang="zh-CN" sz="2000" b="1" i="1" dirty="0">
                <a:solidFill>
                  <a:srgbClr val="0000FF"/>
                </a:solidFill>
              </a:rPr>
              <a:t>V</a:t>
            </a:r>
            <a:r>
              <a:rPr lang="en-US" altLang="zh-CN" sz="2000" b="1" dirty="0">
                <a:solidFill>
                  <a:srgbClr val="0000FF"/>
                </a:solidFill>
              </a:rPr>
              <a:t>=20</a:t>
            </a:r>
          </a:p>
        </p:txBody>
      </p:sp>
      <p:sp>
        <p:nvSpPr>
          <p:cNvPr id="43" name="Text Box 74"/>
          <p:cNvSpPr txBox="1">
            <a:spLocks noChangeArrowheads="1"/>
          </p:cNvSpPr>
          <p:nvPr/>
        </p:nvSpPr>
        <p:spPr bwMode="auto">
          <a:xfrm>
            <a:off x="4804900" y="3530532"/>
            <a:ext cx="843501"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onsolas" panose="020B0609020204030204" pitchFamily="49" charset="0"/>
                <a:ea typeface="微软雅黑" panose="020B0503020204020204" pitchFamily="34" charset="-122"/>
              </a:defRPr>
            </a:lvl1pPr>
            <a:lvl2pPr marL="742950" indent="-285750">
              <a:defRPr>
                <a:solidFill>
                  <a:schemeClr val="tx1"/>
                </a:solidFill>
                <a:latin typeface="Consolas" panose="020B0609020204030204" pitchFamily="49" charset="0"/>
                <a:ea typeface="微软雅黑" panose="020B0503020204020204" pitchFamily="34" charset="-122"/>
              </a:defRPr>
            </a:lvl2pPr>
            <a:lvl3pPr marL="1143000" indent="-228600">
              <a:defRPr>
                <a:solidFill>
                  <a:schemeClr val="tx1"/>
                </a:solidFill>
                <a:latin typeface="Consolas" panose="020B0609020204030204" pitchFamily="49" charset="0"/>
                <a:ea typeface="微软雅黑" panose="020B0503020204020204" pitchFamily="34" charset="-122"/>
              </a:defRPr>
            </a:lvl3pPr>
            <a:lvl4pPr marL="1600200" indent="-228600">
              <a:defRPr>
                <a:solidFill>
                  <a:schemeClr val="tx1"/>
                </a:solidFill>
                <a:latin typeface="Consolas" panose="020B0609020204030204" pitchFamily="49" charset="0"/>
                <a:ea typeface="微软雅黑" panose="020B0503020204020204" pitchFamily="34" charset="-122"/>
              </a:defRPr>
            </a:lvl4pPr>
            <a:lvl5pPr marL="2057400" indent="-228600">
              <a:defRPr>
                <a:solidFill>
                  <a:schemeClr val="tx1"/>
                </a:solidFill>
                <a:latin typeface="Consolas" panose="020B0609020204030204" pitchFamily="49" charset="0"/>
                <a:ea typeface="微软雅黑" panose="020B0503020204020204" pitchFamily="34" charset="-122"/>
              </a:defRPr>
            </a:lvl5pPr>
            <a:lvl6pPr marL="25146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6pPr>
            <a:lvl7pPr marL="29718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7pPr>
            <a:lvl8pPr marL="34290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8pPr>
            <a:lvl9pPr marL="38862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9pPr>
          </a:lstStyle>
          <a:p>
            <a:r>
              <a:rPr lang="en-US" altLang="zh-CN" sz="2000" b="1" i="1" dirty="0">
                <a:solidFill>
                  <a:srgbClr val="0000FF"/>
                </a:solidFill>
              </a:rPr>
              <a:t>C</a:t>
            </a:r>
            <a:r>
              <a:rPr lang="en-US" altLang="zh-CN" sz="2000" b="1" i="1" baseline="-25000" dirty="0">
                <a:solidFill>
                  <a:srgbClr val="0000FF"/>
                </a:solidFill>
              </a:rPr>
              <a:t>r</a:t>
            </a:r>
            <a:r>
              <a:rPr lang="en-US" altLang="zh-CN" sz="2000" b="1" dirty="0">
                <a:solidFill>
                  <a:srgbClr val="0000FF"/>
                </a:solidFill>
              </a:rPr>
              <a:t>=15</a:t>
            </a:r>
          </a:p>
          <a:p>
            <a:r>
              <a:rPr lang="en-US" altLang="zh-CN" sz="2000" b="1" i="1" dirty="0">
                <a:solidFill>
                  <a:srgbClr val="0000FF"/>
                </a:solidFill>
              </a:rPr>
              <a:t>V</a:t>
            </a:r>
            <a:r>
              <a:rPr lang="en-US" altLang="zh-CN" sz="2000" b="1" dirty="0">
                <a:solidFill>
                  <a:srgbClr val="0000FF"/>
                </a:solidFill>
              </a:rPr>
              <a:t>=15</a:t>
            </a:r>
          </a:p>
        </p:txBody>
      </p:sp>
      <p:sp>
        <p:nvSpPr>
          <p:cNvPr id="44" name="Text Box 74"/>
          <p:cNvSpPr txBox="1">
            <a:spLocks noChangeArrowheads="1"/>
          </p:cNvSpPr>
          <p:nvPr/>
        </p:nvSpPr>
        <p:spPr bwMode="auto">
          <a:xfrm>
            <a:off x="7347930" y="3441195"/>
            <a:ext cx="843501"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onsolas" panose="020B0609020204030204" pitchFamily="49" charset="0"/>
                <a:ea typeface="微软雅黑" panose="020B0503020204020204" pitchFamily="34" charset="-122"/>
              </a:defRPr>
            </a:lvl1pPr>
            <a:lvl2pPr marL="742950" indent="-285750">
              <a:defRPr>
                <a:solidFill>
                  <a:schemeClr val="tx1"/>
                </a:solidFill>
                <a:latin typeface="Consolas" panose="020B0609020204030204" pitchFamily="49" charset="0"/>
                <a:ea typeface="微软雅黑" panose="020B0503020204020204" pitchFamily="34" charset="-122"/>
              </a:defRPr>
            </a:lvl2pPr>
            <a:lvl3pPr marL="1143000" indent="-228600">
              <a:defRPr>
                <a:solidFill>
                  <a:schemeClr val="tx1"/>
                </a:solidFill>
                <a:latin typeface="Consolas" panose="020B0609020204030204" pitchFamily="49" charset="0"/>
                <a:ea typeface="微软雅黑" panose="020B0503020204020204" pitchFamily="34" charset="-122"/>
              </a:defRPr>
            </a:lvl3pPr>
            <a:lvl4pPr marL="1600200" indent="-228600">
              <a:defRPr>
                <a:solidFill>
                  <a:schemeClr val="tx1"/>
                </a:solidFill>
                <a:latin typeface="Consolas" panose="020B0609020204030204" pitchFamily="49" charset="0"/>
                <a:ea typeface="微软雅黑" panose="020B0503020204020204" pitchFamily="34" charset="-122"/>
              </a:defRPr>
            </a:lvl4pPr>
            <a:lvl5pPr marL="2057400" indent="-228600">
              <a:defRPr>
                <a:solidFill>
                  <a:schemeClr val="tx1"/>
                </a:solidFill>
                <a:latin typeface="Consolas" panose="020B0609020204030204" pitchFamily="49" charset="0"/>
                <a:ea typeface="微软雅黑" panose="020B0503020204020204" pitchFamily="34" charset="-122"/>
              </a:defRPr>
            </a:lvl5pPr>
            <a:lvl6pPr marL="25146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6pPr>
            <a:lvl7pPr marL="29718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7pPr>
            <a:lvl8pPr marL="34290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8pPr>
            <a:lvl9pPr marL="38862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9pPr>
          </a:lstStyle>
          <a:p>
            <a:r>
              <a:rPr lang="en-US" altLang="zh-CN" sz="2000" b="1" i="1" dirty="0">
                <a:solidFill>
                  <a:srgbClr val="0000FF"/>
                </a:solidFill>
              </a:rPr>
              <a:t>C</a:t>
            </a:r>
            <a:r>
              <a:rPr lang="en-US" altLang="zh-CN" sz="2000" b="1" i="1" baseline="-25000" dirty="0">
                <a:solidFill>
                  <a:srgbClr val="0000FF"/>
                </a:solidFill>
              </a:rPr>
              <a:t>r</a:t>
            </a:r>
            <a:r>
              <a:rPr lang="en-US" altLang="zh-CN" sz="2000" b="1" dirty="0">
                <a:solidFill>
                  <a:srgbClr val="0000FF"/>
                </a:solidFill>
              </a:rPr>
              <a:t>=20</a:t>
            </a:r>
          </a:p>
          <a:p>
            <a:r>
              <a:rPr lang="en-US" altLang="zh-CN" sz="2000" b="1" i="1" dirty="0">
                <a:solidFill>
                  <a:srgbClr val="0000FF"/>
                </a:solidFill>
              </a:rPr>
              <a:t>V</a:t>
            </a:r>
            <a:r>
              <a:rPr lang="en-US" altLang="zh-CN" sz="2000" b="1" dirty="0">
                <a:solidFill>
                  <a:srgbClr val="0000FF"/>
                </a:solidFill>
              </a:rPr>
              <a:t>=0</a:t>
            </a:r>
          </a:p>
        </p:txBody>
      </p:sp>
      <p:sp>
        <p:nvSpPr>
          <p:cNvPr id="45" name="Text Box 77"/>
          <p:cNvSpPr txBox="1">
            <a:spLocks noChangeArrowheads="1"/>
          </p:cNvSpPr>
          <p:nvPr/>
        </p:nvSpPr>
        <p:spPr bwMode="auto">
          <a:xfrm>
            <a:off x="492517" y="5669060"/>
            <a:ext cx="121700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onsolas" panose="020B0609020204030204" pitchFamily="49" charset="0"/>
                <a:ea typeface="微软雅黑" panose="020B0503020204020204" pitchFamily="34" charset="-122"/>
              </a:defRPr>
            </a:lvl1pPr>
            <a:lvl2pPr marL="742950" indent="-285750">
              <a:defRPr>
                <a:solidFill>
                  <a:schemeClr val="tx1"/>
                </a:solidFill>
                <a:latin typeface="Consolas" panose="020B0609020204030204" pitchFamily="49" charset="0"/>
                <a:ea typeface="微软雅黑" panose="020B0503020204020204" pitchFamily="34" charset="-122"/>
              </a:defRPr>
            </a:lvl2pPr>
            <a:lvl3pPr marL="1143000" indent="-228600">
              <a:defRPr>
                <a:solidFill>
                  <a:schemeClr val="tx1"/>
                </a:solidFill>
                <a:latin typeface="Consolas" panose="020B0609020204030204" pitchFamily="49" charset="0"/>
                <a:ea typeface="微软雅黑" panose="020B0503020204020204" pitchFamily="34" charset="-122"/>
              </a:defRPr>
            </a:lvl3pPr>
            <a:lvl4pPr marL="1600200" indent="-228600">
              <a:defRPr>
                <a:solidFill>
                  <a:schemeClr val="tx1"/>
                </a:solidFill>
                <a:latin typeface="Consolas" panose="020B0609020204030204" pitchFamily="49" charset="0"/>
                <a:ea typeface="微软雅黑" panose="020B0503020204020204" pitchFamily="34" charset="-122"/>
              </a:defRPr>
            </a:lvl4pPr>
            <a:lvl5pPr marL="2057400" indent="-228600">
              <a:defRPr>
                <a:solidFill>
                  <a:schemeClr val="tx1"/>
                </a:solidFill>
                <a:latin typeface="Consolas" panose="020B0609020204030204" pitchFamily="49" charset="0"/>
                <a:ea typeface="微软雅黑" panose="020B0503020204020204" pitchFamily="34" charset="-122"/>
              </a:defRPr>
            </a:lvl5pPr>
            <a:lvl6pPr marL="25146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6pPr>
            <a:lvl7pPr marL="29718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7pPr>
            <a:lvl8pPr marL="34290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8pPr>
            <a:lvl9pPr marL="38862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9pPr>
          </a:lstStyle>
          <a:p>
            <a:r>
              <a:rPr lang="en-US" altLang="zh-CN" sz="2000" b="1" i="1" dirty="0">
                <a:solidFill>
                  <a:srgbClr val="FF0000"/>
                </a:solidFill>
              </a:rPr>
              <a:t>C</a:t>
            </a:r>
            <a:r>
              <a:rPr lang="en-US" altLang="zh-CN" sz="2000" b="1" i="1" baseline="-25000" dirty="0">
                <a:solidFill>
                  <a:srgbClr val="FF0000"/>
                </a:solidFill>
              </a:rPr>
              <a:t>r</a:t>
            </a:r>
            <a:r>
              <a:rPr lang="en-US" altLang="zh-CN" sz="2000" b="1" dirty="0">
                <a:solidFill>
                  <a:srgbClr val="FF0000"/>
                </a:solidFill>
              </a:rPr>
              <a:t>&lt;</a:t>
            </a:r>
            <a:r>
              <a:rPr lang="en-US" altLang="zh-CN" sz="2000" b="1" i="1" dirty="0">
                <a:solidFill>
                  <a:srgbClr val="FF0000"/>
                </a:solidFill>
              </a:rPr>
              <a:t>w</a:t>
            </a:r>
            <a:r>
              <a:rPr lang="en-US" altLang="zh-CN" sz="2000" b="1" baseline="-25000" dirty="0">
                <a:solidFill>
                  <a:srgbClr val="FF0000"/>
                </a:solidFill>
              </a:rPr>
              <a:t>3</a:t>
            </a:r>
          </a:p>
          <a:p>
            <a:r>
              <a:rPr lang="zh-CN" altLang="en-US" sz="2000" b="1" dirty="0">
                <a:solidFill>
                  <a:srgbClr val="FF0000"/>
                </a:solidFill>
                <a:ea typeface="楷体_GB2312" pitchFamily="49" charset="-122"/>
              </a:rPr>
              <a:t>不可行解</a:t>
            </a:r>
          </a:p>
        </p:txBody>
      </p:sp>
      <p:sp>
        <p:nvSpPr>
          <p:cNvPr id="46" name="Text Box 80"/>
          <p:cNvSpPr txBox="1">
            <a:spLocks noChangeArrowheads="1"/>
          </p:cNvSpPr>
          <p:nvPr/>
        </p:nvSpPr>
        <p:spPr bwMode="auto">
          <a:xfrm>
            <a:off x="1809002" y="5662949"/>
            <a:ext cx="747684"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onsolas" panose="020B0609020204030204" pitchFamily="49" charset="0"/>
                <a:ea typeface="微软雅黑" panose="020B0503020204020204" pitchFamily="34" charset="-122"/>
              </a:defRPr>
            </a:lvl1pPr>
            <a:lvl2pPr marL="742950" indent="-285750">
              <a:defRPr>
                <a:solidFill>
                  <a:schemeClr val="tx1"/>
                </a:solidFill>
                <a:latin typeface="Consolas" panose="020B0609020204030204" pitchFamily="49" charset="0"/>
                <a:ea typeface="微软雅黑" panose="020B0503020204020204" pitchFamily="34" charset="-122"/>
              </a:defRPr>
            </a:lvl2pPr>
            <a:lvl3pPr marL="1143000" indent="-228600">
              <a:defRPr>
                <a:solidFill>
                  <a:schemeClr val="tx1"/>
                </a:solidFill>
                <a:latin typeface="Consolas" panose="020B0609020204030204" pitchFamily="49" charset="0"/>
                <a:ea typeface="微软雅黑" panose="020B0503020204020204" pitchFamily="34" charset="-122"/>
              </a:defRPr>
            </a:lvl3pPr>
            <a:lvl4pPr marL="1600200" indent="-228600">
              <a:defRPr>
                <a:solidFill>
                  <a:schemeClr val="tx1"/>
                </a:solidFill>
                <a:latin typeface="Consolas" panose="020B0609020204030204" pitchFamily="49" charset="0"/>
                <a:ea typeface="微软雅黑" panose="020B0503020204020204" pitchFamily="34" charset="-122"/>
              </a:defRPr>
            </a:lvl4pPr>
            <a:lvl5pPr marL="2057400" indent="-228600">
              <a:defRPr>
                <a:solidFill>
                  <a:schemeClr val="tx1"/>
                </a:solidFill>
                <a:latin typeface="Consolas" panose="020B0609020204030204" pitchFamily="49" charset="0"/>
                <a:ea typeface="微软雅黑" panose="020B0503020204020204" pitchFamily="34" charset="-122"/>
              </a:defRPr>
            </a:lvl5pPr>
            <a:lvl6pPr marL="25146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6pPr>
            <a:lvl7pPr marL="29718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7pPr>
            <a:lvl8pPr marL="34290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8pPr>
            <a:lvl9pPr marL="38862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9pPr>
          </a:lstStyle>
          <a:p>
            <a:r>
              <a:rPr lang="en-US" altLang="zh-CN" sz="2000" b="1" i="1" dirty="0">
                <a:solidFill>
                  <a:srgbClr val="006600"/>
                </a:solidFill>
              </a:rPr>
              <a:t>C</a:t>
            </a:r>
            <a:r>
              <a:rPr lang="en-US" altLang="zh-CN" sz="2000" b="1" i="1" baseline="-25000" dirty="0">
                <a:solidFill>
                  <a:srgbClr val="006600"/>
                </a:solidFill>
              </a:rPr>
              <a:t>r</a:t>
            </a:r>
            <a:r>
              <a:rPr lang="en-US" altLang="zh-CN" sz="2000" b="1" dirty="0">
                <a:solidFill>
                  <a:srgbClr val="006600"/>
                </a:solidFill>
              </a:rPr>
              <a:t>=5</a:t>
            </a:r>
          </a:p>
          <a:p>
            <a:r>
              <a:rPr lang="en-US" altLang="zh-CN" sz="2000" b="1" i="1" dirty="0">
                <a:solidFill>
                  <a:srgbClr val="006600"/>
                </a:solidFill>
              </a:rPr>
              <a:t>V</a:t>
            </a:r>
            <a:r>
              <a:rPr lang="en-US" altLang="zh-CN" sz="2000" b="1" dirty="0">
                <a:solidFill>
                  <a:srgbClr val="006600"/>
                </a:solidFill>
              </a:rPr>
              <a:t>=35</a:t>
            </a:r>
          </a:p>
        </p:txBody>
      </p:sp>
      <p:sp>
        <p:nvSpPr>
          <p:cNvPr id="47" name="Text Box 77"/>
          <p:cNvSpPr txBox="1">
            <a:spLocks noChangeArrowheads="1"/>
          </p:cNvSpPr>
          <p:nvPr/>
        </p:nvSpPr>
        <p:spPr bwMode="auto">
          <a:xfrm>
            <a:off x="2634920" y="5661248"/>
            <a:ext cx="121700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onsolas" panose="020B0609020204030204" pitchFamily="49" charset="0"/>
                <a:ea typeface="微软雅黑" panose="020B0503020204020204" pitchFamily="34" charset="-122"/>
              </a:defRPr>
            </a:lvl1pPr>
            <a:lvl2pPr marL="742950" indent="-285750">
              <a:defRPr>
                <a:solidFill>
                  <a:schemeClr val="tx1"/>
                </a:solidFill>
                <a:latin typeface="Consolas" panose="020B0609020204030204" pitchFamily="49" charset="0"/>
                <a:ea typeface="微软雅黑" panose="020B0503020204020204" pitchFamily="34" charset="-122"/>
              </a:defRPr>
            </a:lvl2pPr>
            <a:lvl3pPr marL="1143000" indent="-228600">
              <a:defRPr>
                <a:solidFill>
                  <a:schemeClr val="tx1"/>
                </a:solidFill>
                <a:latin typeface="Consolas" panose="020B0609020204030204" pitchFamily="49" charset="0"/>
                <a:ea typeface="微软雅黑" panose="020B0503020204020204" pitchFamily="34" charset="-122"/>
              </a:defRPr>
            </a:lvl3pPr>
            <a:lvl4pPr marL="1600200" indent="-228600">
              <a:defRPr>
                <a:solidFill>
                  <a:schemeClr val="tx1"/>
                </a:solidFill>
                <a:latin typeface="Consolas" panose="020B0609020204030204" pitchFamily="49" charset="0"/>
                <a:ea typeface="微软雅黑" panose="020B0503020204020204" pitchFamily="34" charset="-122"/>
              </a:defRPr>
            </a:lvl4pPr>
            <a:lvl5pPr marL="2057400" indent="-228600">
              <a:defRPr>
                <a:solidFill>
                  <a:schemeClr val="tx1"/>
                </a:solidFill>
                <a:latin typeface="Consolas" panose="020B0609020204030204" pitchFamily="49" charset="0"/>
                <a:ea typeface="微软雅黑" panose="020B0503020204020204" pitchFamily="34" charset="-122"/>
              </a:defRPr>
            </a:lvl5pPr>
            <a:lvl6pPr marL="25146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6pPr>
            <a:lvl7pPr marL="29718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7pPr>
            <a:lvl8pPr marL="34290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8pPr>
            <a:lvl9pPr marL="38862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9pPr>
          </a:lstStyle>
          <a:p>
            <a:r>
              <a:rPr lang="en-US" altLang="zh-CN" sz="2000" b="1" i="1" dirty="0">
                <a:solidFill>
                  <a:srgbClr val="FF0000"/>
                </a:solidFill>
              </a:rPr>
              <a:t>C</a:t>
            </a:r>
            <a:r>
              <a:rPr lang="en-US" altLang="zh-CN" sz="2000" b="1" i="1" baseline="-25000" dirty="0">
                <a:solidFill>
                  <a:srgbClr val="FF0000"/>
                </a:solidFill>
              </a:rPr>
              <a:t>r</a:t>
            </a:r>
            <a:r>
              <a:rPr lang="en-US" altLang="zh-CN" sz="2000" b="1" dirty="0">
                <a:solidFill>
                  <a:srgbClr val="FF0000"/>
                </a:solidFill>
              </a:rPr>
              <a:t>&lt;</a:t>
            </a:r>
            <a:r>
              <a:rPr lang="en-US" altLang="zh-CN" sz="2000" b="1" i="1" dirty="0">
                <a:solidFill>
                  <a:srgbClr val="FF0000"/>
                </a:solidFill>
              </a:rPr>
              <a:t>w</a:t>
            </a:r>
            <a:r>
              <a:rPr lang="en-US" altLang="zh-CN" sz="2000" b="1" baseline="-25000" dirty="0">
                <a:solidFill>
                  <a:srgbClr val="FF0000"/>
                </a:solidFill>
              </a:rPr>
              <a:t>3</a:t>
            </a:r>
          </a:p>
          <a:p>
            <a:r>
              <a:rPr lang="zh-CN" altLang="en-US" sz="2000" b="1" dirty="0">
                <a:solidFill>
                  <a:srgbClr val="FF0000"/>
                </a:solidFill>
                <a:ea typeface="楷体_GB2312" pitchFamily="49" charset="-122"/>
              </a:rPr>
              <a:t>不可行解</a:t>
            </a:r>
          </a:p>
        </p:txBody>
      </p:sp>
      <p:sp>
        <p:nvSpPr>
          <p:cNvPr id="5" name="矩形 4">
            <a:extLst>
              <a:ext uri="{FF2B5EF4-FFF2-40B4-BE49-F238E27FC236}">
                <a16:creationId xmlns:a16="http://schemas.microsoft.com/office/drawing/2014/main" id="{150FD2FC-AADA-1BAD-2CC3-EE7415CD05A2}"/>
              </a:ext>
            </a:extLst>
          </p:cNvPr>
          <p:cNvSpPr/>
          <p:nvPr/>
        </p:nvSpPr>
        <p:spPr>
          <a:xfrm>
            <a:off x="208801" y="310205"/>
            <a:ext cx="8726397" cy="1569660"/>
          </a:xfrm>
          <a:prstGeom prst="rect">
            <a:avLst/>
          </a:prstGeom>
        </p:spPr>
        <p:txBody>
          <a:bodyPr wrap="square">
            <a:spAutoFit/>
          </a:bodyPr>
          <a:lstStyle/>
          <a:p>
            <a:pPr marL="0" indent="0">
              <a:buNone/>
            </a:pPr>
            <a:r>
              <a:rPr lang="en-US" altLang="zh-CN" sz="2400" b="1" dirty="0">
                <a:latin typeface="+mn-lt"/>
                <a:ea typeface="+mn-ea"/>
              </a:rPr>
              <a:t>5</a:t>
            </a:r>
            <a:r>
              <a:rPr lang="zh-CN" altLang="en-US" sz="2400" b="1" dirty="0">
                <a:latin typeface="+mn-lt"/>
                <a:ea typeface="+mn-ea"/>
              </a:rPr>
              <a:t>）</a:t>
            </a:r>
            <a:r>
              <a:rPr lang="en-US" altLang="zh-CN" sz="2400" b="1" dirty="0">
                <a:latin typeface="+mn-lt"/>
                <a:ea typeface="+mn-ea"/>
              </a:rPr>
              <a:t>E </a:t>
            </a:r>
            <a:r>
              <a:rPr lang="zh-CN" altLang="en-US" sz="2400" b="1" dirty="0">
                <a:latin typeface="+mn-lt"/>
                <a:ea typeface="+mn-ea"/>
              </a:rPr>
              <a:t>的价值为 </a:t>
            </a:r>
            <a:r>
              <a:rPr lang="en-US" altLang="zh-CN" sz="2400" b="1" dirty="0">
                <a:latin typeface="+mn-lt"/>
                <a:ea typeface="+mn-ea"/>
              </a:rPr>
              <a:t>20</a:t>
            </a:r>
            <a:r>
              <a:rPr lang="zh-CN" altLang="en-US" sz="2400" b="1" dirty="0">
                <a:latin typeface="+mn-lt"/>
                <a:ea typeface="+mn-ea"/>
              </a:rPr>
              <a:t>，是堆中最大元素，为当前扩展结点，</a:t>
            </a:r>
            <a:r>
              <a:rPr lang="en-US" altLang="zh-CN" sz="2400" b="1" dirty="0">
                <a:latin typeface="+mn-lt"/>
                <a:ea typeface="+mn-ea"/>
              </a:rPr>
              <a:t>E </a:t>
            </a:r>
            <a:r>
              <a:rPr lang="zh-CN" altLang="en-US" sz="2400" b="1" dirty="0">
                <a:latin typeface="+mn-lt"/>
                <a:ea typeface="+mn-ea"/>
              </a:rPr>
              <a:t>的孩子结点 </a:t>
            </a:r>
            <a:r>
              <a:rPr lang="en-US" altLang="zh-CN" sz="2400" b="1" dirty="0">
                <a:latin typeface="+mn-lt"/>
                <a:ea typeface="+mn-ea"/>
              </a:rPr>
              <a:t>J </a:t>
            </a:r>
            <a:r>
              <a:rPr lang="zh-CN" altLang="en-US" sz="2400" b="1" dirty="0">
                <a:latin typeface="+mn-lt"/>
                <a:ea typeface="+mn-ea"/>
              </a:rPr>
              <a:t>不可行而舍弃；</a:t>
            </a:r>
            <a:r>
              <a:rPr lang="en-US" altLang="zh-CN" sz="2400" b="1" dirty="0">
                <a:latin typeface="+mn-lt"/>
                <a:ea typeface="+mn-ea"/>
              </a:rPr>
              <a:t>E</a:t>
            </a:r>
            <a:r>
              <a:rPr lang="zh-CN" altLang="en-US" sz="2400" b="1" dirty="0">
                <a:latin typeface="+mn-lt"/>
                <a:ea typeface="+mn-ea"/>
              </a:rPr>
              <a:t>的孩子结点 </a:t>
            </a:r>
            <a:r>
              <a:rPr lang="en-US" altLang="zh-CN" sz="2400" b="1" dirty="0">
                <a:latin typeface="+mn-lt"/>
                <a:ea typeface="+mn-ea"/>
              </a:rPr>
              <a:t>K </a:t>
            </a:r>
            <a:r>
              <a:rPr lang="zh-CN" altLang="en-US" sz="2400" b="1" dirty="0">
                <a:latin typeface="+mn-lt"/>
                <a:ea typeface="+mn-ea"/>
              </a:rPr>
              <a:t>为可行的叶结点，是问题的一个可行解，价值为 </a:t>
            </a:r>
            <a:r>
              <a:rPr lang="en-US" altLang="zh-CN" sz="2400" b="1" dirty="0">
                <a:latin typeface="+mn-lt"/>
                <a:ea typeface="+mn-ea"/>
              </a:rPr>
              <a:t>20</a:t>
            </a:r>
            <a:r>
              <a:rPr lang="zh-CN" altLang="en-US" sz="2400" b="1" dirty="0">
                <a:latin typeface="+mn-lt"/>
                <a:ea typeface="+mn-ea"/>
              </a:rPr>
              <a:t>，此时 </a:t>
            </a:r>
            <a:r>
              <a:rPr lang="en-US" altLang="zh-CN" sz="2400" b="1" dirty="0">
                <a:latin typeface="+mn-lt"/>
                <a:ea typeface="+mn-ea"/>
              </a:rPr>
              <a:t>E </a:t>
            </a:r>
            <a:r>
              <a:rPr lang="zh-CN" altLang="en-US" sz="2400" b="1" dirty="0">
                <a:latin typeface="+mn-lt"/>
                <a:ea typeface="+mn-ea"/>
              </a:rPr>
              <a:t>已扩展完毕，成为死结点，舍弃 </a:t>
            </a:r>
            <a:r>
              <a:rPr lang="en-US" altLang="zh-CN" sz="2400" b="1" dirty="0">
                <a:latin typeface="+mn-lt"/>
                <a:ea typeface="+mn-ea"/>
              </a:rPr>
              <a:t>E</a:t>
            </a:r>
            <a:r>
              <a:rPr lang="zh-CN" altLang="en-US" sz="2400" b="1" dirty="0">
                <a:latin typeface="+mn-lt"/>
                <a:ea typeface="+mn-ea"/>
              </a:rPr>
              <a:t>，同时从堆中删除叶子结点 </a:t>
            </a:r>
            <a:r>
              <a:rPr lang="en-US" altLang="zh-CN" sz="2400" b="1" dirty="0">
                <a:latin typeface="+mn-lt"/>
                <a:ea typeface="+mn-ea"/>
              </a:rPr>
              <a:t>K</a:t>
            </a:r>
            <a:r>
              <a:rPr lang="zh-CN" altLang="en-US" sz="2400" b="1" dirty="0">
                <a:latin typeface="+mn-lt"/>
                <a:ea typeface="+mn-ea"/>
              </a:rPr>
              <a:t>。</a:t>
            </a:r>
          </a:p>
        </p:txBody>
      </p:sp>
    </p:spTree>
    <p:extLst>
      <p:ext uri="{BB962C8B-B14F-4D97-AF65-F5344CB8AC3E}">
        <p14:creationId xmlns:p14="http://schemas.microsoft.com/office/powerpoint/2010/main" val="66683341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val 62"/>
          <p:cNvSpPr>
            <a:spLocks noChangeArrowheads="1"/>
          </p:cNvSpPr>
          <p:nvPr/>
        </p:nvSpPr>
        <p:spPr bwMode="auto">
          <a:xfrm>
            <a:off x="4229050" y="1884330"/>
            <a:ext cx="486966" cy="649288"/>
          </a:xfrm>
          <a:prstGeom prst="ellipse">
            <a:avLst/>
          </a:prstGeom>
          <a:solidFill>
            <a:schemeClr val="bg1">
              <a:lumMod val="85000"/>
            </a:schemeClr>
          </a:solidFill>
        </p:spPr>
        <p:style>
          <a:lnRef idx="0">
            <a:schemeClr val="accent1"/>
          </a:lnRef>
          <a:fillRef idx="3">
            <a:schemeClr val="accent1"/>
          </a:fillRef>
          <a:effectRef idx="3">
            <a:schemeClr val="accent1"/>
          </a:effectRef>
          <a:fontRef idx="minor">
            <a:schemeClr val="lt1"/>
          </a:fontRef>
        </p:style>
        <p:txBody>
          <a:bodyPr wrap="none" anchor="ctr"/>
          <a:lstStyle/>
          <a:p>
            <a:pPr algn="ctr"/>
            <a:r>
              <a:rPr lang="en-US" altLang="zh-CN" sz="2000" b="1" dirty="0">
                <a:solidFill>
                  <a:schemeClr val="tx1"/>
                </a:solidFill>
              </a:rPr>
              <a:t>A</a:t>
            </a:r>
          </a:p>
        </p:txBody>
      </p:sp>
      <p:sp>
        <p:nvSpPr>
          <p:cNvPr id="6" name="Oval 64"/>
          <p:cNvSpPr>
            <a:spLocks noChangeArrowheads="1"/>
          </p:cNvSpPr>
          <p:nvPr/>
        </p:nvSpPr>
        <p:spPr bwMode="auto">
          <a:xfrm>
            <a:off x="2313204" y="3271931"/>
            <a:ext cx="486965" cy="649288"/>
          </a:xfrm>
          <a:prstGeom prst="ellipse">
            <a:avLst/>
          </a:prstGeom>
          <a:solidFill>
            <a:schemeClr val="bg1">
              <a:lumMod val="85000"/>
            </a:schemeClr>
          </a:solidFill>
        </p:spPr>
        <p:style>
          <a:lnRef idx="0">
            <a:schemeClr val="accent1"/>
          </a:lnRef>
          <a:fillRef idx="3">
            <a:schemeClr val="accent1"/>
          </a:fillRef>
          <a:effectRef idx="3">
            <a:schemeClr val="accent1"/>
          </a:effectRef>
          <a:fontRef idx="minor">
            <a:schemeClr val="lt1"/>
          </a:fontRef>
        </p:style>
        <p:txBody>
          <a:bodyPr wrap="none" anchor="ctr"/>
          <a:lstStyle/>
          <a:p>
            <a:pPr algn="ctr"/>
            <a:r>
              <a:rPr lang="en-US" altLang="zh-CN" sz="2000" b="1" dirty="0">
                <a:solidFill>
                  <a:schemeClr val="tx1"/>
                </a:solidFill>
              </a:rPr>
              <a:t>B</a:t>
            </a:r>
          </a:p>
        </p:txBody>
      </p:sp>
      <p:sp>
        <p:nvSpPr>
          <p:cNvPr id="8" name="Oval 67"/>
          <p:cNvSpPr>
            <a:spLocks noChangeArrowheads="1"/>
          </p:cNvSpPr>
          <p:nvPr/>
        </p:nvSpPr>
        <p:spPr bwMode="auto">
          <a:xfrm>
            <a:off x="6303866" y="3235188"/>
            <a:ext cx="486965" cy="649287"/>
          </a:xfrm>
          <a:prstGeom prst="ellipse">
            <a:avLst/>
          </a:prstGeom>
          <a:solidFill>
            <a:schemeClr val="bg1">
              <a:lumMod val="85000"/>
            </a:schemeClr>
          </a:solidFill>
        </p:spPr>
        <p:style>
          <a:lnRef idx="0">
            <a:schemeClr val="accent1"/>
          </a:lnRef>
          <a:fillRef idx="3">
            <a:schemeClr val="accent1"/>
          </a:fillRef>
          <a:effectRef idx="3">
            <a:schemeClr val="accent1"/>
          </a:effectRef>
          <a:fontRef idx="minor">
            <a:schemeClr val="lt1"/>
          </a:fontRef>
        </p:style>
        <p:txBody>
          <a:bodyPr wrap="none" anchor="ctr"/>
          <a:lstStyle/>
          <a:p>
            <a:pPr algn="ctr"/>
            <a:r>
              <a:rPr lang="en-US" altLang="zh-CN" sz="2000" b="1" dirty="0">
                <a:solidFill>
                  <a:schemeClr val="tx1"/>
                </a:solidFill>
              </a:rPr>
              <a:t>C</a:t>
            </a:r>
          </a:p>
        </p:txBody>
      </p:sp>
      <p:cxnSp>
        <p:nvCxnSpPr>
          <p:cNvPr id="32" name="直接连接符 74"/>
          <p:cNvCxnSpPr>
            <a:cxnSpLocks noChangeShapeType="1"/>
            <a:endCxn id="6" idx="7"/>
          </p:cNvCxnSpPr>
          <p:nvPr/>
        </p:nvCxnSpPr>
        <p:spPr bwMode="auto">
          <a:xfrm flipH="1">
            <a:off x="2728855" y="2306558"/>
            <a:ext cx="1518454" cy="1060459"/>
          </a:xfrm>
          <a:prstGeom prst="line">
            <a:avLst/>
          </a:prstGeom>
          <a:noFill/>
          <a:ln w="19050" algn="ctr">
            <a:solidFill>
              <a:srgbClr val="0070C0"/>
            </a:solidFill>
            <a:round/>
          </a:ln>
        </p:spPr>
      </p:cxnSp>
      <p:cxnSp>
        <p:nvCxnSpPr>
          <p:cNvPr id="35" name="直接连接符 77"/>
          <p:cNvCxnSpPr>
            <a:cxnSpLocks noChangeShapeType="1"/>
            <a:endCxn id="8" idx="1"/>
          </p:cNvCxnSpPr>
          <p:nvPr/>
        </p:nvCxnSpPr>
        <p:spPr bwMode="auto">
          <a:xfrm>
            <a:off x="4716016" y="2306558"/>
            <a:ext cx="1659164" cy="1023716"/>
          </a:xfrm>
          <a:prstGeom prst="line">
            <a:avLst/>
          </a:prstGeom>
          <a:noFill/>
          <a:ln w="19050" algn="ctr">
            <a:solidFill>
              <a:srgbClr val="0070C0"/>
            </a:solidFill>
            <a:round/>
          </a:ln>
        </p:spPr>
      </p:cxnSp>
      <p:sp>
        <p:nvSpPr>
          <p:cNvPr id="11" name="Oval 100"/>
          <p:cNvSpPr>
            <a:spLocks noChangeArrowheads="1"/>
          </p:cNvSpPr>
          <p:nvPr/>
        </p:nvSpPr>
        <p:spPr bwMode="auto">
          <a:xfrm>
            <a:off x="1375615" y="4208893"/>
            <a:ext cx="486966" cy="649288"/>
          </a:xfrm>
          <a:prstGeom prst="ellipse">
            <a:avLst/>
          </a:prstGeom>
          <a:solidFill>
            <a:schemeClr val="bg1">
              <a:lumMod val="85000"/>
            </a:schemeClr>
          </a:solidFill>
        </p:spPr>
        <p:style>
          <a:lnRef idx="0">
            <a:schemeClr val="accent1"/>
          </a:lnRef>
          <a:fillRef idx="3">
            <a:schemeClr val="accent1"/>
          </a:fillRef>
          <a:effectRef idx="3">
            <a:schemeClr val="accent1"/>
          </a:effectRef>
          <a:fontRef idx="minor">
            <a:schemeClr val="lt1"/>
          </a:fontRef>
        </p:style>
        <p:txBody>
          <a:bodyPr wrap="none" anchor="ctr"/>
          <a:lstStyle/>
          <a:p>
            <a:pPr algn="ctr"/>
            <a:r>
              <a:rPr lang="en-US" altLang="zh-CN" sz="2000" b="1" dirty="0">
                <a:solidFill>
                  <a:schemeClr val="tx1"/>
                </a:solidFill>
              </a:rPr>
              <a:t>D</a:t>
            </a:r>
          </a:p>
        </p:txBody>
      </p:sp>
      <p:cxnSp>
        <p:nvCxnSpPr>
          <p:cNvPr id="12" name="直接连接符 11"/>
          <p:cNvCxnSpPr>
            <a:cxnSpLocks noChangeShapeType="1"/>
          </p:cNvCxnSpPr>
          <p:nvPr/>
        </p:nvCxnSpPr>
        <p:spPr bwMode="auto">
          <a:xfrm flipH="1">
            <a:off x="1777061" y="3822394"/>
            <a:ext cx="618648" cy="463942"/>
          </a:xfrm>
          <a:prstGeom prst="line">
            <a:avLst/>
          </a:prstGeom>
          <a:noFill/>
          <a:ln w="19050" algn="ctr">
            <a:solidFill>
              <a:srgbClr val="0070C0"/>
            </a:solidFill>
            <a:round/>
          </a:ln>
        </p:spPr>
      </p:cxnSp>
      <p:sp>
        <p:nvSpPr>
          <p:cNvPr id="13" name="Oval 100"/>
          <p:cNvSpPr>
            <a:spLocks noChangeArrowheads="1"/>
          </p:cNvSpPr>
          <p:nvPr/>
        </p:nvSpPr>
        <p:spPr bwMode="auto">
          <a:xfrm>
            <a:off x="3294272" y="4208893"/>
            <a:ext cx="486966" cy="649288"/>
          </a:xfrm>
          <a:prstGeom prst="ellipse">
            <a:avLst/>
          </a:prstGeom>
          <a:solidFill>
            <a:schemeClr val="bg1">
              <a:lumMod val="85000"/>
            </a:schemeClr>
          </a:solidFill>
        </p:spPr>
        <p:style>
          <a:lnRef idx="0">
            <a:schemeClr val="accent1"/>
          </a:lnRef>
          <a:fillRef idx="3">
            <a:schemeClr val="accent1"/>
          </a:fillRef>
          <a:effectRef idx="3">
            <a:schemeClr val="accent1"/>
          </a:effectRef>
          <a:fontRef idx="minor">
            <a:schemeClr val="lt1"/>
          </a:fontRef>
        </p:style>
        <p:txBody>
          <a:bodyPr wrap="none" anchor="ctr"/>
          <a:lstStyle/>
          <a:p>
            <a:pPr algn="ctr"/>
            <a:r>
              <a:rPr lang="en-US" altLang="zh-CN" sz="2000" b="1" dirty="0">
                <a:solidFill>
                  <a:schemeClr val="tx1"/>
                </a:solidFill>
              </a:rPr>
              <a:t>E</a:t>
            </a:r>
          </a:p>
        </p:txBody>
      </p:sp>
      <p:cxnSp>
        <p:nvCxnSpPr>
          <p:cNvPr id="14" name="直接连接符 13"/>
          <p:cNvCxnSpPr>
            <a:cxnSpLocks noChangeShapeType="1"/>
          </p:cNvCxnSpPr>
          <p:nvPr/>
        </p:nvCxnSpPr>
        <p:spPr bwMode="auto">
          <a:xfrm>
            <a:off x="2771800" y="3787979"/>
            <a:ext cx="601414" cy="498357"/>
          </a:xfrm>
          <a:prstGeom prst="line">
            <a:avLst/>
          </a:prstGeom>
          <a:noFill/>
          <a:ln w="19050" algn="ctr">
            <a:solidFill>
              <a:srgbClr val="0070C0"/>
            </a:solidFill>
            <a:round/>
          </a:ln>
        </p:spPr>
      </p:cxnSp>
      <p:sp>
        <p:nvSpPr>
          <p:cNvPr id="18" name="Oval 100"/>
          <p:cNvSpPr>
            <a:spLocks noChangeArrowheads="1"/>
          </p:cNvSpPr>
          <p:nvPr/>
        </p:nvSpPr>
        <p:spPr bwMode="auto">
          <a:xfrm>
            <a:off x="5355086" y="4149080"/>
            <a:ext cx="486966" cy="649288"/>
          </a:xfrm>
          <a:prstGeom prst="ellipse">
            <a:avLst/>
          </a:prstGeom>
          <a:solidFill>
            <a:srgbClr val="0070C0"/>
          </a:solidFill>
        </p:spPr>
        <p:style>
          <a:lnRef idx="0">
            <a:schemeClr val="accent1"/>
          </a:lnRef>
          <a:fillRef idx="3">
            <a:schemeClr val="accent1"/>
          </a:fillRef>
          <a:effectRef idx="3">
            <a:schemeClr val="accent1"/>
          </a:effectRef>
          <a:fontRef idx="minor">
            <a:schemeClr val="lt1"/>
          </a:fontRef>
        </p:style>
        <p:txBody>
          <a:bodyPr wrap="none" anchor="ctr"/>
          <a:lstStyle/>
          <a:p>
            <a:pPr algn="ctr" fontAlgn="auto">
              <a:spcBef>
                <a:spcPts val="0"/>
              </a:spcBef>
              <a:spcAft>
                <a:spcPts val="0"/>
              </a:spcAft>
              <a:defRPr/>
            </a:pPr>
            <a:r>
              <a:rPr lang="en-US" altLang="zh-CN" sz="2000" b="1"/>
              <a:t>F</a:t>
            </a:r>
          </a:p>
        </p:txBody>
      </p:sp>
      <p:cxnSp>
        <p:nvCxnSpPr>
          <p:cNvPr id="19" name="直接连接符 18"/>
          <p:cNvCxnSpPr>
            <a:cxnSpLocks noChangeShapeType="1"/>
            <a:stCxn id="8" idx="3"/>
          </p:cNvCxnSpPr>
          <p:nvPr/>
        </p:nvCxnSpPr>
        <p:spPr bwMode="auto">
          <a:xfrm flipH="1">
            <a:off x="5756532" y="3789389"/>
            <a:ext cx="618648" cy="437134"/>
          </a:xfrm>
          <a:prstGeom prst="line">
            <a:avLst/>
          </a:prstGeom>
          <a:noFill/>
          <a:ln w="19050" algn="ctr">
            <a:solidFill>
              <a:srgbClr val="0070C0"/>
            </a:solidFill>
            <a:round/>
          </a:ln>
        </p:spPr>
      </p:cxnSp>
      <p:sp>
        <p:nvSpPr>
          <p:cNvPr id="20" name="Oval 100"/>
          <p:cNvSpPr>
            <a:spLocks noChangeArrowheads="1"/>
          </p:cNvSpPr>
          <p:nvPr/>
        </p:nvSpPr>
        <p:spPr bwMode="auto">
          <a:xfrm>
            <a:off x="7298868" y="4149080"/>
            <a:ext cx="486966" cy="649288"/>
          </a:xfrm>
          <a:prstGeom prst="ellipse">
            <a:avLst/>
          </a:prstGeom>
          <a:solidFill>
            <a:srgbClr val="0070C0"/>
          </a:solidFill>
        </p:spPr>
        <p:style>
          <a:lnRef idx="0">
            <a:schemeClr val="accent1"/>
          </a:lnRef>
          <a:fillRef idx="3">
            <a:schemeClr val="accent1"/>
          </a:fillRef>
          <a:effectRef idx="3">
            <a:schemeClr val="accent1"/>
          </a:effectRef>
          <a:fontRef idx="minor">
            <a:schemeClr val="lt1"/>
          </a:fontRef>
        </p:style>
        <p:txBody>
          <a:bodyPr wrap="none" anchor="ctr"/>
          <a:lstStyle/>
          <a:p>
            <a:pPr algn="ctr" fontAlgn="auto">
              <a:spcBef>
                <a:spcPts val="0"/>
              </a:spcBef>
              <a:spcAft>
                <a:spcPts val="0"/>
              </a:spcAft>
              <a:defRPr/>
            </a:pPr>
            <a:r>
              <a:rPr lang="en-US" altLang="zh-CN" sz="2000" b="1" dirty="0"/>
              <a:t>G</a:t>
            </a:r>
          </a:p>
        </p:txBody>
      </p:sp>
      <p:cxnSp>
        <p:nvCxnSpPr>
          <p:cNvPr id="21" name="直接连接符 20"/>
          <p:cNvCxnSpPr>
            <a:cxnSpLocks noChangeShapeType="1"/>
          </p:cNvCxnSpPr>
          <p:nvPr/>
        </p:nvCxnSpPr>
        <p:spPr bwMode="auto">
          <a:xfrm>
            <a:off x="6776396" y="3728166"/>
            <a:ext cx="601414" cy="498357"/>
          </a:xfrm>
          <a:prstGeom prst="line">
            <a:avLst/>
          </a:prstGeom>
          <a:noFill/>
          <a:ln w="19050" algn="ctr">
            <a:solidFill>
              <a:srgbClr val="0070C0"/>
            </a:solidFill>
            <a:round/>
          </a:ln>
        </p:spPr>
      </p:cxnSp>
      <p:sp>
        <p:nvSpPr>
          <p:cNvPr id="24" name="Oval 75"/>
          <p:cNvSpPr>
            <a:spLocks noChangeArrowheads="1"/>
          </p:cNvSpPr>
          <p:nvPr/>
        </p:nvSpPr>
        <p:spPr bwMode="auto">
          <a:xfrm>
            <a:off x="853676" y="5019773"/>
            <a:ext cx="486966" cy="649287"/>
          </a:xfrm>
          <a:prstGeom prst="ellipse">
            <a:avLst/>
          </a:prstGeom>
          <a:solidFill>
            <a:srgbClr val="C00000"/>
          </a:solidFill>
        </p:spPr>
        <p:style>
          <a:lnRef idx="0">
            <a:schemeClr val="accent1"/>
          </a:lnRef>
          <a:fillRef idx="3">
            <a:schemeClr val="accent1"/>
          </a:fillRef>
          <a:effectRef idx="3">
            <a:schemeClr val="accent1"/>
          </a:effectRef>
          <a:fontRef idx="minor">
            <a:schemeClr val="lt1"/>
          </a:fontRef>
        </p:style>
        <p:txBody>
          <a:bodyPr wrap="none" anchor="ctr"/>
          <a:lstStyle/>
          <a:p>
            <a:pPr algn="ctr" fontAlgn="auto">
              <a:spcBef>
                <a:spcPts val="0"/>
              </a:spcBef>
              <a:spcAft>
                <a:spcPts val="0"/>
              </a:spcAft>
              <a:defRPr/>
            </a:pPr>
            <a:r>
              <a:rPr lang="en-US" altLang="zh-CN" sz="2000" b="1" dirty="0"/>
              <a:t>H</a:t>
            </a:r>
          </a:p>
        </p:txBody>
      </p:sp>
      <p:sp>
        <p:nvSpPr>
          <p:cNvPr id="26" name="Oval 79"/>
          <p:cNvSpPr>
            <a:spLocks noChangeArrowheads="1"/>
          </p:cNvSpPr>
          <p:nvPr/>
        </p:nvSpPr>
        <p:spPr bwMode="auto">
          <a:xfrm>
            <a:off x="1916706" y="5019773"/>
            <a:ext cx="486966" cy="649288"/>
          </a:xfrm>
          <a:prstGeom prst="ellipse">
            <a:avLst/>
          </a:prstGeom>
          <a:solidFill>
            <a:srgbClr val="008000"/>
          </a:solidFill>
        </p:spPr>
        <p:style>
          <a:lnRef idx="0">
            <a:schemeClr val="accent1"/>
          </a:lnRef>
          <a:fillRef idx="3">
            <a:schemeClr val="accent1"/>
          </a:fillRef>
          <a:effectRef idx="3">
            <a:schemeClr val="accent1"/>
          </a:effectRef>
          <a:fontRef idx="minor">
            <a:schemeClr val="lt1"/>
          </a:fontRef>
        </p:style>
        <p:txBody>
          <a:bodyPr wrap="none" anchor="ctr"/>
          <a:lstStyle/>
          <a:p>
            <a:pPr algn="ctr" fontAlgn="auto">
              <a:spcBef>
                <a:spcPts val="0"/>
              </a:spcBef>
              <a:spcAft>
                <a:spcPts val="0"/>
              </a:spcAft>
              <a:defRPr/>
            </a:pPr>
            <a:r>
              <a:rPr lang="en-US" altLang="zh-CN" sz="2000" b="1" dirty="0"/>
              <a:t>I</a:t>
            </a:r>
          </a:p>
        </p:txBody>
      </p:sp>
      <p:cxnSp>
        <p:nvCxnSpPr>
          <p:cNvPr id="28" name="直接连接符 80"/>
          <p:cNvCxnSpPr>
            <a:cxnSpLocks noChangeShapeType="1"/>
            <a:stCxn id="11" idx="3"/>
            <a:endCxn id="24" idx="0"/>
          </p:cNvCxnSpPr>
          <p:nvPr/>
        </p:nvCxnSpPr>
        <p:spPr bwMode="auto">
          <a:xfrm flipH="1">
            <a:off x="1097159" y="4763095"/>
            <a:ext cx="349771" cy="256678"/>
          </a:xfrm>
          <a:prstGeom prst="line">
            <a:avLst/>
          </a:prstGeom>
          <a:noFill/>
          <a:ln w="19050" algn="ctr">
            <a:solidFill>
              <a:srgbClr val="0070C0"/>
            </a:solidFill>
            <a:round/>
          </a:ln>
        </p:spPr>
      </p:cxnSp>
      <p:cxnSp>
        <p:nvCxnSpPr>
          <p:cNvPr id="29" name="直接连接符 81"/>
          <p:cNvCxnSpPr>
            <a:cxnSpLocks noChangeShapeType="1"/>
          </p:cNvCxnSpPr>
          <p:nvPr/>
        </p:nvCxnSpPr>
        <p:spPr bwMode="auto">
          <a:xfrm>
            <a:off x="1814031" y="4763095"/>
            <a:ext cx="317236" cy="256678"/>
          </a:xfrm>
          <a:prstGeom prst="line">
            <a:avLst/>
          </a:prstGeom>
          <a:noFill/>
          <a:ln w="19050" algn="ctr">
            <a:solidFill>
              <a:srgbClr val="0070C0"/>
            </a:solidFill>
            <a:round/>
          </a:ln>
        </p:spPr>
      </p:cxnSp>
      <p:sp>
        <p:nvSpPr>
          <p:cNvPr id="30" name="Oval 75"/>
          <p:cNvSpPr>
            <a:spLocks noChangeArrowheads="1"/>
          </p:cNvSpPr>
          <p:nvPr/>
        </p:nvSpPr>
        <p:spPr bwMode="auto">
          <a:xfrm>
            <a:off x="2797731" y="5039311"/>
            <a:ext cx="486966" cy="649287"/>
          </a:xfrm>
          <a:prstGeom prst="ellipse">
            <a:avLst/>
          </a:prstGeom>
          <a:solidFill>
            <a:srgbClr val="C00000"/>
          </a:solidFill>
        </p:spPr>
        <p:style>
          <a:lnRef idx="0">
            <a:schemeClr val="accent1"/>
          </a:lnRef>
          <a:fillRef idx="3">
            <a:schemeClr val="accent1"/>
          </a:fillRef>
          <a:effectRef idx="3">
            <a:schemeClr val="accent1"/>
          </a:effectRef>
          <a:fontRef idx="minor">
            <a:schemeClr val="lt1"/>
          </a:fontRef>
        </p:style>
        <p:txBody>
          <a:bodyPr wrap="none" anchor="ctr"/>
          <a:lstStyle/>
          <a:p>
            <a:pPr algn="ctr" fontAlgn="auto">
              <a:spcBef>
                <a:spcPts val="0"/>
              </a:spcBef>
              <a:spcAft>
                <a:spcPts val="0"/>
              </a:spcAft>
              <a:defRPr/>
            </a:pPr>
            <a:r>
              <a:rPr lang="en-US" altLang="zh-CN" sz="2000" b="1" dirty="0"/>
              <a:t>J</a:t>
            </a:r>
          </a:p>
        </p:txBody>
      </p:sp>
      <p:sp>
        <p:nvSpPr>
          <p:cNvPr id="33" name="Oval 79"/>
          <p:cNvSpPr>
            <a:spLocks noChangeArrowheads="1"/>
          </p:cNvSpPr>
          <p:nvPr/>
        </p:nvSpPr>
        <p:spPr bwMode="auto">
          <a:xfrm>
            <a:off x="3860761" y="5039311"/>
            <a:ext cx="486966" cy="649288"/>
          </a:xfrm>
          <a:prstGeom prst="ellipse">
            <a:avLst/>
          </a:prstGeom>
          <a:solidFill>
            <a:srgbClr val="008000"/>
          </a:solidFill>
        </p:spPr>
        <p:style>
          <a:lnRef idx="0">
            <a:schemeClr val="accent1"/>
          </a:lnRef>
          <a:fillRef idx="3">
            <a:schemeClr val="accent1"/>
          </a:fillRef>
          <a:effectRef idx="3">
            <a:schemeClr val="accent1"/>
          </a:effectRef>
          <a:fontRef idx="minor">
            <a:schemeClr val="lt1"/>
          </a:fontRef>
        </p:style>
        <p:txBody>
          <a:bodyPr wrap="none" anchor="ctr"/>
          <a:lstStyle/>
          <a:p>
            <a:pPr algn="ctr" fontAlgn="auto">
              <a:spcBef>
                <a:spcPts val="0"/>
              </a:spcBef>
              <a:spcAft>
                <a:spcPts val="0"/>
              </a:spcAft>
              <a:defRPr/>
            </a:pPr>
            <a:r>
              <a:rPr lang="en-US" altLang="zh-CN" sz="2000" b="1" dirty="0"/>
              <a:t>K</a:t>
            </a:r>
          </a:p>
        </p:txBody>
      </p:sp>
      <p:cxnSp>
        <p:nvCxnSpPr>
          <p:cNvPr id="36" name="直接连接符 80"/>
          <p:cNvCxnSpPr>
            <a:cxnSpLocks noChangeShapeType="1"/>
            <a:endCxn id="30" idx="0"/>
          </p:cNvCxnSpPr>
          <p:nvPr/>
        </p:nvCxnSpPr>
        <p:spPr bwMode="auto">
          <a:xfrm flipH="1">
            <a:off x="3041214" y="4763095"/>
            <a:ext cx="332000" cy="276216"/>
          </a:xfrm>
          <a:prstGeom prst="line">
            <a:avLst/>
          </a:prstGeom>
          <a:noFill/>
          <a:ln w="19050" algn="ctr">
            <a:solidFill>
              <a:srgbClr val="0070C0"/>
            </a:solidFill>
            <a:round/>
          </a:ln>
        </p:spPr>
      </p:cxnSp>
      <p:cxnSp>
        <p:nvCxnSpPr>
          <p:cNvPr id="37" name="直接连接符 81"/>
          <p:cNvCxnSpPr>
            <a:cxnSpLocks noChangeShapeType="1"/>
          </p:cNvCxnSpPr>
          <p:nvPr/>
        </p:nvCxnSpPr>
        <p:spPr bwMode="auto">
          <a:xfrm>
            <a:off x="3758086" y="4706701"/>
            <a:ext cx="317236" cy="332610"/>
          </a:xfrm>
          <a:prstGeom prst="line">
            <a:avLst/>
          </a:prstGeom>
          <a:noFill/>
          <a:ln w="19050" algn="ctr">
            <a:solidFill>
              <a:srgbClr val="0070C0"/>
            </a:solidFill>
            <a:round/>
          </a:ln>
        </p:spPr>
      </p:cxnSp>
      <p:sp>
        <p:nvSpPr>
          <p:cNvPr id="38" name="Oval 102"/>
          <p:cNvSpPr>
            <a:spLocks noChangeArrowheads="1"/>
          </p:cNvSpPr>
          <p:nvPr/>
        </p:nvSpPr>
        <p:spPr bwMode="auto">
          <a:xfrm>
            <a:off x="4805114" y="5013661"/>
            <a:ext cx="486966" cy="649287"/>
          </a:xfrm>
          <a:prstGeom prst="ellipse">
            <a:avLst/>
          </a:prstGeom>
          <a:solidFill>
            <a:srgbClr val="008000"/>
          </a:solidFill>
        </p:spPr>
        <p:style>
          <a:lnRef idx="0">
            <a:schemeClr val="accent1"/>
          </a:lnRef>
          <a:fillRef idx="3">
            <a:schemeClr val="accent1"/>
          </a:fillRef>
          <a:effectRef idx="3">
            <a:schemeClr val="accent1"/>
          </a:effectRef>
          <a:fontRef idx="minor">
            <a:schemeClr val="lt1"/>
          </a:fontRef>
        </p:style>
        <p:txBody>
          <a:bodyPr wrap="none" anchor="ctr"/>
          <a:lstStyle/>
          <a:p>
            <a:pPr algn="ctr" fontAlgn="auto">
              <a:spcBef>
                <a:spcPts val="0"/>
              </a:spcBef>
              <a:spcAft>
                <a:spcPts val="0"/>
              </a:spcAft>
              <a:defRPr/>
            </a:pPr>
            <a:r>
              <a:rPr lang="en-US" altLang="zh-CN" sz="2000" b="1"/>
              <a:t>L</a:t>
            </a:r>
          </a:p>
        </p:txBody>
      </p:sp>
      <p:sp>
        <p:nvSpPr>
          <p:cNvPr id="39" name="Text Box 111"/>
          <p:cNvSpPr txBox="1">
            <a:spLocks noChangeArrowheads="1"/>
          </p:cNvSpPr>
          <p:nvPr/>
        </p:nvSpPr>
        <p:spPr bwMode="auto">
          <a:xfrm>
            <a:off x="4758414" y="5675952"/>
            <a:ext cx="748923"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onsolas" panose="020B0609020204030204" pitchFamily="49" charset="0"/>
                <a:ea typeface="微软雅黑" panose="020B0503020204020204" pitchFamily="34" charset="-122"/>
              </a:defRPr>
            </a:lvl1pPr>
            <a:lvl2pPr marL="742950" indent="-285750">
              <a:defRPr>
                <a:solidFill>
                  <a:schemeClr val="tx1"/>
                </a:solidFill>
                <a:latin typeface="Consolas" panose="020B0609020204030204" pitchFamily="49" charset="0"/>
                <a:ea typeface="微软雅黑" panose="020B0503020204020204" pitchFamily="34" charset="-122"/>
              </a:defRPr>
            </a:lvl2pPr>
            <a:lvl3pPr marL="1143000" indent="-228600">
              <a:defRPr>
                <a:solidFill>
                  <a:schemeClr val="tx1"/>
                </a:solidFill>
                <a:latin typeface="Consolas" panose="020B0609020204030204" pitchFamily="49" charset="0"/>
                <a:ea typeface="微软雅黑" panose="020B0503020204020204" pitchFamily="34" charset="-122"/>
              </a:defRPr>
            </a:lvl3pPr>
            <a:lvl4pPr marL="1600200" indent="-228600">
              <a:defRPr>
                <a:solidFill>
                  <a:schemeClr val="tx1"/>
                </a:solidFill>
                <a:latin typeface="Consolas" panose="020B0609020204030204" pitchFamily="49" charset="0"/>
                <a:ea typeface="微软雅黑" panose="020B0503020204020204" pitchFamily="34" charset="-122"/>
              </a:defRPr>
            </a:lvl4pPr>
            <a:lvl5pPr marL="2057400" indent="-228600">
              <a:defRPr>
                <a:solidFill>
                  <a:schemeClr val="tx1"/>
                </a:solidFill>
                <a:latin typeface="Consolas" panose="020B0609020204030204" pitchFamily="49" charset="0"/>
                <a:ea typeface="微软雅黑" panose="020B0503020204020204" pitchFamily="34" charset="-122"/>
              </a:defRPr>
            </a:lvl5pPr>
            <a:lvl6pPr marL="25146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6pPr>
            <a:lvl7pPr marL="29718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7pPr>
            <a:lvl8pPr marL="34290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8pPr>
            <a:lvl9pPr marL="38862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9pPr>
          </a:lstStyle>
          <a:p>
            <a:r>
              <a:rPr lang="en-US" altLang="zh-CN" sz="2000" b="1" i="1" dirty="0">
                <a:solidFill>
                  <a:srgbClr val="006600"/>
                </a:solidFill>
              </a:rPr>
              <a:t>C</a:t>
            </a:r>
            <a:r>
              <a:rPr lang="en-US" altLang="zh-CN" sz="2000" b="1" i="1" baseline="-25000" dirty="0">
                <a:solidFill>
                  <a:srgbClr val="006600"/>
                </a:solidFill>
              </a:rPr>
              <a:t>r</a:t>
            </a:r>
            <a:r>
              <a:rPr lang="en-US" altLang="zh-CN" sz="2000" b="1" dirty="0">
                <a:solidFill>
                  <a:srgbClr val="006600"/>
                </a:solidFill>
              </a:rPr>
              <a:t>=0</a:t>
            </a:r>
          </a:p>
          <a:p>
            <a:r>
              <a:rPr lang="en-US" altLang="zh-CN" sz="2000" b="1" i="1" dirty="0">
                <a:solidFill>
                  <a:srgbClr val="006600"/>
                </a:solidFill>
              </a:rPr>
              <a:t>V</a:t>
            </a:r>
            <a:r>
              <a:rPr lang="en-US" altLang="zh-CN" sz="2000" b="1" dirty="0">
                <a:solidFill>
                  <a:srgbClr val="006600"/>
                </a:solidFill>
              </a:rPr>
              <a:t>=40</a:t>
            </a:r>
          </a:p>
        </p:txBody>
      </p:sp>
      <p:cxnSp>
        <p:nvCxnSpPr>
          <p:cNvPr id="40" name="直接连接符 78"/>
          <p:cNvCxnSpPr>
            <a:cxnSpLocks noChangeShapeType="1"/>
          </p:cNvCxnSpPr>
          <p:nvPr/>
        </p:nvCxnSpPr>
        <p:spPr bwMode="auto">
          <a:xfrm flipH="1">
            <a:off x="5048597" y="4703282"/>
            <a:ext cx="377804" cy="310379"/>
          </a:xfrm>
          <a:prstGeom prst="line">
            <a:avLst/>
          </a:prstGeom>
          <a:noFill/>
          <a:ln w="19050" algn="ctr">
            <a:solidFill>
              <a:srgbClr val="0070C0"/>
            </a:solidFill>
            <a:round/>
          </a:ln>
        </p:spPr>
      </p:cxnSp>
      <p:cxnSp>
        <p:nvCxnSpPr>
          <p:cNvPr id="41" name="直接连接符 82"/>
          <p:cNvCxnSpPr>
            <a:cxnSpLocks noChangeShapeType="1"/>
          </p:cNvCxnSpPr>
          <p:nvPr/>
        </p:nvCxnSpPr>
        <p:spPr bwMode="auto">
          <a:xfrm>
            <a:off x="5770737" y="4703282"/>
            <a:ext cx="295119" cy="310380"/>
          </a:xfrm>
          <a:prstGeom prst="line">
            <a:avLst/>
          </a:prstGeom>
          <a:noFill/>
          <a:ln w="19050" algn="ctr">
            <a:solidFill>
              <a:srgbClr val="0070C0"/>
            </a:solidFill>
            <a:round/>
          </a:ln>
        </p:spPr>
      </p:cxnSp>
      <p:sp>
        <p:nvSpPr>
          <p:cNvPr id="44" name="Oval 102"/>
          <p:cNvSpPr>
            <a:spLocks noChangeArrowheads="1"/>
          </p:cNvSpPr>
          <p:nvPr/>
        </p:nvSpPr>
        <p:spPr bwMode="auto">
          <a:xfrm>
            <a:off x="5822373" y="5019774"/>
            <a:ext cx="486966" cy="649287"/>
          </a:xfrm>
          <a:prstGeom prst="ellipse">
            <a:avLst/>
          </a:prstGeom>
          <a:solidFill>
            <a:srgbClr val="008000"/>
          </a:solidFill>
        </p:spPr>
        <p:style>
          <a:lnRef idx="0">
            <a:schemeClr val="accent1"/>
          </a:lnRef>
          <a:fillRef idx="3">
            <a:schemeClr val="accent1"/>
          </a:fillRef>
          <a:effectRef idx="3">
            <a:schemeClr val="accent1"/>
          </a:effectRef>
          <a:fontRef idx="minor">
            <a:schemeClr val="lt1"/>
          </a:fontRef>
        </p:style>
        <p:txBody>
          <a:bodyPr wrap="none" anchor="ctr"/>
          <a:lstStyle/>
          <a:p>
            <a:pPr algn="ctr" fontAlgn="auto">
              <a:spcBef>
                <a:spcPts val="0"/>
              </a:spcBef>
              <a:spcAft>
                <a:spcPts val="0"/>
              </a:spcAft>
              <a:defRPr/>
            </a:pPr>
            <a:r>
              <a:rPr lang="en-US" altLang="zh-CN" sz="2000" b="1" dirty="0"/>
              <a:t>M</a:t>
            </a:r>
          </a:p>
        </p:txBody>
      </p:sp>
      <p:sp>
        <p:nvSpPr>
          <p:cNvPr id="45" name="Text Box 80"/>
          <p:cNvSpPr txBox="1">
            <a:spLocks noChangeArrowheads="1"/>
          </p:cNvSpPr>
          <p:nvPr/>
        </p:nvSpPr>
        <p:spPr bwMode="auto">
          <a:xfrm>
            <a:off x="5625936" y="5660543"/>
            <a:ext cx="96296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onsolas" panose="020B0609020204030204" pitchFamily="49" charset="0"/>
                <a:ea typeface="微软雅黑" panose="020B0503020204020204" pitchFamily="34" charset="-122"/>
              </a:defRPr>
            </a:lvl1pPr>
            <a:lvl2pPr marL="742950" indent="-285750">
              <a:defRPr>
                <a:solidFill>
                  <a:schemeClr val="tx1"/>
                </a:solidFill>
                <a:latin typeface="Consolas" panose="020B0609020204030204" pitchFamily="49" charset="0"/>
                <a:ea typeface="微软雅黑" panose="020B0503020204020204" pitchFamily="34" charset="-122"/>
              </a:defRPr>
            </a:lvl2pPr>
            <a:lvl3pPr marL="1143000" indent="-228600">
              <a:defRPr>
                <a:solidFill>
                  <a:schemeClr val="tx1"/>
                </a:solidFill>
                <a:latin typeface="Consolas" panose="020B0609020204030204" pitchFamily="49" charset="0"/>
                <a:ea typeface="微软雅黑" panose="020B0503020204020204" pitchFamily="34" charset="-122"/>
              </a:defRPr>
            </a:lvl3pPr>
            <a:lvl4pPr marL="1600200" indent="-228600">
              <a:defRPr>
                <a:solidFill>
                  <a:schemeClr val="tx1"/>
                </a:solidFill>
                <a:latin typeface="Consolas" panose="020B0609020204030204" pitchFamily="49" charset="0"/>
                <a:ea typeface="微软雅黑" panose="020B0503020204020204" pitchFamily="34" charset="-122"/>
              </a:defRPr>
            </a:lvl4pPr>
            <a:lvl5pPr marL="2057400" indent="-228600">
              <a:defRPr>
                <a:solidFill>
                  <a:schemeClr val="tx1"/>
                </a:solidFill>
                <a:latin typeface="Consolas" panose="020B0609020204030204" pitchFamily="49" charset="0"/>
                <a:ea typeface="微软雅黑" panose="020B0503020204020204" pitchFamily="34" charset="-122"/>
              </a:defRPr>
            </a:lvl5pPr>
            <a:lvl6pPr marL="25146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6pPr>
            <a:lvl7pPr marL="29718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7pPr>
            <a:lvl8pPr marL="34290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8pPr>
            <a:lvl9pPr marL="38862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9pPr>
          </a:lstStyle>
          <a:p>
            <a:r>
              <a:rPr lang="en-US" altLang="zh-CN" sz="2000" b="1" i="1" dirty="0">
                <a:solidFill>
                  <a:srgbClr val="006600"/>
                </a:solidFill>
              </a:rPr>
              <a:t>C</a:t>
            </a:r>
            <a:r>
              <a:rPr lang="en-US" altLang="zh-CN" sz="2000" b="1" i="1" baseline="-25000" dirty="0">
                <a:solidFill>
                  <a:srgbClr val="006600"/>
                </a:solidFill>
              </a:rPr>
              <a:t>r</a:t>
            </a:r>
            <a:r>
              <a:rPr lang="en-US" altLang="zh-CN" sz="2000" b="1" dirty="0">
                <a:solidFill>
                  <a:srgbClr val="006600"/>
                </a:solidFill>
              </a:rPr>
              <a:t>=15</a:t>
            </a:r>
          </a:p>
          <a:p>
            <a:r>
              <a:rPr lang="en-US" altLang="zh-CN" sz="2000" b="1" i="1" dirty="0">
                <a:solidFill>
                  <a:srgbClr val="006600"/>
                </a:solidFill>
              </a:rPr>
              <a:t>V</a:t>
            </a:r>
            <a:r>
              <a:rPr lang="en-US" altLang="zh-CN" sz="2000" b="1" dirty="0">
                <a:solidFill>
                  <a:srgbClr val="006600"/>
                </a:solidFill>
              </a:rPr>
              <a:t>=15</a:t>
            </a:r>
          </a:p>
        </p:txBody>
      </p:sp>
      <p:sp>
        <p:nvSpPr>
          <p:cNvPr id="47" name="Text Box 80"/>
          <p:cNvSpPr txBox="1">
            <a:spLocks noChangeArrowheads="1"/>
          </p:cNvSpPr>
          <p:nvPr/>
        </p:nvSpPr>
        <p:spPr bwMode="auto">
          <a:xfrm>
            <a:off x="3753056" y="5682487"/>
            <a:ext cx="96296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onsolas" panose="020B0609020204030204" pitchFamily="49" charset="0"/>
                <a:ea typeface="微软雅黑" panose="020B0503020204020204" pitchFamily="34" charset="-122"/>
              </a:defRPr>
            </a:lvl1pPr>
            <a:lvl2pPr marL="742950" indent="-285750">
              <a:defRPr>
                <a:solidFill>
                  <a:schemeClr val="tx1"/>
                </a:solidFill>
                <a:latin typeface="Consolas" panose="020B0609020204030204" pitchFamily="49" charset="0"/>
                <a:ea typeface="微软雅黑" panose="020B0503020204020204" pitchFamily="34" charset="-122"/>
              </a:defRPr>
            </a:lvl2pPr>
            <a:lvl3pPr marL="1143000" indent="-228600">
              <a:defRPr>
                <a:solidFill>
                  <a:schemeClr val="tx1"/>
                </a:solidFill>
                <a:latin typeface="Consolas" panose="020B0609020204030204" pitchFamily="49" charset="0"/>
                <a:ea typeface="微软雅黑" panose="020B0503020204020204" pitchFamily="34" charset="-122"/>
              </a:defRPr>
            </a:lvl3pPr>
            <a:lvl4pPr marL="1600200" indent="-228600">
              <a:defRPr>
                <a:solidFill>
                  <a:schemeClr val="tx1"/>
                </a:solidFill>
                <a:latin typeface="Consolas" panose="020B0609020204030204" pitchFamily="49" charset="0"/>
                <a:ea typeface="微软雅黑" panose="020B0503020204020204" pitchFamily="34" charset="-122"/>
              </a:defRPr>
            </a:lvl4pPr>
            <a:lvl5pPr marL="2057400" indent="-228600">
              <a:defRPr>
                <a:solidFill>
                  <a:schemeClr val="tx1"/>
                </a:solidFill>
                <a:latin typeface="Consolas" panose="020B0609020204030204" pitchFamily="49" charset="0"/>
                <a:ea typeface="微软雅黑" panose="020B0503020204020204" pitchFamily="34" charset="-122"/>
              </a:defRPr>
            </a:lvl5pPr>
            <a:lvl6pPr marL="25146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6pPr>
            <a:lvl7pPr marL="29718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7pPr>
            <a:lvl8pPr marL="34290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8pPr>
            <a:lvl9pPr marL="38862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9pPr>
          </a:lstStyle>
          <a:p>
            <a:r>
              <a:rPr lang="en-US" altLang="zh-CN" sz="2000" b="1" i="1" dirty="0">
                <a:solidFill>
                  <a:srgbClr val="006600"/>
                </a:solidFill>
              </a:rPr>
              <a:t>C</a:t>
            </a:r>
            <a:r>
              <a:rPr lang="en-US" altLang="zh-CN" sz="2000" b="1" i="1" baseline="-25000" dirty="0">
                <a:solidFill>
                  <a:srgbClr val="006600"/>
                </a:solidFill>
              </a:rPr>
              <a:t>r</a:t>
            </a:r>
            <a:r>
              <a:rPr lang="en-US" altLang="zh-CN" sz="2000" b="1" dirty="0">
                <a:solidFill>
                  <a:srgbClr val="006600"/>
                </a:solidFill>
              </a:rPr>
              <a:t>=10</a:t>
            </a:r>
          </a:p>
          <a:p>
            <a:r>
              <a:rPr lang="en-US" altLang="zh-CN" sz="2000" b="1" i="1" dirty="0">
                <a:solidFill>
                  <a:srgbClr val="006600"/>
                </a:solidFill>
              </a:rPr>
              <a:t>V</a:t>
            </a:r>
            <a:r>
              <a:rPr lang="en-US" altLang="zh-CN" sz="2000" b="1" dirty="0">
                <a:solidFill>
                  <a:srgbClr val="006600"/>
                </a:solidFill>
              </a:rPr>
              <a:t>=20</a:t>
            </a:r>
          </a:p>
        </p:txBody>
      </p:sp>
      <p:sp>
        <p:nvSpPr>
          <p:cNvPr id="48" name="Text Box 65"/>
          <p:cNvSpPr txBox="1">
            <a:spLocks noChangeArrowheads="1"/>
          </p:cNvSpPr>
          <p:nvPr/>
        </p:nvSpPr>
        <p:spPr bwMode="auto">
          <a:xfrm>
            <a:off x="3753057" y="2636732"/>
            <a:ext cx="140775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onsolas" panose="020B0609020204030204" pitchFamily="49" charset="0"/>
                <a:ea typeface="微软雅黑" panose="020B0503020204020204" pitchFamily="34" charset="-122"/>
              </a:defRPr>
            </a:lvl1pPr>
            <a:lvl2pPr marL="742950" indent="-285750">
              <a:defRPr>
                <a:solidFill>
                  <a:schemeClr val="tx1"/>
                </a:solidFill>
                <a:latin typeface="Consolas" panose="020B0609020204030204" pitchFamily="49" charset="0"/>
                <a:ea typeface="微软雅黑" panose="020B0503020204020204" pitchFamily="34" charset="-122"/>
              </a:defRPr>
            </a:lvl2pPr>
            <a:lvl3pPr marL="1143000" indent="-228600">
              <a:defRPr>
                <a:solidFill>
                  <a:schemeClr val="tx1"/>
                </a:solidFill>
                <a:latin typeface="Consolas" panose="020B0609020204030204" pitchFamily="49" charset="0"/>
                <a:ea typeface="微软雅黑" panose="020B0503020204020204" pitchFamily="34" charset="-122"/>
              </a:defRPr>
            </a:lvl3pPr>
            <a:lvl4pPr marL="1600200" indent="-228600">
              <a:defRPr>
                <a:solidFill>
                  <a:schemeClr val="tx1"/>
                </a:solidFill>
                <a:latin typeface="Consolas" panose="020B0609020204030204" pitchFamily="49" charset="0"/>
                <a:ea typeface="微软雅黑" panose="020B0503020204020204" pitchFamily="34" charset="-122"/>
              </a:defRPr>
            </a:lvl4pPr>
            <a:lvl5pPr marL="2057400" indent="-228600">
              <a:defRPr>
                <a:solidFill>
                  <a:schemeClr val="tx1"/>
                </a:solidFill>
                <a:latin typeface="Consolas" panose="020B0609020204030204" pitchFamily="49" charset="0"/>
                <a:ea typeface="微软雅黑" panose="020B0503020204020204" pitchFamily="34" charset="-122"/>
              </a:defRPr>
            </a:lvl5pPr>
            <a:lvl6pPr marL="25146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6pPr>
            <a:lvl7pPr marL="29718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7pPr>
            <a:lvl8pPr marL="34290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8pPr>
            <a:lvl9pPr marL="38862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9pPr>
          </a:lstStyle>
          <a:p>
            <a:r>
              <a:rPr lang="en-US" altLang="zh-CN" sz="2000" b="1" i="1" dirty="0">
                <a:solidFill>
                  <a:srgbClr val="0000FF"/>
                </a:solidFill>
              </a:rPr>
              <a:t>C</a:t>
            </a:r>
            <a:r>
              <a:rPr lang="en-US" altLang="zh-CN" sz="2000" b="1" i="1" baseline="-25000" dirty="0">
                <a:solidFill>
                  <a:srgbClr val="0000FF"/>
                </a:solidFill>
              </a:rPr>
              <a:t>r</a:t>
            </a:r>
            <a:r>
              <a:rPr lang="en-US" altLang="zh-CN" sz="2000" b="1" dirty="0">
                <a:solidFill>
                  <a:srgbClr val="0000FF"/>
                </a:solidFill>
              </a:rPr>
              <a:t>=20,</a:t>
            </a:r>
            <a:r>
              <a:rPr lang="en-US" altLang="zh-CN" sz="2000" b="1" i="1" dirty="0">
                <a:solidFill>
                  <a:srgbClr val="0000FF"/>
                </a:solidFill>
              </a:rPr>
              <a:t>V</a:t>
            </a:r>
            <a:r>
              <a:rPr lang="en-US" altLang="zh-CN" sz="2000" b="1" dirty="0">
                <a:solidFill>
                  <a:srgbClr val="0000FF"/>
                </a:solidFill>
              </a:rPr>
              <a:t>=0</a:t>
            </a:r>
          </a:p>
        </p:txBody>
      </p:sp>
      <p:sp>
        <p:nvSpPr>
          <p:cNvPr id="49" name="Text Box 66"/>
          <p:cNvSpPr txBox="1">
            <a:spLocks noChangeArrowheads="1"/>
          </p:cNvSpPr>
          <p:nvPr/>
        </p:nvSpPr>
        <p:spPr bwMode="auto">
          <a:xfrm>
            <a:off x="669805" y="3176589"/>
            <a:ext cx="154882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onsolas" panose="020B0609020204030204" pitchFamily="49" charset="0"/>
                <a:ea typeface="微软雅黑" panose="020B0503020204020204" pitchFamily="34" charset="-122"/>
              </a:defRPr>
            </a:lvl1pPr>
            <a:lvl2pPr marL="742950" indent="-285750">
              <a:defRPr>
                <a:solidFill>
                  <a:schemeClr val="tx1"/>
                </a:solidFill>
                <a:latin typeface="Consolas" panose="020B0609020204030204" pitchFamily="49" charset="0"/>
                <a:ea typeface="微软雅黑" panose="020B0503020204020204" pitchFamily="34" charset="-122"/>
              </a:defRPr>
            </a:lvl2pPr>
            <a:lvl3pPr marL="1143000" indent="-228600">
              <a:defRPr>
                <a:solidFill>
                  <a:schemeClr val="tx1"/>
                </a:solidFill>
                <a:latin typeface="Consolas" panose="020B0609020204030204" pitchFamily="49" charset="0"/>
                <a:ea typeface="微软雅黑" panose="020B0503020204020204" pitchFamily="34" charset="-122"/>
              </a:defRPr>
            </a:lvl3pPr>
            <a:lvl4pPr marL="1600200" indent="-228600">
              <a:defRPr>
                <a:solidFill>
                  <a:schemeClr val="tx1"/>
                </a:solidFill>
                <a:latin typeface="Consolas" panose="020B0609020204030204" pitchFamily="49" charset="0"/>
                <a:ea typeface="微软雅黑" panose="020B0503020204020204" pitchFamily="34" charset="-122"/>
              </a:defRPr>
            </a:lvl4pPr>
            <a:lvl5pPr marL="2057400" indent="-228600">
              <a:defRPr>
                <a:solidFill>
                  <a:schemeClr val="tx1"/>
                </a:solidFill>
                <a:latin typeface="Consolas" panose="020B0609020204030204" pitchFamily="49" charset="0"/>
                <a:ea typeface="微软雅黑" panose="020B0503020204020204" pitchFamily="34" charset="-122"/>
              </a:defRPr>
            </a:lvl5pPr>
            <a:lvl6pPr marL="25146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6pPr>
            <a:lvl7pPr marL="29718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7pPr>
            <a:lvl8pPr marL="34290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8pPr>
            <a:lvl9pPr marL="38862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9pPr>
          </a:lstStyle>
          <a:p>
            <a:r>
              <a:rPr lang="en-US" altLang="zh-CN" sz="2000" b="1" i="1" dirty="0">
                <a:solidFill>
                  <a:srgbClr val="0000FF"/>
                </a:solidFill>
              </a:rPr>
              <a:t>C</a:t>
            </a:r>
            <a:r>
              <a:rPr lang="en-US" altLang="zh-CN" sz="2000" b="1" i="1" baseline="-25000" dirty="0">
                <a:solidFill>
                  <a:srgbClr val="0000FF"/>
                </a:solidFill>
              </a:rPr>
              <a:t>r</a:t>
            </a:r>
            <a:r>
              <a:rPr lang="en-US" altLang="zh-CN" sz="2000" b="1" dirty="0">
                <a:solidFill>
                  <a:srgbClr val="0000FF"/>
                </a:solidFill>
              </a:rPr>
              <a:t>=10,</a:t>
            </a:r>
            <a:r>
              <a:rPr lang="en-US" altLang="zh-CN" sz="2000" b="1" i="1" dirty="0">
                <a:solidFill>
                  <a:srgbClr val="0000FF"/>
                </a:solidFill>
              </a:rPr>
              <a:t>V</a:t>
            </a:r>
            <a:r>
              <a:rPr lang="en-US" altLang="zh-CN" sz="2000" b="1" dirty="0">
                <a:solidFill>
                  <a:srgbClr val="0000FF"/>
                </a:solidFill>
              </a:rPr>
              <a:t>=20</a:t>
            </a:r>
          </a:p>
        </p:txBody>
      </p:sp>
      <p:sp>
        <p:nvSpPr>
          <p:cNvPr id="50" name="Text Box 68"/>
          <p:cNvSpPr txBox="1">
            <a:spLocks noChangeArrowheads="1"/>
          </p:cNvSpPr>
          <p:nvPr/>
        </p:nvSpPr>
        <p:spPr bwMode="auto">
          <a:xfrm>
            <a:off x="5891110" y="2776479"/>
            <a:ext cx="140775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onsolas" panose="020B0609020204030204" pitchFamily="49" charset="0"/>
                <a:ea typeface="微软雅黑" panose="020B0503020204020204" pitchFamily="34" charset="-122"/>
              </a:defRPr>
            </a:lvl1pPr>
            <a:lvl2pPr marL="742950" indent="-285750">
              <a:defRPr>
                <a:solidFill>
                  <a:schemeClr val="tx1"/>
                </a:solidFill>
                <a:latin typeface="Consolas" panose="020B0609020204030204" pitchFamily="49" charset="0"/>
                <a:ea typeface="微软雅黑" panose="020B0503020204020204" pitchFamily="34" charset="-122"/>
              </a:defRPr>
            </a:lvl2pPr>
            <a:lvl3pPr marL="1143000" indent="-228600">
              <a:defRPr>
                <a:solidFill>
                  <a:schemeClr val="tx1"/>
                </a:solidFill>
                <a:latin typeface="Consolas" panose="020B0609020204030204" pitchFamily="49" charset="0"/>
                <a:ea typeface="微软雅黑" panose="020B0503020204020204" pitchFamily="34" charset="-122"/>
              </a:defRPr>
            </a:lvl3pPr>
            <a:lvl4pPr marL="1600200" indent="-228600">
              <a:defRPr>
                <a:solidFill>
                  <a:schemeClr val="tx1"/>
                </a:solidFill>
                <a:latin typeface="Consolas" panose="020B0609020204030204" pitchFamily="49" charset="0"/>
                <a:ea typeface="微软雅黑" panose="020B0503020204020204" pitchFamily="34" charset="-122"/>
              </a:defRPr>
            </a:lvl4pPr>
            <a:lvl5pPr marL="2057400" indent="-228600">
              <a:defRPr>
                <a:solidFill>
                  <a:schemeClr val="tx1"/>
                </a:solidFill>
                <a:latin typeface="Consolas" panose="020B0609020204030204" pitchFamily="49" charset="0"/>
                <a:ea typeface="微软雅黑" panose="020B0503020204020204" pitchFamily="34" charset="-122"/>
              </a:defRPr>
            </a:lvl5pPr>
            <a:lvl6pPr marL="25146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6pPr>
            <a:lvl7pPr marL="29718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7pPr>
            <a:lvl8pPr marL="34290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8pPr>
            <a:lvl9pPr marL="38862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9pPr>
          </a:lstStyle>
          <a:p>
            <a:r>
              <a:rPr lang="en-US" altLang="zh-CN" sz="2000" b="1" i="1" dirty="0">
                <a:solidFill>
                  <a:srgbClr val="0000FF"/>
                </a:solidFill>
              </a:rPr>
              <a:t>C</a:t>
            </a:r>
            <a:r>
              <a:rPr lang="en-US" altLang="zh-CN" sz="2000" b="1" i="1" baseline="-25000" dirty="0">
                <a:solidFill>
                  <a:srgbClr val="0000FF"/>
                </a:solidFill>
              </a:rPr>
              <a:t>r</a:t>
            </a:r>
            <a:r>
              <a:rPr lang="en-US" altLang="zh-CN" sz="2000" b="1" dirty="0">
                <a:solidFill>
                  <a:srgbClr val="0000FF"/>
                </a:solidFill>
              </a:rPr>
              <a:t>=20,</a:t>
            </a:r>
            <a:r>
              <a:rPr lang="en-US" altLang="zh-CN" sz="2000" b="1" i="1" dirty="0">
                <a:solidFill>
                  <a:srgbClr val="0000FF"/>
                </a:solidFill>
              </a:rPr>
              <a:t>V</a:t>
            </a:r>
            <a:r>
              <a:rPr lang="en-US" altLang="zh-CN" sz="2000" b="1" dirty="0">
                <a:solidFill>
                  <a:srgbClr val="0000FF"/>
                </a:solidFill>
              </a:rPr>
              <a:t>=0</a:t>
            </a:r>
          </a:p>
        </p:txBody>
      </p:sp>
      <p:sp>
        <p:nvSpPr>
          <p:cNvPr id="51" name="Text Box 74"/>
          <p:cNvSpPr txBox="1">
            <a:spLocks noChangeArrowheads="1"/>
          </p:cNvSpPr>
          <p:nvPr/>
        </p:nvSpPr>
        <p:spPr bwMode="auto">
          <a:xfrm>
            <a:off x="107502" y="3926728"/>
            <a:ext cx="1669557"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onsolas" panose="020B0609020204030204" pitchFamily="49" charset="0"/>
                <a:ea typeface="微软雅黑" panose="020B0503020204020204" pitchFamily="34" charset="-122"/>
              </a:defRPr>
            </a:lvl1pPr>
            <a:lvl2pPr marL="742950" indent="-285750">
              <a:defRPr>
                <a:solidFill>
                  <a:schemeClr val="tx1"/>
                </a:solidFill>
                <a:latin typeface="Consolas" panose="020B0609020204030204" pitchFamily="49" charset="0"/>
                <a:ea typeface="微软雅黑" panose="020B0503020204020204" pitchFamily="34" charset="-122"/>
              </a:defRPr>
            </a:lvl2pPr>
            <a:lvl3pPr marL="1143000" indent="-228600">
              <a:defRPr>
                <a:solidFill>
                  <a:schemeClr val="tx1"/>
                </a:solidFill>
                <a:latin typeface="Consolas" panose="020B0609020204030204" pitchFamily="49" charset="0"/>
                <a:ea typeface="微软雅黑" panose="020B0503020204020204" pitchFamily="34" charset="-122"/>
              </a:defRPr>
            </a:lvl3pPr>
            <a:lvl4pPr marL="1600200" indent="-228600">
              <a:defRPr>
                <a:solidFill>
                  <a:schemeClr val="tx1"/>
                </a:solidFill>
                <a:latin typeface="Consolas" panose="020B0609020204030204" pitchFamily="49" charset="0"/>
                <a:ea typeface="微软雅黑" panose="020B0503020204020204" pitchFamily="34" charset="-122"/>
              </a:defRPr>
            </a:lvl4pPr>
            <a:lvl5pPr marL="2057400" indent="-228600">
              <a:defRPr>
                <a:solidFill>
                  <a:schemeClr val="tx1"/>
                </a:solidFill>
                <a:latin typeface="Consolas" panose="020B0609020204030204" pitchFamily="49" charset="0"/>
                <a:ea typeface="微软雅黑" panose="020B0503020204020204" pitchFamily="34" charset="-122"/>
              </a:defRPr>
            </a:lvl5pPr>
            <a:lvl6pPr marL="25146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6pPr>
            <a:lvl7pPr marL="29718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7pPr>
            <a:lvl8pPr marL="34290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8pPr>
            <a:lvl9pPr marL="38862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9pPr>
          </a:lstStyle>
          <a:p>
            <a:r>
              <a:rPr lang="en-US" altLang="zh-CN" sz="2000" b="1" i="1" dirty="0">
                <a:solidFill>
                  <a:srgbClr val="0000FF"/>
                </a:solidFill>
              </a:rPr>
              <a:t>C</a:t>
            </a:r>
            <a:r>
              <a:rPr lang="en-US" altLang="zh-CN" sz="2000" b="1" i="1" baseline="-25000" dirty="0">
                <a:solidFill>
                  <a:srgbClr val="0000FF"/>
                </a:solidFill>
              </a:rPr>
              <a:t>r</a:t>
            </a:r>
            <a:r>
              <a:rPr lang="en-US" altLang="zh-CN" sz="2000" b="1" dirty="0">
                <a:solidFill>
                  <a:srgbClr val="0000FF"/>
                </a:solidFill>
              </a:rPr>
              <a:t>=5,</a:t>
            </a:r>
            <a:r>
              <a:rPr lang="en-US" altLang="zh-CN" sz="2000" b="1" i="1" dirty="0">
                <a:solidFill>
                  <a:srgbClr val="0000FF"/>
                </a:solidFill>
              </a:rPr>
              <a:t>V</a:t>
            </a:r>
            <a:r>
              <a:rPr lang="en-US" altLang="zh-CN" sz="2000" b="1" dirty="0">
                <a:solidFill>
                  <a:srgbClr val="0000FF"/>
                </a:solidFill>
              </a:rPr>
              <a:t>=35</a:t>
            </a:r>
          </a:p>
        </p:txBody>
      </p:sp>
      <p:sp>
        <p:nvSpPr>
          <p:cNvPr id="52" name="Text Box 74"/>
          <p:cNvSpPr txBox="1">
            <a:spLocks noChangeArrowheads="1"/>
          </p:cNvSpPr>
          <p:nvPr/>
        </p:nvSpPr>
        <p:spPr bwMode="auto">
          <a:xfrm>
            <a:off x="3188103" y="3822394"/>
            <a:ext cx="156561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onsolas" panose="020B0609020204030204" pitchFamily="49" charset="0"/>
                <a:ea typeface="微软雅黑" panose="020B0503020204020204" pitchFamily="34" charset="-122"/>
              </a:defRPr>
            </a:lvl1pPr>
            <a:lvl2pPr marL="742950" indent="-285750">
              <a:defRPr>
                <a:solidFill>
                  <a:schemeClr val="tx1"/>
                </a:solidFill>
                <a:latin typeface="Consolas" panose="020B0609020204030204" pitchFamily="49" charset="0"/>
                <a:ea typeface="微软雅黑" panose="020B0503020204020204" pitchFamily="34" charset="-122"/>
              </a:defRPr>
            </a:lvl2pPr>
            <a:lvl3pPr marL="1143000" indent="-228600">
              <a:defRPr>
                <a:solidFill>
                  <a:schemeClr val="tx1"/>
                </a:solidFill>
                <a:latin typeface="Consolas" panose="020B0609020204030204" pitchFamily="49" charset="0"/>
                <a:ea typeface="微软雅黑" panose="020B0503020204020204" pitchFamily="34" charset="-122"/>
              </a:defRPr>
            </a:lvl3pPr>
            <a:lvl4pPr marL="1600200" indent="-228600">
              <a:defRPr>
                <a:solidFill>
                  <a:schemeClr val="tx1"/>
                </a:solidFill>
                <a:latin typeface="Consolas" panose="020B0609020204030204" pitchFamily="49" charset="0"/>
                <a:ea typeface="微软雅黑" panose="020B0503020204020204" pitchFamily="34" charset="-122"/>
              </a:defRPr>
            </a:lvl4pPr>
            <a:lvl5pPr marL="2057400" indent="-228600">
              <a:defRPr>
                <a:solidFill>
                  <a:schemeClr val="tx1"/>
                </a:solidFill>
                <a:latin typeface="Consolas" panose="020B0609020204030204" pitchFamily="49" charset="0"/>
                <a:ea typeface="微软雅黑" panose="020B0503020204020204" pitchFamily="34" charset="-122"/>
              </a:defRPr>
            </a:lvl5pPr>
            <a:lvl6pPr marL="25146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6pPr>
            <a:lvl7pPr marL="29718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7pPr>
            <a:lvl8pPr marL="34290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8pPr>
            <a:lvl9pPr marL="38862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9pPr>
          </a:lstStyle>
          <a:p>
            <a:r>
              <a:rPr lang="en-US" altLang="zh-CN" sz="2000" b="1" i="1" dirty="0">
                <a:solidFill>
                  <a:srgbClr val="0000FF"/>
                </a:solidFill>
              </a:rPr>
              <a:t>C</a:t>
            </a:r>
            <a:r>
              <a:rPr lang="en-US" altLang="zh-CN" sz="2000" b="1" i="1" baseline="-25000" dirty="0">
                <a:solidFill>
                  <a:srgbClr val="0000FF"/>
                </a:solidFill>
              </a:rPr>
              <a:t>r</a:t>
            </a:r>
            <a:r>
              <a:rPr lang="en-US" altLang="zh-CN" sz="2000" b="1" dirty="0">
                <a:solidFill>
                  <a:srgbClr val="0000FF"/>
                </a:solidFill>
              </a:rPr>
              <a:t>=10,</a:t>
            </a:r>
            <a:r>
              <a:rPr lang="en-US" altLang="zh-CN" sz="2000" b="1" i="1" dirty="0">
                <a:solidFill>
                  <a:srgbClr val="0000FF"/>
                </a:solidFill>
              </a:rPr>
              <a:t>V</a:t>
            </a:r>
            <a:r>
              <a:rPr lang="en-US" altLang="zh-CN" sz="2000" b="1" dirty="0">
                <a:solidFill>
                  <a:srgbClr val="0000FF"/>
                </a:solidFill>
              </a:rPr>
              <a:t>=20</a:t>
            </a:r>
          </a:p>
        </p:txBody>
      </p:sp>
      <p:sp>
        <p:nvSpPr>
          <p:cNvPr id="53" name="Text Box 74"/>
          <p:cNvSpPr txBox="1">
            <a:spLocks noChangeArrowheads="1"/>
          </p:cNvSpPr>
          <p:nvPr/>
        </p:nvSpPr>
        <p:spPr bwMode="auto">
          <a:xfrm>
            <a:off x="4804900" y="3530532"/>
            <a:ext cx="843501"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onsolas" panose="020B0609020204030204" pitchFamily="49" charset="0"/>
                <a:ea typeface="微软雅黑" panose="020B0503020204020204" pitchFamily="34" charset="-122"/>
              </a:defRPr>
            </a:lvl1pPr>
            <a:lvl2pPr marL="742950" indent="-285750">
              <a:defRPr>
                <a:solidFill>
                  <a:schemeClr val="tx1"/>
                </a:solidFill>
                <a:latin typeface="Consolas" panose="020B0609020204030204" pitchFamily="49" charset="0"/>
                <a:ea typeface="微软雅黑" panose="020B0503020204020204" pitchFamily="34" charset="-122"/>
              </a:defRPr>
            </a:lvl2pPr>
            <a:lvl3pPr marL="1143000" indent="-228600">
              <a:defRPr>
                <a:solidFill>
                  <a:schemeClr val="tx1"/>
                </a:solidFill>
                <a:latin typeface="Consolas" panose="020B0609020204030204" pitchFamily="49" charset="0"/>
                <a:ea typeface="微软雅黑" panose="020B0503020204020204" pitchFamily="34" charset="-122"/>
              </a:defRPr>
            </a:lvl3pPr>
            <a:lvl4pPr marL="1600200" indent="-228600">
              <a:defRPr>
                <a:solidFill>
                  <a:schemeClr val="tx1"/>
                </a:solidFill>
                <a:latin typeface="Consolas" panose="020B0609020204030204" pitchFamily="49" charset="0"/>
                <a:ea typeface="微软雅黑" panose="020B0503020204020204" pitchFamily="34" charset="-122"/>
              </a:defRPr>
            </a:lvl4pPr>
            <a:lvl5pPr marL="2057400" indent="-228600">
              <a:defRPr>
                <a:solidFill>
                  <a:schemeClr val="tx1"/>
                </a:solidFill>
                <a:latin typeface="Consolas" panose="020B0609020204030204" pitchFamily="49" charset="0"/>
                <a:ea typeface="微软雅黑" panose="020B0503020204020204" pitchFamily="34" charset="-122"/>
              </a:defRPr>
            </a:lvl5pPr>
            <a:lvl6pPr marL="25146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6pPr>
            <a:lvl7pPr marL="29718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7pPr>
            <a:lvl8pPr marL="34290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8pPr>
            <a:lvl9pPr marL="38862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9pPr>
          </a:lstStyle>
          <a:p>
            <a:r>
              <a:rPr lang="en-US" altLang="zh-CN" sz="2000" b="1" i="1" dirty="0">
                <a:solidFill>
                  <a:srgbClr val="0000FF"/>
                </a:solidFill>
              </a:rPr>
              <a:t>C</a:t>
            </a:r>
            <a:r>
              <a:rPr lang="en-US" altLang="zh-CN" sz="2000" b="1" i="1" baseline="-25000" dirty="0">
                <a:solidFill>
                  <a:srgbClr val="0000FF"/>
                </a:solidFill>
              </a:rPr>
              <a:t>r</a:t>
            </a:r>
            <a:r>
              <a:rPr lang="en-US" altLang="zh-CN" sz="2000" b="1" dirty="0">
                <a:solidFill>
                  <a:srgbClr val="0000FF"/>
                </a:solidFill>
              </a:rPr>
              <a:t>=15</a:t>
            </a:r>
          </a:p>
          <a:p>
            <a:r>
              <a:rPr lang="en-US" altLang="zh-CN" sz="2000" b="1" i="1" dirty="0">
                <a:solidFill>
                  <a:srgbClr val="0000FF"/>
                </a:solidFill>
              </a:rPr>
              <a:t>V</a:t>
            </a:r>
            <a:r>
              <a:rPr lang="en-US" altLang="zh-CN" sz="2000" b="1" dirty="0">
                <a:solidFill>
                  <a:srgbClr val="0000FF"/>
                </a:solidFill>
              </a:rPr>
              <a:t>=15</a:t>
            </a:r>
          </a:p>
        </p:txBody>
      </p:sp>
      <p:sp>
        <p:nvSpPr>
          <p:cNvPr id="54" name="Text Box 74"/>
          <p:cNvSpPr txBox="1">
            <a:spLocks noChangeArrowheads="1"/>
          </p:cNvSpPr>
          <p:nvPr/>
        </p:nvSpPr>
        <p:spPr bwMode="auto">
          <a:xfrm>
            <a:off x="7347930" y="3441195"/>
            <a:ext cx="843501"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onsolas" panose="020B0609020204030204" pitchFamily="49" charset="0"/>
                <a:ea typeface="微软雅黑" panose="020B0503020204020204" pitchFamily="34" charset="-122"/>
              </a:defRPr>
            </a:lvl1pPr>
            <a:lvl2pPr marL="742950" indent="-285750">
              <a:defRPr>
                <a:solidFill>
                  <a:schemeClr val="tx1"/>
                </a:solidFill>
                <a:latin typeface="Consolas" panose="020B0609020204030204" pitchFamily="49" charset="0"/>
                <a:ea typeface="微软雅黑" panose="020B0503020204020204" pitchFamily="34" charset="-122"/>
              </a:defRPr>
            </a:lvl2pPr>
            <a:lvl3pPr marL="1143000" indent="-228600">
              <a:defRPr>
                <a:solidFill>
                  <a:schemeClr val="tx1"/>
                </a:solidFill>
                <a:latin typeface="Consolas" panose="020B0609020204030204" pitchFamily="49" charset="0"/>
                <a:ea typeface="微软雅黑" panose="020B0503020204020204" pitchFamily="34" charset="-122"/>
              </a:defRPr>
            </a:lvl3pPr>
            <a:lvl4pPr marL="1600200" indent="-228600">
              <a:defRPr>
                <a:solidFill>
                  <a:schemeClr val="tx1"/>
                </a:solidFill>
                <a:latin typeface="Consolas" panose="020B0609020204030204" pitchFamily="49" charset="0"/>
                <a:ea typeface="微软雅黑" panose="020B0503020204020204" pitchFamily="34" charset="-122"/>
              </a:defRPr>
            </a:lvl4pPr>
            <a:lvl5pPr marL="2057400" indent="-228600">
              <a:defRPr>
                <a:solidFill>
                  <a:schemeClr val="tx1"/>
                </a:solidFill>
                <a:latin typeface="Consolas" panose="020B0609020204030204" pitchFamily="49" charset="0"/>
                <a:ea typeface="微软雅黑" panose="020B0503020204020204" pitchFamily="34" charset="-122"/>
              </a:defRPr>
            </a:lvl5pPr>
            <a:lvl6pPr marL="25146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6pPr>
            <a:lvl7pPr marL="29718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7pPr>
            <a:lvl8pPr marL="34290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8pPr>
            <a:lvl9pPr marL="38862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9pPr>
          </a:lstStyle>
          <a:p>
            <a:r>
              <a:rPr lang="en-US" altLang="zh-CN" sz="2000" b="1" i="1" dirty="0">
                <a:solidFill>
                  <a:srgbClr val="0000FF"/>
                </a:solidFill>
              </a:rPr>
              <a:t>C</a:t>
            </a:r>
            <a:r>
              <a:rPr lang="en-US" altLang="zh-CN" sz="2000" b="1" i="1" baseline="-25000" dirty="0">
                <a:solidFill>
                  <a:srgbClr val="0000FF"/>
                </a:solidFill>
              </a:rPr>
              <a:t>r</a:t>
            </a:r>
            <a:r>
              <a:rPr lang="en-US" altLang="zh-CN" sz="2000" b="1" dirty="0">
                <a:solidFill>
                  <a:srgbClr val="0000FF"/>
                </a:solidFill>
              </a:rPr>
              <a:t>=20</a:t>
            </a:r>
          </a:p>
          <a:p>
            <a:r>
              <a:rPr lang="en-US" altLang="zh-CN" sz="2000" b="1" i="1" dirty="0">
                <a:solidFill>
                  <a:srgbClr val="0000FF"/>
                </a:solidFill>
              </a:rPr>
              <a:t>V</a:t>
            </a:r>
            <a:r>
              <a:rPr lang="en-US" altLang="zh-CN" sz="2000" b="1" dirty="0">
                <a:solidFill>
                  <a:srgbClr val="0000FF"/>
                </a:solidFill>
              </a:rPr>
              <a:t>=0</a:t>
            </a:r>
          </a:p>
        </p:txBody>
      </p:sp>
      <p:sp>
        <p:nvSpPr>
          <p:cNvPr id="55" name="Text Box 77"/>
          <p:cNvSpPr txBox="1">
            <a:spLocks noChangeArrowheads="1"/>
          </p:cNvSpPr>
          <p:nvPr/>
        </p:nvSpPr>
        <p:spPr bwMode="auto">
          <a:xfrm>
            <a:off x="492517" y="5669060"/>
            <a:ext cx="121700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onsolas" panose="020B0609020204030204" pitchFamily="49" charset="0"/>
                <a:ea typeface="微软雅黑" panose="020B0503020204020204" pitchFamily="34" charset="-122"/>
              </a:defRPr>
            </a:lvl1pPr>
            <a:lvl2pPr marL="742950" indent="-285750">
              <a:defRPr>
                <a:solidFill>
                  <a:schemeClr val="tx1"/>
                </a:solidFill>
                <a:latin typeface="Consolas" panose="020B0609020204030204" pitchFamily="49" charset="0"/>
                <a:ea typeface="微软雅黑" panose="020B0503020204020204" pitchFamily="34" charset="-122"/>
              </a:defRPr>
            </a:lvl2pPr>
            <a:lvl3pPr marL="1143000" indent="-228600">
              <a:defRPr>
                <a:solidFill>
                  <a:schemeClr val="tx1"/>
                </a:solidFill>
                <a:latin typeface="Consolas" panose="020B0609020204030204" pitchFamily="49" charset="0"/>
                <a:ea typeface="微软雅黑" panose="020B0503020204020204" pitchFamily="34" charset="-122"/>
              </a:defRPr>
            </a:lvl3pPr>
            <a:lvl4pPr marL="1600200" indent="-228600">
              <a:defRPr>
                <a:solidFill>
                  <a:schemeClr val="tx1"/>
                </a:solidFill>
                <a:latin typeface="Consolas" panose="020B0609020204030204" pitchFamily="49" charset="0"/>
                <a:ea typeface="微软雅黑" panose="020B0503020204020204" pitchFamily="34" charset="-122"/>
              </a:defRPr>
            </a:lvl4pPr>
            <a:lvl5pPr marL="2057400" indent="-228600">
              <a:defRPr>
                <a:solidFill>
                  <a:schemeClr val="tx1"/>
                </a:solidFill>
                <a:latin typeface="Consolas" panose="020B0609020204030204" pitchFamily="49" charset="0"/>
                <a:ea typeface="微软雅黑" panose="020B0503020204020204" pitchFamily="34" charset="-122"/>
              </a:defRPr>
            </a:lvl5pPr>
            <a:lvl6pPr marL="25146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6pPr>
            <a:lvl7pPr marL="29718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7pPr>
            <a:lvl8pPr marL="34290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8pPr>
            <a:lvl9pPr marL="38862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9pPr>
          </a:lstStyle>
          <a:p>
            <a:r>
              <a:rPr lang="en-US" altLang="zh-CN" sz="2000" b="1" i="1" dirty="0">
                <a:solidFill>
                  <a:srgbClr val="FF0000"/>
                </a:solidFill>
              </a:rPr>
              <a:t>C</a:t>
            </a:r>
            <a:r>
              <a:rPr lang="en-US" altLang="zh-CN" sz="2000" b="1" i="1" baseline="-25000" dirty="0">
                <a:solidFill>
                  <a:srgbClr val="FF0000"/>
                </a:solidFill>
              </a:rPr>
              <a:t>r</a:t>
            </a:r>
            <a:r>
              <a:rPr lang="en-US" altLang="zh-CN" sz="2000" b="1" dirty="0">
                <a:solidFill>
                  <a:srgbClr val="FF0000"/>
                </a:solidFill>
              </a:rPr>
              <a:t>&lt;</a:t>
            </a:r>
            <a:r>
              <a:rPr lang="en-US" altLang="zh-CN" sz="2000" b="1" i="1" dirty="0">
                <a:solidFill>
                  <a:srgbClr val="FF0000"/>
                </a:solidFill>
              </a:rPr>
              <a:t>w</a:t>
            </a:r>
            <a:r>
              <a:rPr lang="en-US" altLang="zh-CN" sz="2000" b="1" baseline="-25000" dirty="0">
                <a:solidFill>
                  <a:srgbClr val="FF0000"/>
                </a:solidFill>
              </a:rPr>
              <a:t>3</a:t>
            </a:r>
          </a:p>
          <a:p>
            <a:r>
              <a:rPr lang="zh-CN" altLang="en-US" sz="2000" b="1" dirty="0">
                <a:solidFill>
                  <a:srgbClr val="FF0000"/>
                </a:solidFill>
                <a:ea typeface="楷体_GB2312" pitchFamily="49" charset="-122"/>
              </a:rPr>
              <a:t>不可行解</a:t>
            </a:r>
          </a:p>
        </p:txBody>
      </p:sp>
      <p:sp>
        <p:nvSpPr>
          <p:cNvPr id="56" name="Text Box 80"/>
          <p:cNvSpPr txBox="1">
            <a:spLocks noChangeArrowheads="1"/>
          </p:cNvSpPr>
          <p:nvPr/>
        </p:nvSpPr>
        <p:spPr bwMode="auto">
          <a:xfrm>
            <a:off x="1809002" y="5662949"/>
            <a:ext cx="747684"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onsolas" panose="020B0609020204030204" pitchFamily="49" charset="0"/>
                <a:ea typeface="微软雅黑" panose="020B0503020204020204" pitchFamily="34" charset="-122"/>
              </a:defRPr>
            </a:lvl1pPr>
            <a:lvl2pPr marL="742950" indent="-285750">
              <a:defRPr>
                <a:solidFill>
                  <a:schemeClr val="tx1"/>
                </a:solidFill>
                <a:latin typeface="Consolas" panose="020B0609020204030204" pitchFamily="49" charset="0"/>
                <a:ea typeface="微软雅黑" panose="020B0503020204020204" pitchFamily="34" charset="-122"/>
              </a:defRPr>
            </a:lvl2pPr>
            <a:lvl3pPr marL="1143000" indent="-228600">
              <a:defRPr>
                <a:solidFill>
                  <a:schemeClr val="tx1"/>
                </a:solidFill>
                <a:latin typeface="Consolas" panose="020B0609020204030204" pitchFamily="49" charset="0"/>
                <a:ea typeface="微软雅黑" panose="020B0503020204020204" pitchFamily="34" charset="-122"/>
              </a:defRPr>
            </a:lvl3pPr>
            <a:lvl4pPr marL="1600200" indent="-228600">
              <a:defRPr>
                <a:solidFill>
                  <a:schemeClr val="tx1"/>
                </a:solidFill>
                <a:latin typeface="Consolas" panose="020B0609020204030204" pitchFamily="49" charset="0"/>
                <a:ea typeface="微软雅黑" panose="020B0503020204020204" pitchFamily="34" charset="-122"/>
              </a:defRPr>
            </a:lvl4pPr>
            <a:lvl5pPr marL="2057400" indent="-228600">
              <a:defRPr>
                <a:solidFill>
                  <a:schemeClr val="tx1"/>
                </a:solidFill>
                <a:latin typeface="Consolas" panose="020B0609020204030204" pitchFamily="49" charset="0"/>
                <a:ea typeface="微软雅黑" panose="020B0503020204020204" pitchFamily="34" charset="-122"/>
              </a:defRPr>
            </a:lvl5pPr>
            <a:lvl6pPr marL="25146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6pPr>
            <a:lvl7pPr marL="29718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7pPr>
            <a:lvl8pPr marL="34290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8pPr>
            <a:lvl9pPr marL="38862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9pPr>
          </a:lstStyle>
          <a:p>
            <a:r>
              <a:rPr lang="en-US" altLang="zh-CN" sz="2000" b="1" i="1" dirty="0">
                <a:solidFill>
                  <a:srgbClr val="006600"/>
                </a:solidFill>
              </a:rPr>
              <a:t>C</a:t>
            </a:r>
            <a:r>
              <a:rPr lang="en-US" altLang="zh-CN" sz="2000" b="1" i="1" baseline="-25000" dirty="0">
                <a:solidFill>
                  <a:srgbClr val="006600"/>
                </a:solidFill>
              </a:rPr>
              <a:t>r</a:t>
            </a:r>
            <a:r>
              <a:rPr lang="en-US" altLang="zh-CN" sz="2000" b="1" dirty="0">
                <a:solidFill>
                  <a:srgbClr val="006600"/>
                </a:solidFill>
              </a:rPr>
              <a:t>=5</a:t>
            </a:r>
          </a:p>
          <a:p>
            <a:r>
              <a:rPr lang="en-US" altLang="zh-CN" sz="2000" b="1" i="1" dirty="0">
                <a:solidFill>
                  <a:srgbClr val="006600"/>
                </a:solidFill>
              </a:rPr>
              <a:t>V</a:t>
            </a:r>
            <a:r>
              <a:rPr lang="en-US" altLang="zh-CN" sz="2000" b="1" dirty="0">
                <a:solidFill>
                  <a:srgbClr val="006600"/>
                </a:solidFill>
              </a:rPr>
              <a:t>=35</a:t>
            </a:r>
          </a:p>
        </p:txBody>
      </p:sp>
      <p:sp>
        <p:nvSpPr>
          <p:cNvPr id="57" name="Text Box 77"/>
          <p:cNvSpPr txBox="1">
            <a:spLocks noChangeArrowheads="1"/>
          </p:cNvSpPr>
          <p:nvPr/>
        </p:nvSpPr>
        <p:spPr bwMode="auto">
          <a:xfrm>
            <a:off x="2634920" y="5661248"/>
            <a:ext cx="121700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onsolas" panose="020B0609020204030204" pitchFamily="49" charset="0"/>
                <a:ea typeface="微软雅黑" panose="020B0503020204020204" pitchFamily="34" charset="-122"/>
              </a:defRPr>
            </a:lvl1pPr>
            <a:lvl2pPr marL="742950" indent="-285750">
              <a:defRPr>
                <a:solidFill>
                  <a:schemeClr val="tx1"/>
                </a:solidFill>
                <a:latin typeface="Consolas" panose="020B0609020204030204" pitchFamily="49" charset="0"/>
                <a:ea typeface="微软雅黑" panose="020B0503020204020204" pitchFamily="34" charset="-122"/>
              </a:defRPr>
            </a:lvl2pPr>
            <a:lvl3pPr marL="1143000" indent="-228600">
              <a:defRPr>
                <a:solidFill>
                  <a:schemeClr val="tx1"/>
                </a:solidFill>
                <a:latin typeface="Consolas" panose="020B0609020204030204" pitchFamily="49" charset="0"/>
                <a:ea typeface="微软雅黑" panose="020B0503020204020204" pitchFamily="34" charset="-122"/>
              </a:defRPr>
            </a:lvl3pPr>
            <a:lvl4pPr marL="1600200" indent="-228600">
              <a:defRPr>
                <a:solidFill>
                  <a:schemeClr val="tx1"/>
                </a:solidFill>
                <a:latin typeface="Consolas" panose="020B0609020204030204" pitchFamily="49" charset="0"/>
                <a:ea typeface="微软雅黑" panose="020B0503020204020204" pitchFamily="34" charset="-122"/>
              </a:defRPr>
            </a:lvl4pPr>
            <a:lvl5pPr marL="2057400" indent="-228600">
              <a:defRPr>
                <a:solidFill>
                  <a:schemeClr val="tx1"/>
                </a:solidFill>
                <a:latin typeface="Consolas" panose="020B0609020204030204" pitchFamily="49" charset="0"/>
                <a:ea typeface="微软雅黑" panose="020B0503020204020204" pitchFamily="34" charset="-122"/>
              </a:defRPr>
            </a:lvl5pPr>
            <a:lvl6pPr marL="25146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6pPr>
            <a:lvl7pPr marL="29718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7pPr>
            <a:lvl8pPr marL="34290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8pPr>
            <a:lvl9pPr marL="38862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9pPr>
          </a:lstStyle>
          <a:p>
            <a:r>
              <a:rPr lang="en-US" altLang="zh-CN" sz="2000" b="1" i="1" dirty="0">
                <a:solidFill>
                  <a:srgbClr val="FF0000"/>
                </a:solidFill>
              </a:rPr>
              <a:t>C</a:t>
            </a:r>
            <a:r>
              <a:rPr lang="en-US" altLang="zh-CN" sz="2000" b="1" i="1" baseline="-25000" dirty="0">
                <a:solidFill>
                  <a:srgbClr val="FF0000"/>
                </a:solidFill>
              </a:rPr>
              <a:t>r</a:t>
            </a:r>
            <a:r>
              <a:rPr lang="en-US" altLang="zh-CN" sz="2000" b="1" dirty="0">
                <a:solidFill>
                  <a:srgbClr val="FF0000"/>
                </a:solidFill>
              </a:rPr>
              <a:t>&lt;</a:t>
            </a:r>
            <a:r>
              <a:rPr lang="en-US" altLang="zh-CN" sz="2000" b="1" i="1" dirty="0">
                <a:solidFill>
                  <a:srgbClr val="FF0000"/>
                </a:solidFill>
              </a:rPr>
              <a:t>w</a:t>
            </a:r>
            <a:r>
              <a:rPr lang="en-US" altLang="zh-CN" sz="2000" b="1" baseline="-25000" dirty="0">
                <a:solidFill>
                  <a:srgbClr val="FF0000"/>
                </a:solidFill>
              </a:rPr>
              <a:t>3</a:t>
            </a:r>
          </a:p>
          <a:p>
            <a:r>
              <a:rPr lang="zh-CN" altLang="en-US" sz="2000" b="1" dirty="0">
                <a:solidFill>
                  <a:srgbClr val="FF0000"/>
                </a:solidFill>
                <a:ea typeface="楷体_GB2312" pitchFamily="49" charset="-122"/>
              </a:rPr>
              <a:t>不可行解</a:t>
            </a:r>
          </a:p>
        </p:txBody>
      </p:sp>
      <p:sp>
        <p:nvSpPr>
          <p:cNvPr id="2" name="矩形 1">
            <a:extLst>
              <a:ext uri="{FF2B5EF4-FFF2-40B4-BE49-F238E27FC236}">
                <a16:creationId xmlns:a16="http://schemas.microsoft.com/office/drawing/2014/main" id="{35880E89-98C9-7ED8-B005-369BF6CD2D1A}"/>
              </a:ext>
            </a:extLst>
          </p:cNvPr>
          <p:cNvSpPr/>
          <p:nvPr/>
        </p:nvSpPr>
        <p:spPr>
          <a:xfrm>
            <a:off x="208801" y="310205"/>
            <a:ext cx="8726397" cy="1200329"/>
          </a:xfrm>
          <a:prstGeom prst="rect">
            <a:avLst/>
          </a:prstGeom>
        </p:spPr>
        <p:txBody>
          <a:bodyPr wrap="square">
            <a:spAutoFit/>
          </a:bodyPr>
          <a:lstStyle/>
          <a:p>
            <a:pPr marL="0" indent="0">
              <a:buNone/>
            </a:pPr>
            <a:r>
              <a:rPr lang="en-US" altLang="zh-CN" sz="2400" b="1" dirty="0">
                <a:latin typeface="+mn-lt"/>
                <a:ea typeface="+mn-ea"/>
              </a:rPr>
              <a:t>6</a:t>
            </a:r>
            <a:r>
              <a:rPr lang="zh-CN" altLang="en-US" sz="2400" b="1" dirty="0">
                <a:latin typeface="+mn-lt"/>
                <a:ea typeface="+mn-ea"/>
              </a:rPr>
              <a:t>）此时堆中只剩下 </a:t>
            </a:r>
            <a:r>
              <a:rPr lang="en-US" altLang="zh-CN" sz="2400" b="1" dirty="0">
                <a:latin typeface="+mn-lt"/>
                <a:ea typeface="+mn-ea"/>
              </a:rPr>
              <a:t>1 </a:t>
            </a:r>
            <a:r>
              <a:rPr lang="zh-CN" altLang="en-US" sz="2400" b="1" dirty="0">
                <a:latin typeface="+mn-lt"/>
                <a:ea typeface="+mn-ea"/>
              </a:rPr>
              <a:t>个元素 </a:t>
            </a:r>
            <a:r>
              <a:rPr lang="en-US" altLang="zh-CN" sz="2400" b="1" dirty="0">
                <a:latin typeface="+mn-lt"/>
                <a:ea typeface="+mn-ea"/>
              </a:rPr>
              <a:t>C</a:t>
            </a:r>
            <a:r>
              <a:rPr lang="zh-CN" altLang="en-US" sz="2400" b="1" dirty="0">
                <a:latin typeface="+mn-lt"/>
                <a:ea typeface="+mn-ea"/>
              </a:rPr>
              <a:t>，</a:t>
            </a:r>
            <a:r>
              <a:rPr lang="en-US" altLang="zh-CN" sz="2400" b="1" dirty="0">
                <a:latin typeface="+mn-lt"/>
                <a:ea typeface="+mn-ea"/>
              </a:rPr>
              <a:t>C </a:t>
            </a:r>
            <a:r>
              <a:rPr lang="zh-CN" altLang="en-US" sz="2400" b="1" dirty="0">
                <a:latin typeface="+mn-lt"/>
                <a:ea typeface="+mn-ea"/>
              </a:rPr>
              <a:t>为当前扩展结点，</a:t>
            </a:r>
            <a:r>
              <a:rPr lang="en-US" altLang="zh-CN" sz="2400" b="1" dirty="0">
                <a:latin typeface="+mn-lt"/>
                <a:ea typeface="+mn-ea"/>
              </a:rPr>
              <a:t>C </a:t>
            </a:r>
            <a:r>
              <a:rPr lang="zh-CN" altLang="en-US" sz="2400" b="1" dirty="0">
                <a:latin typeface="+mn-lt"/>
                <a:ea typeface="+mn-ea"/>
              </a:rPr>
              <a:t>的孩子结点 </a:t>
            </a:r>
            <a:r>
              <a:rPr lang="en-US" altLang="zh-CN" sz="2400" b="1" dirty="0">
                <a:latin typeface="+mn-lt"/>
                <a:ea typeface="+mn-ea"/>
              </a:rPr>
              <a:t>F</a:t>
            </a:r>
            <a:r>
              <a:rPr lang="zh-CN" altLang="en-US" sz="2400" b="1" dirty="0">
                <a:latin typeface="+mn-lt"/>
                <a:ea typeface="+mn-ea"/>
              </a:rPr>
              <a:t>、</a:t>
            </a:r>
            <a:r>
              <a:rPr lang="en-US" altLang="zh-CN" sz="2400" b="1" dirty="0">
                <a:latin typeface="+mn-lt"/>
                <a:ea typeface="+mn-ea"/>
              </a:rPr>
              <a:t>G </a:t>
            </a:r>
            <a:r>
              <a:rPr lang="zh-CN" altLang="en-US" sz="2400" b="1" dirty="0">
                <a:latin typeface="+mn-lt"/>
                <a:ea typeface="+mn-ea"/>
              </a:rPr>
              <a:t>均为可行结点， 加入堆中，此时 </a:t>
            </a:r>
            <a:r>
              <a:rPr lang="en-US" altLang="zh-CN" sz="2400" b="1" dirty="0">
                <a:latin typeface="+mn-lt"/>
                <a:ea typeface="+mn-ea"/>
              </a:rPr>
              <a:t>C </a:t>
            </a:r>
            <a:r>
              <a:rPr lang="zh-CN" altLang="en-US" sz="2400" b="1" dirty="0">
                <a:latin typeface="+mn-lt"/>
                <a:ea typeface="+mn-ea"/>
              </a:rPr>
              <a:t>已扩展完毕，成为死结点，舍弃 </a:t>
            </a:r>
            <a:r>
              <a:rPr lang="en-US" altLang="zh-CN" sz="2400" b="1" dirty="0">
                <a:latin typeface="+mn-lt"/>
                <a:ea typeface="+mn-ea"/>
              </a:rPr>
              <a:t>C</a:t>
            </a:r>
            <a:r>
              <a:rPr lang="zh-CN" altLang="en-US" sz="2400" b="1" dirty="0">
                <a:latin typeface="+mn-lt"/>
                <a:ea typeface="+mn-ea"/>
              </a:rPr>
              <a:t>。</a:t>
            </a:r>
          </a:p>
        </p:txBody>
      </p:sp>
    </p:spTree>
    <p:extLst>
      <p:ext uri="{BB962C8B-B14F-4D97-AF65-F5344CB8AC3E}">
        <p14:creationId xmlns:p14="http://schemas.microsoft.com/office/powerpoint/2010/main" val="62688208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val 62"/>
          <p:cNvSpPr>
            <a:spLocks noChangeArrowheads="1"/>
          </p:cNvSpPr>
          <p:nvPr/>
        </p:nvSpPr>
        <p:spPr bwMode="auto">
          <a:xfrm>
            <a:off x="4229050" y="1884330"/>
            <a:ext cx="486966" cy="649288"/>
          </a:xfrm>
          <a:prstGeom prst="ellipse">
            <a:avLst/>
          </a:prstGeom>
          <a:solidFill>
            <a:schemeClr val="bg1">
              <a:lumMod val="85000"/>
            </a:schemeClr>
          </a:solidFill>
        </p:spPr>
        <p:style>
          <a:lnRef idx="0">
            <a:schemeClr val="accent1"/>
          </a:lnRef>
          <a:fillRef idx="3">
            <a:schemeClr val="accent1"/>
          </a:fillRef>
          <a:effectRef idx="3">
            <a:schemeClr val="accent1"/>
          </a:effectRef>
          <a:fontRef idx="minor">
            <a:schemeClr val="lt1"/>
          </a:fontRef>
        </p:style>
        <p:txBody>
          <a:bodyPr wrap="none" anchor="ctr"/>
          <a:lstStyle/>
          <a:p>
            <a:pPr algn="ctr"/>
            <a:r>
              <a:rPr lang="en-US" altLang="zh-CN" sz="2000" b="1" dirty="0">
                <a:solidFill>
                  <a:schemeClr val="tx1"/>
                </a:solidFill>
              </a:rPr>
              <a:t>A</a:t>
            </a:r>
          </a:p>
        </p:txBody>
      </p:sp>
      <p:sp>
        <p:nvSpPr>
          <p:cNvPr id="6" name="Oval 64"/>
          <p:cNvSpPr>
            <a:spLocks noChangeArrowheads="1"/>
          </p:cNvSpPr>
          <p:nvPr/>
        </p:nvSpPr>
        <p:spPr bwMode="auto">
          <a:xfrm>
            <a:off x="2313204" y="3271931"/>
            <a:ext cx="486965" cy="649288"/>
          </a:xfrm>
          <a:prstGeom prst="ellipse">
            <a:avLst/>
          </a:prstGeom>
          <a:solidFill>
            <a:schemeClr val="bg1">
              <a:lumMod val="85000"/>
            </a:schemeClr>
          </a:solidFill>
        </p:spPr>
        <p:style>
          <a:lnRef idx="0">
            <a:schemeClr val="accent1"/>
          </a:lnRef>
          <a:fillRef idx="3">
            <a:schemeClr val="accent1"/>
          </a:fillRef>
          <a:effectRef idx="3">
            <a:schemeClr val="accent1"/>
          </a:effectRef>
          <a:fontRef idx="minor">
            <a:schemeClr val="lt1"/>
          </a:fontRef>
        </p:style>
        <p:txBody>
          <a:bodyPr wrap="none" anchor="ctr"/>
          <a:lstStyle/>
          <a:p>
            <a:pPr algn="ctr"/>
            <a:r>
              <a:rPr lang="en-US" altLang="zh-CN" sz="2000" b="1" dirty="0">
                <a:solidFill>
                  <a:schemeClr val="tx1"/>
                </a:solidFill>
              </a:rPr>
              <a:t>B</a:t>
            </a:r>
          </a:p>
        </p:txBody>
      </p:sp>
      <p:sp>
        <p:nvSpPr>
          <p:cNvPr id="8" name="Oval 67"/>
          <p:cNvSpPr>
            <a:spLocks noChangeArrowheads="1"/>
          </p:cNvSpPr>
          <p:nvPr/>
        </p:nvSpPr>
        <p:spPr bwMode="auto">
          <a:xfrm>
            <a:off x="6303866" y="3235188"/>
            <a:ext cx="486965" cy="649287"/>
          </a:xfrm>
          <a:prstGeom prst="ellipse">
            <a:avLst/>
          </a:prstGeom>
          <a:solidFill>
            <a:schemeClr val="bg1">
              <a:lumMod val="85000"/>
            </a:schemeClr>
          </a:solidFill>
        </p:spPr>
        <p:style>
          <a:lnRef idx="0">
            <a:schemeClr val="accent1"/>
          </a:lnRef>
          <a:fillRef idx="3">
            <a:schemeClr val="accent1"/>
          </a:fillRef>
          <a:effectRef idx="3">
            <a:schemeClr val="accent1"/>
          </a:effectRef>
          <a:fontRef idx="minor">
            <a:schemeClr val="lt1"/>
          </a:fontRef>
        </p:style>
        <p:txBody>
          <a:bodyPr wrap="none" anchor="ctr"/>
          <a:lstStyle/>
          <a:p>
            <a:pPr algn="ctr"/>
            <a:r>
              <a:rPr lang="en-US" altLang="zh-CN" sz="2000" b="1" dirty="0">
                <a:solidFill>
                  <a:schemeClr val="tx1"/>
                </a:solidFill>
              </a:rPr>
              <a:t>C</a:t>
            </a:r>
          </a:p>
        </p:txBody>
      </p:sp>
      <p:cxnSp>
        <p:nvCxnSpPr>
          <p:cNvPr id="32" name="直接连接符 74"/>
          <p:cNvCxnSpPr>
            <a:cxnSpLocks noChangeShapeType="1"/>
            <a:endCxn id="6" idx="7"/>
          </p:cNvCxnSpPr>
          <p:nvPr/>
        </p:nvCxnSpPr>
        <p:spPr bwMode="auto">
          <a:xfrm flipH="1">
            <a:off x="2728855" y="2306558"/>
            <a:ext cx="1518454" cy="1060459"/>
          </a:xfrm>
          <a:prstGeom prst="line">
            <a:avLst/>
          </a:prstGeom>
          <a:noFill/>
          <a:ln w="19050" algn="ctr">
            <a:solidFill>
              <a:srgbClr val="0070C0"/>
            </a:solidFill>
            <a:round/>
          </a:ln>
        </p:spPr>
      </p:cxnSp>
      <p:cxnSp>
        <p:nvCxnSpPr>
          <p:cNvPr id="35" name="直接连接符 77"/>
          <p:cNvCxnSpPr>
            <a:cxnSpLocks noChangeShapeType="1"/>
            <a:endCxn id="8" idx="1"/>
          </p:cNvCxnSpPr>
          <p:nvPr/>
        </p:nvCxnSpPr>
        <p:spPr bwMode="auto">
          <a:xfrm>
            <a:off x="4716016" y="2306558"/>
            <a:ext cx="1659164" cy="1023716"/>
          </a:xfrm>
          <a:prstGeom prst="line">
            <a:avLst/>
          </a:prstGeom>
          <a:noFill/>
          <a:ln w="19050" algn="ctr">
            <a:solidFill>
              <a:srgbClr val="0070C0"/>
            </a:solidFill>
            <a:round/>
          </a:ln>
        </p:spPr>
      </p:cxnSp>
      <p:sp>
        <p:nvSpPr>
          <p:cNvPr id="11" name="Oval 100"/>
          <p:cNvSpPr>
            <a:spLocks noChangeArrowheads="1"/>
          </p:cNvSpPr>
          <p:nvPr/>
        </p:nvSpPr>
        <p:spPr bwMode="auto">
          <a:xfrm>
            <a:off x="1375615" y="4208893"/>
            <a:ext cx="486966" cy="649288"/>
          </a:xfrm>
          <a:prstGeom prst="ellipse">
            <a:avLst/>
          </a:prstGeom>
          <a:solidFill>
            <a:schemeClr val="bg1">
              <a:lumMod val="85000"/>
            </a:schemeClr>
          </a:solidFill>
        </p:spPr>
        <p:style>
          <a:lnRef idx="0">
            <a:schemeClr val="accent1"/>
          </a:lnRef>
          <a:fillRef idx="3">
            <a:schemeClr val="accent1"/>
          </a:fillRef>
          <a:effectRef idx="3">
            <a:schemeClr val="accent1"/>
          </a:effectRef>
          <a:fontRef idx="minor">
            <a:schemeClr val="lt1"/>
          </a:fontRef>
        </p:style>
        <p:txBody>
          <a:bodyPr wrap="none" anchor="ctr"/>
          <a:lstStyle/>
          <a:p>
            <a:pPr algn="ctr"/>
            <a:r>
              <a:rPr lang="en-US" altLang="zh-CN" sz="2000" b="1" dirty="0">
                <a:solidFill>
                  <a:schemeClr val="tx1"/>
                </a:solidFill>
              </a:rPr>
              <a:t>D</a:t>
            </a:r>
          </a:p>
        </p:txBody>
      </p:sp>
      <p:cxnSp>
        <p:nvCxnSpPr>
          <p:cNvPr id="12" name="直接连接符 11"/>
          <p:cNvCxnSpPr>
            <a:cxnSpLocks noChangeShapeType="1"/>
            <a:stCxn id="6" idx="3"/>
          </p:cNvCxnSpPr>
          <p:nvPr/>
        </p:nvCxnSpPr>
        <p:spPr bwMode="auto">
          <a:xfrm flipH="1">
            <a:off x="1777061" y="3826133"/>
            <a:ext cx="607457" cy="460203"/>
          </a:xfrm>
          <a:prstGeom prst="line">
            <a:avLst/>
          </a:prstGeom>
          <a:noFill/>
          <a:ln w="19050" algn="ctr">
            <a:solidFill>
              <a:srgbClr val="0070C0"/>
            </a:solidFill>
            <a:round/>
          </a:ln>
        </p:spPr>
      </p:cxnSp>
      <p:sp>
        <p:nvSpPr>
          <p:cNvPr id="13" name="Oval 100"/>
          <p:cNvSpPr>
            <a:spLocks noChangeArrowheads="1"/>
          </p:cNvSpPr>
          <p:nvPr/>
        </p:nvSpPr>
        <p:spPr bwMode="auto">
          <a:xfrm>
            <a:off x="3294272" y="4208893"/>
            <a:ext cx="486966" cy="649288"/>
          </a:xfrm>
          <a:prstGeom prst="ellipse">
            <a:avLst/>
          </a:prstGeom>
          <a:solidFill>
            <a:schemeClr val="bg1">
              <a:lumMod val="85000"/>
            </a:schemeClr>
          </a:solidFill>
        </p:spPr>
        <p:style>
          <a:lnRef idx="0">
            <a:schemeClr val="accent1"/>
          </a:lnRef>
          <a:fillRef idx="3">
            <a:schemeClr val="accent1"/>
          </a:fillRef>
          <a:effectRef idx="3">
            <a:schemeClr val="accent1"/>
          </a:effectRef>
          <a:fontRef idx="minor">
            <a:schemeClr val="lt1"/>
          </a:fontRef>
        </p:style>
        <p:txBody>
          <a:bodyPr wrap="none" anchor="ctr"/>
          <a:lstStyle/>
          <a:p>
            <a:pPr algn="ctr"/>
            <a:r>
              <a:rPr lang="en-US" altLang="zh-CN" sz="2000" b="1" dirty="0">
                <a:solidFill>
                  <a:schemeClr val="tx1"/>
                </a:solidFill>
              </a:rPr>
              <a:t>E</a:t>
            </a:r>
          </a:p>
        </p:txBody>
      </p:sp>
      <p:cxnSp>
        <p:nvCxnSpPr>
          <p:cNvPr id="14" name="直接连接符 13"/>
          <p:cNvCxnSpPr>
            <a:cxnSpLocks noChangeShapeType="1"/>
          </p:cNvCxnSpPr>
          <p:nvPr/>
        </p:nvCxnSpPr>
        <p:spPr bwMode="auto">
          <a:xfrm>
            <a:off x="2771800" y="3787979"/>
            <a:ext cx="601414" cy="498357"/>
          </a:xfrm>
          <a:prstGeom prst="line">
            <a:avLst/>
          </a:prstGeom>
          <a:noFill/>
          <a:ln w="19050" algn="ctr">
            <a:solidFill>
              <a:srgbClr val="0070C0"/>
            </a:solidFill>
            <a:round/>
          </a:ln>
        </p:spPr>
      </p:cxnSp>
      <p:sp>
        <p:nvSpPr>
          <p:cNvPr id="18" name="Oval 100"/>
          <p:cNvSpPr>
            <a:spLocks noChangeArrowheads="1"/>
          </p:cNvSpPr>
          <p:nvPr/>
        </p:nvSpPr>
        <p:spPr bwMode="auto">
          <a:xfrm>
            <a:off x="5355086" y="4149080"/>
            <a:ext cx="486966" cy="649288"/>
          </a:xfrm>
          <a:prstGeom prst="ellipse">
            <a:avLst/>
          </a:prstGeom>
          <a:solidFill>
            <a:schemeClr val="bg1">
              <a:lumMod val="85000"/>
            </a:schemeClr>
          </a:solidFill>
        </p:spPr>
        <p:style>
          <a:lnRef idx="0">
            <a:schemeClr val="accent1"/>
          </a:lnRef>
          <a:fillRef idx="3">
            <a:schemeClr val="accent1"/>
          </a:fillRef>
          <a:effectRef idx="3">
            <a:schemeClr val="accent1"/>
          </a:effectRef>
          <a:fontRef idx="minor">
            <a:schemeClr val="lt1"/>
          </a:fontRef>
        </p:style>
        <p:txBody>
          <a:bodyPr wrap="none" anchor="ctr"/>
          <a:lstStyle/>
          <a:p>
            <a:pPr algn="ctr"/>
            <a:r>
              <a:rPr lang="en-US" altLang="zh-CN" sz="2000" b="1">
                <a:solidFill>
                  <a:schemeClr val="tx1"/>
                </a:solidFill>
              </a:rPr>
              <a:t>F</a:t>
            </a:r>
          </a:p>
        </p:txBody>
      </p:sp>
      <p:cxnSp>
        <p:nvCxnSpPr>
          <p:cNvPr id="19" name="直接连接符 18"/>
          <p:cNvCxnSpPr>
            <a:cxnSpLocks noChangeShapeType="1"/>
            <a:stCxn id="8" idx="3"/>
          </p:cNvCxnSpPr>
          <p:nvPr/>
        </p:nvCxnSpPr>
        <p:spPr bwMode="auto">
          <a:xfrm flipH="1">
            <a:off x="5756532" y="3789389"/>
            <a:ext cx="618648" cy="437134"/>
          </a:xfrm>
          <a:prstGeom prst="line">
            <a:avLst/>
          </a:prstGeom>
          <a:noFill/>
          <a:ln w="19050" algn="ctr">
            <a:solidFill>
              <a:srgbClr val="0070C0"/>
            </a:solidFill>
            <a:round/>
          </a:ln>
        </p:spPr>
      </p:cxnSp>
      <p:sp>
        <p:nvSpPr>
          <p:cNvPr id="20" name="Oval 100"/>
          <p:cNvSpPr>
            <a:spLocks noChangeArrowheads="1"/>
          </p:cNvSpPr>
          <p:nvPr/>
        </p:nvSpPr>
        <p:spPr bwMode="auto">
          <a:xfrm>
            <a:off x="7298868" y="4149080"/>
            <a:ext cx="486966" cy="649288"/>
          </a:xfrm>
          <a:prstGeom prst="ellipse">
            <a:avLst/>
          </a:prstGeom>
          <a:solidFill>
            <a:srgbClr val="0070C0"/>
          </a:solidFill>
        </p:spPr>
        <p:style>
          <a:lnRef idx="0">
            <a:schemeClr val="accent1"/>
          </a:lnRef>
          <a:fillRef idx="3">
            <a:schemeClr val="accent1"/>
          </a:fillRef>
          <a:effectRef idx="3">
            <a:schemeClr val="accent1"/>
          </a:effectRef>
          <a:fontRef idx="minor">
            <a:schemeClr val="lt1"/>
          </a:fontRef>
        </p:style>
        <p:txBody>
          <a:bodyPr wrap="none" anchor="ctr"/>
          <a:lstStyle/>
          <a:p>
            <a:pPr algn="ctr" fontAlgn="auto">
              <a:spcBef>
                <a:spcPts val="0"/>
              </a:spcBef>
              <a:spcAft>
                <a:spcPts val="0"/>
              </a:spcAft>
              <a:defRPr/>
            </a:pPr>
            <a:r>
              <a:rPr lang="en-US" altLang="zh-CN" sz="2000" b="1" dirty="0"/>
              <a:t>G</a:t>
            </a:r>
          </a:p>
        </p:txBody>
      </p:sp>
      <p:cxnSp>
        <p:nvCxnSpPr>
          <p:cNvPr id="21" name="直接连接符 20"/>
          <p:cNvCxnSpPr>
            <a:cxnSpLocks noChangeShapeType="1"/>
          </p:cNvCxnSpPr>
          <p:nvPr/>
        </p:nvCxnSpPr>
        <p:spPr bwMode="auto">
          <a:xfrm>
            <a:off x="6776396" y="3728166"/>
            <a:ext cx="601414" cy="498357"/>
          </a:xfrm>
          <a:prstGeom prst="line">
            <a:avLst/>
          </a:prstGeom>
          <a:noFill/>
          <a:ln w="19050" algn="ctr">
            <a:solidFill>
              <a:srgbClr val="0070C0"/>
            </a:solidFill>
            <a:round/>
          </a:ln>
        </p:spPr>
      </p:cxnSp>
      <p:sp>
        <p:nvSpPr>
          <p:cNvPr id="24" name="Oval 75"/>
          <p:cNvSpPr>
            <a:spLocks noChangeArrowheads="1"/>
          </p:cNvSpPr>
          <p:nvPr/>
        </p:nvSpPr>
        <p:spPr bwMode="auto">
          <a:xfrm>
            <a:off x="853676" y="5019773"/>
            <a:ext cx="486966" cy="649287"/>
          </a:xfrm>
          <a:prstGeom prst="ellipse">
            <a:avLst/>
          </a:prstGeom>
          <a:solidFill>
            <a:srgbClr val="C00000"/>
          </a:solidFill>
        </p:spPr>
        <p:style>
          <a:lnRef idx="0">
            <a:schemeClr val="accent1"/>
          </a:lnRef>
          <a:fillRef idx="3">
            <a:schemeClr val="accent1"/>
          </a:fillRef>
          <a:effectRef idx="3">
            <a:schemeClr val="accent1"/>
          </a:effectRef>
          <a:fontRef idx="minor">
            <a:schemeClr val="lt1"/>
          </a:fontRef>
        </p:style>
        <p:txBody>
          <a:bodyPr wrap="none" anchor="ctr"/>
          <a:lstStyle/>
          <a:p>
            <a:pPr algn="ctr" fontAlgn="auto">
              <a:spcBef>
                <a:spcPts val="0"/>
              </a:spcBef>
              <a:spcAft>
                <a:spcPts val="0"/>
              </a:spcAft>
              <a:defRPr/>
            </a:pPr>
            <a:r>
              <a:rPr lang="en-US" altLang="zh-CN" sz="2000" b="1" dirty="0"/>
              <a:t>H</a:t>
            </a:r>
          </a:p>
        </p:txBody>
      </p:sp>
      <p:sp>
        <p:nvSpPr>
          <p:cNvPr id="26" name="Oval 79"/>
          <p:cNvSpPr>
            <a:spLocks noChangeArrowheads="1"/>
          </p:cNvSpPr>
          <p:nvPr/>
        </p:nvSpPr>
        <p:spPr bwMode="auto">
          <a:xfrm>
            <a:off x="1916706" y="5019773"/>
            <a:ext cx="486966" cy="649288"/>
          </a:xfrm>
          <a:prstGeom prst="ellipse">
            <a:avLst/>
          </a:prstGeom>
          <a:solidFill>
            <a:srgbClr val="008000"/>
          </a:solidFill>
        </p:spPr>
        <p:style>
          <a:lnRef idx="0">
            <a:schemeClr val="accent1"/>
          </a:lnRef>
          <a:fillRef idx="3">
            <a:schemeClr val="accent1"/>
          </a:fillRef>
          <a:effectRef idx="3">
            <a:schemeClr val="accent1"/>
          </a:effectRef>
          <a:fontRef idx="minor">
            <a:schemeClr val="lt1"/>
          </a:fontRef>
        </p:style>
        <p:txBody>
          <a:bodyPr wrap="none" anchor="ctr"/>
          <a:lstStyle/>
          <a:p>
            <a:pPr algn="ctr" fontAlgn="auto">
              <a:spcBef>
                <a:spcPts val="0"/>
              </a:spcBef>
              <a:spcAft>
                <a:spcPts val="0"/>
              </a:spcAft>
              <a:defRPr/>
            </a:pPr>
            <a:r>
              <a:rPr lang="en-US" altLang="zh-CN" sz="2000" b="1" dirty="0"/>
              <a:t>I</a:t>
            </a:r>
          </a:p>
        </p:txBody>
      </p:sp>
      <p:cxnSp>
        <p:nvCxnSpPr>
          <p:cNvPr id="28" name="直接连接符 80"/>
          <p:cNvCxnSpPr>
            <a:cxnSpLocks noChangeShapeType="1"/>
            <a:stCxn id="11" idx="3"/>
            <a:endCxn id="24" idx="0"/>
          </p:cNvCxnSpPr>
          <p:nvPr/>
        </p:nvCxnSpPr>
        <p:spPr bwMode="auto">
          <a:xfrm flipH="1">
            <a:off x="1097159" y="4763095"/>
            <a:ext cx="349771" cy="256678"/>
          </a:xfrm>
          <a:prstGeom prst="line">
            <a:avLst/>
          </a:prstGeom>
          <a:noFill/>
          <a:ln w="19050" algn="ctr">
            <a:solidFill>
              <a:srgbClr val="0070C0"/>
            </a:solidFill>
            <a:round/>
          </a:ln>
        </p:spPr>
      </p:cxnSp>
      <p:cxnSp>
        <p:nvCxnSpPr>
          <p:cNvPr id="29" name="直接连接符 81"/>
          <p:cNvCxnSpPr>
            <a:cxnSpLocks noChangeShapeType="1"/>
            <a:stCxn id="11" idx="5"/>
          </p:cNvCxnSpPr>
          <p:nvPr/>
        </p:nvCxnSpPr>
        <p:spPr bwMode="auto">
          <a:xfrm>
            <a:off x="1791266" y="4763095"/>
            <a:ext cx="340001" cy="256678"/>
          </a:xfrm>
          <a:prstGeom prst="line">
            <a:avLst/>
          </a:prstGeom>
          <a:noFill/>
          <a:ln w="19050" algn="ctr">
            <a:solidFill>
              <a:srgbClr val="0070C0"/>
            </a:solidFill>
            <a:round/>
          </a:ln>
        </p:spPr>
      </p:cxnSp>
      <p:sp>
        <p:nvSpPr>
          <p:cNvPr id="30" name="Oval 75"/>
          <p:cNvSpPr>
            <a:spLocks noChangeArrowheads="1"/>
          </p:cNvSpPr>
          <p:nvPr/>
        </p:nvSpPr>
        <p:spPr bwMode="auto">
          <a:xfrm>
            <a:off x="2797731" y="5039311"/>
            <a:ext cx="486966" cy="649287"/>
          </a:xfrm>
          <a:prstGeom prst="ellipse">
            <a:avLst/>
          </a:prstGeom>
          <a:solidFill>
            <a:srgbClr val="C00000"/>
          </a:solidFill>
        </p:spPr>
        <p:style>
          <a:lnRef idx="0">
            <a:schemeClr val="accent1"/>
          </a:lnRef>
          <a:fillRef idx="3">
            <a:schemeClr val="accent1"/>
          </a:fillRef>
          <a:effectRef idx="3">
            <a:schemeClr val="accent1"/>
          </a:effectRef>
          <a:fontRef idx="minor">
            <a:schemeClr val="lt1"/>
          </a:fontRef>
        </p:style>
        <p:txBody>
          <a:bodyPr wrap="none" anchor="ctr"/>
          <a:lstStyle/>
          <a:p>
            <a:pPr algn="ctr" fontAlgn="auto">
              <a:spcBef>
                <a:spcPts val="0"/>
              </a:spcBef>
              <a:spcAft>
                <a:spcPts val="0"/>
              </a:spcAft>
              <a:defRPr/>
            </a:pPr>
            <a:r>
              <a:rPr lang="en-US" altLang="zh-CN" sz="2000" b="1" dirty="0"/>
              <a:t>J</a:t>
            </a:r>
          </a:p>
        </p:txBody>
      </p:sp>
      <p:sp>
        <p:nvSpPr>
          <p:cNvPr id="33" name="Oval 79"/>
          <p:cNvSpPr>
            <a:spLocks noChangeArrowheads="1"/>
          </p:cNvSpPr>
          <p:nvPr/>
        </p:nvSpPr>
        <p:spPr bwMode="auto">
          <a:xfrm>
            <a:off x="3860761" y="5039311"/>
            <a:ext cx="486966" cy="649288"/>
          </a:xfrm>
          <a:prstGeom prst="ellipse">
            <a:avLst/>
          </a:prstGeom>
          <a:solidFill>
            <a:srgbClr val="008000"/>
          </a:solidFill>
        </p:spPr>
        <p:style>
          <a:lnRef idx="0">
            <a:schemeClr val="accent1"/>
          </a:lnRef>
          <a:fillRef idx="3">
            <a:schemeClr val="accent1"/>
          </a:fillRef>
          <a:effectRef idx="3">
            <a:schemeClr val="accent1"/>
          </a:effectRef>
          <a:fontRef idx="minor">
            <a:schemeClr val="lt1"/>
          </a:fontRef>
        </p:style>
        <p:txBody>
          <a:bodyPr wrap="none" anchor="ctr"/>
          <a:lstStyle/>
          <a:p>
            <a:pPr algn="ctr" fontAlgn="auto">
              <a:spcBef>
                <a:spcPts val="0"/>
              </a:spcBef>
              <a:spcAft>
                <a:spcPts val="0"/>
              </a:spcAft>
              <a:defRPr/>
            </a:pPr>
            <a:r>
              <a:rPr lang="en-US" altLang="zh-CN" sz="2000" b="1" dirty="0"/>
              <a:t>K</a:t>
            </a:r>
          </a:p>
        </p:txBody>
      </p:sp>
      <p:cxnSp>
        <p:nvCxnSpPr>
          <p:cNvPr id="36" name="直接连接符 80"/>
          <p:cNvCxnSpPr>
            <a:cxnSpLocks noChangeShapeType="1"/>
            <a:stCxn id="13" idx="3"/>
            <a:endCxn id="30" idx="0"/>
          </p:cNvCxnSpPr>
          <p:nvPr/>
        </p:nvCxnSpPr>
        <p:spPr bwMode="auto">
          <a:xfrm flipH="1">
            <a:off x="3041214" y="4763095"/>
            <a:ext cx="324373" cy="276216"/>
          </a:xfrm>
          <a:prstGeom prst="line">
            <a:avLst/>
          </a:prstGeom>
          <a:noFill/>
          <a:ln w="19050" algn="ctr">
            <a:solidFill>
              <a:srgbClr val="0070C0"/>
            </a:solidFill>
            <a:round/>
          </a:ln>
        </p:spPr>
      </p:cxnSp>
      <p:cxnSp>
        <p:nvCxnSpPr>
          <p:cNvPr id="37" name="直接连接符 81"/>
          <p:cNvCxnSpPr>
            <a:cxnSpLocks noChangeShapeType="1"/>
          </p:cNvCxnSpPr>
          <p:nvPr/>
        </p:nvCxnSpPr>
        <p:spPr bwMode="auto">
          <a:xfrm>
            <a:off x="3758086" y="4706701"/>
            <a:ext cx="317236" cy="332610"/>
          </a:xfrm>
          <a:prstGeom prst="line">
            <a:avLst/>
          </a:prstGeom>
          <a:noFill/>
          <a:ln w="19050" algn="ctr">
            <a:solidFill>
              <a:srgbClr val="0070C0"/>
            </a:solidFill>
            <a:round/>
          </a:ln>
        </p:spPr>
      </p:cxnSp>
      <p:sp>
        <p:nvSpPr>
          <p:cNvPr id="38" name="Oval 102"/>
          <p:cNvSpPr>
            <a:spLocks noChangeArrowheads="1"/>
          </p:cNvSpPr>
          <p:nvPr/>
        </p:nvSpPr>
        <p:spPr bwMode="auto">
          <a:xfrm>
            <a:off x="4805114" y="5013661"/>
            <a:ext cx="486966" cy="649287"/>
          </a:xfrm>
          <a:prstGeom prst="ellipse">
            <a:avLst/>
          </a:prstGeom>
          <a:solidFill>
            <a:srgbClr val="008000"/>
          </a:solidFill>
        </p:spPr>
        <p:style>
          <a:lnRef idx="0">
            <a:schemeClr val="accent1"/>
          </a:lnRef>
          <a:fillRef idx="3">
            <a:schemeClr val="accent1"/>
          </a:fillRef>
          <a:effectRef idx="3">
            <a:schemeClr val="accent1"/>
          </a:effectRef>
          <a:fontRef idx="minor">
            <a:schemeClr val="lt1"/>
          </a:fontRef>
        </p:style>
        <p:txBody>
          <a:bodyPr wrap="none" anchor="ctr"/>
          <a:lstStyle/>
          <a:p>
            <a:pPr algn="ctr" fontAlgn="auto">
              <a:spcBef>
                <a:spcPts val="0"/>
              </a:spcBef>
              <a:spcAft>
                <a:spcPts val="0"/>
              </a:spcAft>
              <a:defRPr/>
            </a:pPr>
            <a:r>
              <a:rPr lang="en-US" altLang="zh-CN" sz="2000" b="1"/>
              <a:t>L</a:t>
            </a:r>
          </a:p>
        </p:txBody>
      </p:sp>
      <p:cxnSp>
        <p:nvCxnSpPr>
          <p:cNvPr id="40" name="直接连接符 78"/>
          <p:cNvCxnSpPr>
            <a:cxnSpLocks noChangeShapeType="1"/>
          </p:cNvCxnSpPr>
          <p:nvPr/>
        </p:nvCxnSpPr>
        <p:spPr bwMode="auto">
          <a:xfrm flipH="1">
            <a:off x="5048597" y="4703282"/>
            <a:ext cx="377804" cy="310379"/>
          </a:xfrm>
          <a:prstGeom prst="line">
            <a:avLst/>
          </a:prstGeom>
          <a:noFill/>
          <a:ln w="19050" algn="ctr">
            <a:solidFill>
              <a:srgbClr val="0070C0"/>
            </a:solidFill>
            <a:round/>
          </a:ln>
        </p:spPr>
      </p:cxnSp>
      <p:cxnSp>
        <p:nvCxnSpPr>
          <p:cNvPr id="41" name="直接连接符 82"/>
          <p:cNvCxnSpPr>
            <a:cxnSpLocks noChangeShapeType="1"/>
          </p:cNvCxnSpPr>
          <p:nvPr/>
        </p:nvCxnSpPr>
        <p:spPr bwMode="auto">
          <a:xfrm>
            <a:off x="5770737" y="4703282"/>
            <a:ext cx="295119" cy="310380"/>
          </a:xfrm>
          <a:prstGeom prst="line">
            <a:avLst/>
          </a:prstGeom>
          <a:noFill/>
          <a:ln w="19050" algn="ctr">
            <a:solidFill>
              <a:srgbClr val="0070C0"/>
            </a:solidFill>
            <a:round/>
          </a:ln>
        </p:spPr>
      </p:cxnSp>
      <p:sp>
        <p:nvSpPr>
          <p:cNvPr id="44" name="Oval 102"/>
          <p:cNvSpPr>
            <a:spLocks noChangeArrowheads="1"/>
          </p:cNvSpPr>
          <p:nvPr/>
        </p:nvSpPr>
        <p:spPr bwMode="auto">
          <a:xfrm>
            <a:off x="5822373" y="5019774"/>
            <a:ext cx="486966" cy="649287"/>
          </a:xfrm>
          <a:prstGeom prst="ellipse">
            <a:avLst/>
          </a:prstGeom>
          <a:solidFill>
            <a:srgbClr val="008000"/>
          </a:solidFill>
        </p:spPr>
        <p:style>
          <a:lnRef idx="0">
            <a:schemeClr val="accent1"/>
          </a:lnRef>
          <a:fillRef idx="3">
            <a:schemeClr val="accent1"/>
          </a:fillRef>
          <a:effectRef idx="3">
            <a:schemeClr val="accent1"/>
          </a:effectRef>
          <a:fontRef idx="minor">
            <a:schemeClr val="lt1"/>
          </a:fontRef>
        </p:style>
        <p:txBody>
          <a:bodyPr wrap="none" anchor="ctr"/>
          <a:lstStyle/>
          <a:p>
            <a:pPr algn="ctr" fontAlgn="auto">
              <a:spcBef>
                <a:spcPts val="0"/>
              </a:spcBef>
              <a:spcAft>
                <a:spcPts val="0"/>
              </a:spcAft>
              <a:defRPr/>
            </a:pPr>
            <a:r>
              <a:rPr lang="en-US" altLang="zh-CN" sz="2000" b="1" dirty="0"/>
              <a:t>M</a:t>
            </a:r>
          </a:p>
        </p:txBody>
      </p:sp>
      <p:sp>
        <p:nvSpPr>
          <p:cNvPr id="46" name="Oval 102"/>
          <p:cNvSpPr>
            <a:spLocks noChangeArrowheads="1"/>
          </p:cNvSpPr>
          <p:nvPr/>
        </p:nvSpPr>
        <p:spPr bwMode="auto">
          <a:xfrm>
            <a:off x="6721529" y="5011295"/>
            <a:ext cx="486966" cy="649287"/>
          </a:xfrm>
          <a:prstGeom prst="ellipse">
            <a:avLst/>
          </a:prstGeom>
          <a:solidFill>
            <a:srgbClr val="008000"/>
          </a:solidFill>
        </p:spPr>
        <p:style>
          <a:lnRef idx="0">
            <a:schemeClr val="accent1"/>
          </a:lnRef>
          <a:fillRef idx="3">
            <a:schemeClr val="accent1"/>
          </a:fillRef>
          <a:effectRef idx="3">
            <a:schemeClr val="accent1"/>
          </a:effectRef>
          <a:fontRef idx="minor">
            <a:schemeClr val="lt1"/>
          </a:fontRef>
        </p:style>
        <p:txBody>
          <a:bodyPr wrap="none" anchor="ctr"/>
          <a:lstStyle/>
          <a:p>
            <a:pPr algn="ctr" fontAlgn="auto">
              <a:spcBef>
                <a:spcPts val="0"/>
              </a:spcBef>
              <a:spcAft>
                <a:spcPts val="0"/>
              </a:spcAft>
              <a:defRPr/>
            </a:pPr>
            <a:r>
              <a:rPr lang="en-US" altLang="zh-CN" sz="2000" b="1" dirty="0"/>
              <a:t>N</a:t>
            </a:r>
          </a:p>
        </p:txBody>
      </p:sp>
      <p:sp>
        <p:nvSpPr>
          <p:cNvPr id="47" name="Text Box 111"/>
          <p:cNvSpPr txBox="1">
            <a:spLocks noChangeArrowheads="1"/>
          </p:cNvSpPr>
          <p:nvPr/>
        </p:nvSpPr>
        <p:spPr bwMode="auto">
          <a:xfrm>
            <a:off x="6674829" y="5673586"/>
            <a:ext cx="748923"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onsolas" panose="020B0609020204030204" pitchFamily="49" charset="0"/>
                <a:ea typeface="微软雅黑" panose="020B0503020204020204" pitchFamily="34" charset="-122"/>
              </a:defRPr>
            </a:lvl1pPr>
            <a:lvl2pPr marL="742950" indent="-285750">
              <a:defRPr>
                <a:solidFill>
                  <a:schemeClr val="tx1"/>
                </a:solidFill>
                <a:latin typeface="Consolas" panose="020B0609020204030204" pitchFamily="49" charset="0"/>
                <a:ea typeface="微软雅黑" panose="020B0503020204020204" pitchFamily="34" charset="-122"/>
              </a:defRPr>
            </a:lvl2pPr>
            <a:lvl3pPr marL="1143000" indent="-228600">
              <a:defRPr>
                <a:solidFill>
                  <a:schemeClr val="tx1"/>
                </a:solidFill>
                <a:latin typeface="Consolas" panose="020B0609020204030204" pitchFamily="49" charset="0"/>
                <a:ea typeface="微软雅黑" panose="020B0503020204020204" pitchFamily="34" charset="-122"/>
              </a:defRPr>
            </a:lvl3pPr>
            <a:lvl4pPr marL="1600200" indent="-228600">
              <a:defRPr>
                <a:solidFill>
                  <a:schemeClr val="tx1"/>
                </a:solidFill>
                <a:latin typeface="Consolas" panose="020B0609020204030204" pitchFamily="49" charset="0"/>
                <a:ea typeface="微软雅黑" panose="020B0503020204020204" pitchFamily="34" charset="-122"/>
              </a:defRPr>
            </a:lvl4pPr>
            <a:lvl5pPr marL="2057400" indent="-228600">
              <a:defRPr>
                <a:solidFill>
                  <a:schemeClr val="tx1"/>
                </a:solidFill>
                <a:latin typeface="Consolas" panose="020B0609020204030204" pitchFamily="49" charset="0"/>
                <a:ea typeface="微软雅黑" panose="020B0503020204020204" pitchFamily="34" charset="-122"/>
              </a:defRPr>
            </a:lvl5pPr>
            <a:lvl6pPr marL="25146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6pPr>
            <a:lvl7pPr marL="29718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7pPr>
            <a:lvl8pPr marL="34290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8pPr>
            <a:lvl9pPr marL="38862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9pPr>
          </a:lstStyle>
          <a:p>
            <a:r>
              <a:rPr lang="en-US" altLang="zh-CN" sz="2000" b="1" i="1" dirty="0">
                <a:solidFill>
                  <a:srgbClr val="006600"/>
                </a:solidFill>
              </a:rPr>
              <a:t>C</a:t>
            </a:r>
            <a:r>
              <a:rPr lang="en-US" altLang="zh-CN" sz="2000" b="1" i="1" baseline="-25000" dirty="0">
                <a:solidFill>
                  <a:srgbClr val="006600"/>
                </a:solidFill>
              </a:rPr>
              <a:t>r</a:t>
            </a:r>
            <a:r>
              <a:rPr lang="en-US" altLang="zh-CN" sz="2000" b="1" dirty="0">
                <a:solidFill>
                  <a:srgbClr val="006600"/>
                </a:solidFill>
              </a:rPr>
              <a:t>=5</a:t>
            </a:r>
          </a:p>
          <a:p>
            <a:r>
              <a:rPr lang="en-US" altLang="zh-CN" sz="2000" b="1" i="1" dirty="0">
                <a:solidFill>
                  <a:srgbClr val="006600"/>
                </a:solidFill>
              </a:rPr>
              <a:t>V</a:t>
            </a:r>
            <a:r>
              <a:rPr lang="en-US" altLang="zh-CN" sz="2000" b="1" dirty="0">
                <a:solidFill>
                  <a:srgbClr val="006600"/>
                </a:solidFill>
              </a:rPr>
              <a:t>=25</a:t>
            </a:r>
          </a:p>
        </p:txBody>
      </p:sp>
      <p:cxnSp>
        <p:nvCxnSpPr>
          <p:cNvPr id="48" name="直接连接符 78"/>
          <p:cNvCxnSpPr>
            <a:cxnSpLocks noChangeShapeType="1"/>
          </p:cNvCxnSpPr>
          <p:nvPr/>
        </p:nvCxnSpPr>
        <p:spPr bwMode="auto">
          <a:xfrm flipH="1">
            <a:off x="6965012" y="4700916"/>
            <a:ext cx="377804" cy="310379"/>
          </a:xfrm>
          <a:prstGeom prst="line">
            <a:avLst/>
          </a:prstGeom>
          <a:noFill/>
          <a:ln w="19050" algn="ctr">
            <a:solidFill>
              <a:srgbClr val="0070C0"/>
            </a:solidFill>
            <a:round/>
          </a:ln>
        </p:spPr>
      </p:cxnSp>
      <p:cxnSp>
        <p:nvCxnSpPr>
          <p:cNvPr id="49" name="直接连接符 82"/>
          <p:cNvCxnSpPr>
            <a:cxnSpLocks noChangeShapeType="1"/>
          </p:cNvCxnSpPr>
          <p:nvPr/>
        </p:nvCxnSpPr>
        <p:spPr bwMode="auto">
          <a:xfrm>
            <a:off x="7687152" y="4700916"/>
            <a:ext cx="295119" cy="310380"/>
          </a:xfrm>
          <a:prstGeom prst="line">
            <a:avLst/>
          </a:prstGeom>
          <a:noFill/>
          <a:ln w="19050" algn="ctr">
            <a:solidFill>
              <a:srgbClr val="0070C0"/>
            </a:solidFill>
            <a:round/>
          </a:ln>
        </p:spPr>
      </p:cxnSp>
      <p:sp>
        <p:nvSpPr>
          <p:cNvPr id="50" name="Oval 102"/>
          <p:cNvSpPr>
            <a:spLocks noChangeArrowheads="1"/>
          </p:cNvSpPr>
          <p:nvPr/>
        </p:nvSpPr>
        <p:spPr bwMode="auto">
          <a:xfrm>
            <a:off x="7738788" y="5017408"/>
            <a:ext cx="486966" cy="649287"/>
          </a:xfrm>
          <a:prstGeom prst="ellipse">
            <a:avLst/>
          </a:prstGeom>
          <a:solidFill>
            <a:srgbClr val="008000"/>
          </a:solidFill>
        </p:spPr>
        <p:style>
          <a:lnRef idx="0">
            <a:schemeClr val="accent1"/>
          </a:lnRef>
          <a:fillRef idx="3">
            <a:schemeClr val="accent1"/>
          </a:fillRef>
          <a:effectRef idx="3">
            <a:schemeClr val="accent1"/>
          </a:effectRef>
          <a:fontRef idx="minor">
            <a:schemeClr val="lt1"/>
          </a:fontRef>
        </p:style>
        <p:txBody>
          <a:bodyPr wrap="none" anchor="ctr"/>
          <a:lstStyle/>
          <a:p>
            <a:pPr algn="ctr" fontAlgn="auto">
              <a:spcBef>
                <a:spcPts val="0"/>
              </a:spcBef>
              <a:spcAft>
                <a:spcPts val="0"/>
              </a:spcAft>
              <a:defRPr/>
            </a:pPr>
            <a:r>
              <a:rPr lang="en-US" altLang="zh-CN" sz="2000" b="1" dirty="0"/>
              <a:t>O</a:t>
            </a:r>
          </a:p>
        </p:txBody>
      </p:sp>
      <p:sp>
        <p:nvSpPr>
          <p:cNvPr id="51" name="Text Box 80"/>
          <p:cNvSpPr txBox="1">
            <a:spLocks noChangeArrowheads="1"/>
          </p:cNvSpPr>
          <p:nvPr/>
        </p:nvSpPr>
        <p:spPr bwMode="auto">
          <a:xfrm>
            <a:off x="7542351" y="5658177"/>
            <a:ext cx="96296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onsolas" panose="020B0609020204030204" pitchFamily="49" charset="0"/>
                <a:ea typeface="微软雅黑" panose="020B0503020204020204" pitchFamily="34" charset="-122"/>
              </a:defRPr>
            </a:lvl1pPr>
            <a:lvl2pPr marL="742950" indent="-285750">
              <a:defRPr>
                <a:solidFill>
                  <a:schemeClr val="tx1"/>
                </a:solidFill>
                <a:latin typeface="Consolas" panose="020B0609020204030204" pitchFamily="49" charset="0"/>
                <a:ea typeface="微软雅黑" panose="020B0503020204020204" pitchFamily="34" charset="-122"/>
              </a:defRPr>
            </a:lvl2pPr>
            <a:lvl3pPr marL="1143000" indent="-228600">
              <a:defRPr>
                <a:solidFill>
                  <a:schemeClr val="tx1"/>
                </a:solidFill>
                <a:latin typeface="Consolas" panose="020B0609020204030204" pitchFamily="49" charset="0"/>
                <a:ea typeface="微软雅黑" panose="020B0503020204020204" pitchFamily="34" charset="-122"/>
              </a:defRPr>
            </a:lvl3pPr>
            <a:lvl4pPr marL="1600200" indent="-228600">
              <a:defRPr>
                <a:solidFill>
                  <a:schemeClr val="tx1"/>
                </a:solidFill>
                <a:latin typeface="Consolas" panose="020B0609020204030204" pitchFamily="49" charset="0"/>
                <a:ea typeface="微软雅黑" panose="020B0503020204020204" pitchFamily="34" charset="-122"/>
              </a:defRPr>
            </a:lvl4pPr>
            <a:lvl5pPr marL="2057400" indent="-228600">
              <a:defRPr>
                <a:solidFill>
                  <a:schemeClr val="tx1"/>
                </a:solidFill>
                <a:latin typeface="Consolas" panose="020B0609020204030204" pitchFamily="49" charset="0"/>
                <a:ea typeface="微软雅黑" panose="020B0503020204020204" pitchFamily="34" charset="-122"/>
              </a:defRPr>
            </a:lvl5pPr>
            <a:lvl6pPr marL="25146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6pPr>
            <a:lvl7pPr marL="29718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7pPr>
            <a:lvl8pPr marL="34290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8pPr>
            <a:lvl9pPr marL="38862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9pPr>
          </a:lstStyle>
          <a:p>
            <a:r>
              <a:rPr lang="en-US" altLang="zh-CN" sz="2000" b="1" i="1" dirty="0">
                <a:solidFill>
                  <a:srgbClr val="006600"/>
                </a:solidFill>
              </a:rPr>
              <a:t>C</a:t>
            </a:r>
            <a:r>
              <a:rPr lang="en-US" altLang="zh-CN" sz="2000" b="1" i="1" baseline="-25000" dirty="0">
                <a:solidFill>
                  <a:srgbClr val="006600"/>
                </a:solidFill>
              </a:rPr>
              <a:t>r</a:t>
            </a:r>
            <a:r>
              <a:rPr lang="en-US" altLang="zh-CN" sz="2000" b="1" dirty="0">
                <a:solidFill>
                  <a:srgbClr val="006600"/>
                </a:solidFill>
              </a:rPr>
              <a:t>=20</a:t>
            </a:r>
          </a:p>
          <a:p>
            <a:r>
              <a:rPr lang="en-US" altLang="zh-CN" sz="2000" b="1" i="1" dirty="0">
                <a:solidFill>
                  <a:srgbClr val="006600"/>
                </a:solidFill>
              </a:rPr>
              <a:t>V</a:t>
            </a:r>
            <a:r>
              <a:rPr lang="en-US" altLang="zh-CN" sz="2000" b="1" dirty="0">
                <a:solidFill>
                  <a:srgbClr val="006600"/>
                </a:solidFill>
              </a:rPr>
              <a:t>=0</a:t>
            </a:r>
          </a:p>
        </p:txBody>
      </p:sp>
      <p:sp>
        <p:nvSpPr>
          <p:cNvPr id="52" name="Text Box 111"/>
          <p:cNvSpPr txBox="1">
            <a:spLocks noChangeArrowheads="1"/>
          </p:cNvSpPr>
          <p:nvPr/>
        </p:nvSpPr>
        <p:spPr bwMode="auto">
          <a:xfrm>
            <a:off x="4758414" y="5675952"/>
            <a:ext cx="748923"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onsolas" panose="020B0609020204030204" pitchFamily="49" charset="0"/>
                <a:ea typeface="微软雅黑" panose="020B0503020204020204" pitchFamily="34" charset="-122"/>
              </a:defRPr>
            </a:lvl1pPr>
            <a:lvl2pPr marL="742950" indent="-285750">
              <a:defRPr>
                <a:solidFill>
                  <a:schemeClr val="tx1"/>
                </a:solidFill>
                <a:latin typeface="Consolas" panose="020B0609020204030204" pitchFamily="49" charset="0"/>
                <a:ea typeface="微软雅黑" panose="020B0503020204020204" pitchFamily="34" charset="-122"/>
              </a:defRPr>
            </a:lvl2pPr>
            <a:lvl3pPr marL="1143000" indent="-228600">
              <a:defRPr>
                <a:solidFill>
                  <a:schemeClr val="tx1"/>
                </a:solidFill>
                <a:latin typeface="Consolas" panose="020B0609020204030204" pitchFamily="49" charset="0"/>
                <a:ea typeface="微软雅黑" panose="020B0503020204020204" pitchFamily="34" charset="-122"/>
              </a:defRPr>
            </a:lvl3pPr>
            <a:lvl4pPr marL="1600200" indent="-228600">
              <a:defRPr>
                <a:solidFill>
                  <a:schemeClr val="tx1"/>
                </a:solidFill>
                <a:latin typeface="Consolas" panose="020B0609020204030204" pitchFamily="49" charset="0"/>
                <a:ea typeface="微软雅黑" panose="020B0503020204020204" pitchFamily="34" charset="-122"/>
              </a:defRPr>
            </a:lvl4pPr>
            <a:lvl5pPr marL="2057400" indent="-228600">
              <a:defRPr>
                <a:solidFill>
                  <a:schemeClr val="tx1"/>
                </a:solidFill>
                <a:latin typeface="Consolas" panose="020B0609020204030204" pitchFamily="49" charset="0"/>
                <a:ea typeface="微软雅黑" panose="020B0503020204020204" pitchFamily="34" charset="-122"/>
              </a:defRPr>
            </a:lvl5pPr>
            <a:lvl6pPr marL="25146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6pPr>
            <a:lvl7pPr marL="29718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7pPr>
            <a:lvl8pPr marL="34290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8pPr>
            <a:lvl9pPr marL="38862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9pPr>
          </a:lstStyle>
          <a:p>
            <a:r>
              <a:rPr lang="en-US" altLang="zh-CN" sz="2000" b="1" i="1" dirty="0">
                <a:solidFill>
                  <a:srgbClr val="006600"/>
                </a:solidFill>
              </a:rPr>
              <a:t>C</a:t>
            </a:r>
            <a:r>
              <a:rPr lang="en-US" altLang="zh-CN" sz="2000" b="1" i="1" baseline="-25000" dirty="0">
                <a:solidFill>
                  <a:srgbClr val="006600"/>
                </a:solidFill>
              </a:rPr>
              <a:t>r</a:t>
            </a:r>
            <a:r>
              <a:rPr lang="en-US" altLang="zh-CN" sz="2000" b="1" dirty="0">
                <a:solidFill>
                  <a:srgbClr val="006600"/>
                </a:solidFill>
              </a:rPr>
              <a:t>=0</a:t>
            </a:r>
          </a:p>
          <a:p>
            <a:r>
              <a:rPr lang="en-US" altLang="zh-CN" sz="2000" b="1" i="1" dirty="0">
                <a:solidFill>
                  <a:srgbClr val="006600"/>
                </a:solidFill>
              </a:rPr>
              <a:t>V</a:t>
            </a:r>
            <a:r>
              <a:rPr lang="en-US" altLang="zh-CN" sz="2000" b="1" dirty="0">
                <a:solidFill>
                  <a:srgbClr val="006600"/>
                </a:solidFill>
              </a:rPr>
              <a:t>=40</a:t>
            </a:r>
          </a:p>
        </p:txBody>
      </p:sp>
      <p:sp>
        <p:nvSpPr>
          <p:cNvPr id="54" name="Text Box 80"/>
          <p:cNvSpPr txBox="1">
            <a:spLocks noChangeArrowheads="1"/>
          </p:cNvSpPr>
          <p:nvPr/>
        </p:nvSpPr>
        <p:spPr bwMode="auto">
          <a:xfrm>
            <a:off x="5625936" y="5660543"/>
            <a:ext cx="96296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onsolas" panose="020B0609020204030204" pitchFamily="49" charset="0"/>
                <a:ea typeface="微软雅黑" panose="020B0503020204020204" pitchFamily="34" charset="-122"/>
              </a:defRPr>
            </a:lvl1pPr>
            <a:lvl2pPr marL="742950" indent="-285750">
              <a:defRPr>
                <a:solidFill>
                  <a:schemeClr val="tx1"/>
                </a:solidFill>
                <a:latin typeface="Consolas" panose="020B0609020204030204" pitchFamily="49" charset="0"/>
                <a:ea typeface="微软雅黑" panose="020B0503020204020204" pitchFamily="34" charset="-122"/>
              </a:defRPr>
            </a:lvl2pPr>
            <a:lvl3pPr marL="1143000" indent="-228600">
              <a:defRPr>
                <a:solidFill>
                  <a:schemeClr val="tx1"/>
                </a:solidFill>
                <a:latin typeface="Consolas" panose="020B0609020204030204" pitchFamily="49" charset="0"/>
                <a:ea typeface="微软雅黑" panose="020B0503020204020204" pitchFamily="34" charset="-122"/>
              </a:defRPr>
            </a:lvl3pPr>
            <a:lvl4pPr marL="1600200" indent="-228600">
              <a:defRPr>
                <a:solidFill>
                  <a:schemeClr val="tx1"/>
                </a:solidFill>
                <a:latin typeface="Consolas" panose="020B0609020204030204" pitchFamily="49" charset="0"/>
                <a:ea typeface="微软雅黑" panose="020B0503020204020204" pitchFamily="34" charset="-122"/>
              </a:defRPr>
            </a:lvl4pPr>
            <a:lvl5pPr marL="2057400" indent="-228600">
              <a:defRPr>
                <a:solidFill>
                  <a:schemeClr val="tx1"/>
                </a:solidFill>
                <a:latin typeface="Consolas" panose="020B0609020204030204" pitchFamily="49" charset="0"/>
                <a:ea typeface="微软雅黑" panose="020B0503020204020204" pitchFamily="34" charset="-122"/>
              </a:defRPr>
            </a:lvl5pPr>
            <a:lvl6pPr marL="25146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6pPr>
            <a:lvl7pPr marL="29718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7pPr>
            <a:lvl8pPr marL="34290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8pPr>
            <a:lvl9pPr marL="38862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9pPr>
          </a:lstStyle>
          <a:p>
            <a:r>
              <a:rPr lang="en-US" altLang="zh-CN" sz="2000" b="1" i="1" dirty="0">
                <a:solidFill>
                  <a:srgbClr val="006600"/>
                </a:solidFill>
              </a:rPr>
              <a:t>C</a:t>
            </a:r>
            <a:r>
              <a:rPr lang="en-US" altLang="zh-CN" sz="2000" b="1" i="1" baseline="-25000" dirty="0">
                <a:solidFill>
                  <a:srgbClr val="006600"/>
                </a:solidFill>
              </a:rPr>
              <a:t>r</a:t>
            </a:r>
            <a:r>
              <a:rPr lang="en-US" altLang="zh-CN" sz="2000" b="1" dirty="0">
                <a:solidFill>
                  <a:srgbClr val="006600"/>
                </a:solidFill>
              </a:rPr>
              <a:t>=15</a:t>
            </a:r>
          </a:p>
          <a:p>
            <a:r>
              <a:rPr lang="en-US" altLang="zh-CN" sz="2000" b="1" i="1" dirty="0">
                <a:solidFill>
                  <a:srgbClr val="006600"/>
                </a:solidFill>
              </a:rPr>
              <a:t>V</a:t>
            </a:r>
            <a:r>
              <a:rPr lang="en-US" altLang="zh-CN" sz="2000" b="1" dirty="0">
                <a:solidFill>
                  <a:srgbClr val="006600"/>
                </a:solidFill>
              </a:rPr>
              <a:t>=15</a:t>
            </a:r>
          </a:p>
        </p:txBody>
      </p:sp>
      <p:sp>
        <p:nvSpPr>
          <p:cNvPr id="55" name="Text Box 80"/>
          <p:cNvSpPr txBox="1">
            <a:spLocks noChangeArrowheads="1"/>
          </p:cNvSpPr>
          <p:nvPr/>
        </p:nvSpPr>
        <p:spPr bwMode="auto">
          <a:xfrm>
            <a:off x="3753056" y="5682487"/>
            <a:ext cx="96296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onsolas" panose="020B0609020204030204" pitchFamily="49" charset="0"/>
                <a:ea typeface="微软雅黑" panose="020B0503020204020204" pitchFamily="34" charset="-122"/>
              </a:defRPr>
            </a:lvl1pPr>
            <a:lvl2pPr marL="742950" indent="-285750">
              <a:defRPr>
                <a:solidFill>
                  <a:schemeClr val="tx1"/>
                </a:solidFill>
                <a:latin typeface="Consolas" panose="020B0609020204030204" pitchFamily="49" charset="0"/>
                <a:ea typeface="微软雅黑" panose="020B0503020204020204" pitchFamily="34" charset="-122"/>
              </a:defRPr>
            </a:lvl2pPr>
            <a:lvl3pPr marL="1143000" indent="-228600">
              <a:defRPr>
                <a:solidFill>
                  <a:schemeClr val="tx1"/>
                </a:solidFill>
                <a:latin typeface="Consolas" panose="020B0609020204030204" pitchFamily="49" charset="0"/>
                <a:ea typeface="微软雅黑" panose="020B0503020204020204" pitchFamily="34" charset="-122"/>
              </a:defRPr>
            </a:lvl3pPr>
            <a:lvl4pPr marL="1600200" indent="-228600">
              <a:defRPr>
                <a:solidFill>
                  <a:schemeClr val="tx1"/>
                </a:solidFill>
                <a:latin typeface="Consolas" panose="020B0609020204030204" pitchFamily="49" charset="0"/>
                <a:ea typeface="微软雅黑" panose="020B0503020204020204" pitchFamily="34" charset="-122"/>
              </a:defRPr>
            </a:lvl4pPr>
            <a:lvl5pPr marL="2057400" indent="-228600">
              <a:defRPr>
                <a:solidFill>
                  <a:schemeClr val="tx1"/>
                </a:solidFill>
                <a:latin typeface="Consolas" panose="020B0609020204030204" pitchFamily="49" charset="0"/>
                <a:ea typeface="微软雅黑" panose="020B0503020204020204" pitchFamily="34" charset="-122"/>
              </a:defRPr>
            </a:lvl5pPr>
            <a:lvl6pPr marL="25146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6pPr>
            <a:lvl7pPr marL="29718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7pPr>
            <a:lvl8pPr marL="34290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8pPr>
            <a:lvl9pPr marL="38862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9pPr>
          </a:lstStyle>
          <a:p>
            <a:r>
              <a:rPr lang="en-US" altLang="zh-CN" sz="2000" b="1" i="1" dirty="0">
                <a:solidFill>
                  <a:srgbClr val="006600"/>
                </a:solidFill>
              </a:rPr>
              <a:t>C</a:t>
            </a:r>
            <a:r>
              <a:rPr lang="en-US" altLang="zh-CN" sz="2000" b="1" i="1" baseline="-25000" dirty="0">
                <a:solidFill>
                  <a:srgbClr val="006600"/>
                </a:solidFill>
              </a:rPr>
              <a:t>r</a:t>
            </a:r>
            <a:r>
              <a:rPr lang="en-US" altLang="zh-CN" sz="2000" b="1" dirty="0">
                <a:solidFill>
                  <a:srgbClr val="006600"/>
                </a:solidFill>
              </a:rPr>
              <a:t>=10</a:t>
            </a:r>
          </a:p>
          <a:p>
            <a:r>
              <a:rPr lang="en-US" altLang="zh-CN" sz="2000" b="1" i="1" dirty="0">
                <a:solidFill>
                  <a:srgbClr val="006600"/>
                </a:solidFill>
              </a:rPr>
              <a:t>V</a:t>
            </a:r>
            <a:r>
              <a:rPr lang="en-US" altLang="zh-CN" sz="2000" b="1" dirty="0">
                <a:solidFill>
                  <a:srgbClr val="006600"/>
                </a:solidFill>
              </a:rPr>
              <a:t>=20</a:t>
            </a:r>
          </a:p>
        </p:txBody>
      </p:sp>
      <p:sp>
        <p:nvSpPr>
          <p:cNvPr id="56" name="Text Box 65"/>
          <p:cNvSpPr txBox="1">
            <a:spLocks noChangeArrowheads="1"/>
          </p:cNvSpPr>
          <p:nvPr/>
        </p:nvSpPr>
        <p:spPr bwMode="auto">
          <a:xfrm>
            <a:off x="3753057" y="2636732"/>
            <a:ext cx="140775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onsolas" panose="020B0609020204030204" pitchFamily="49" charset="0"/>
                <a:ea typeface="微软雅黑" panose="020B0503020204020204" pitchFamily="34" charset="-122"/>
              </a:defRPr>
            </a:lvl1pPr>
            <a:lvl2pPr marL="742950" indent="-285750">
              <a:defRPr>
                <a:solidFill>
                  <a:schemeClr val="tx1"/>
                </a:solidFill>
                <a:latin typeface="Consolas" panose="020B0609020204030204" pitchFamily="49" charset="0"/>
                <a:ea typeface="微软雅黑" panose="020B0503020204020204" pitchFamily="34" charset="-122"/>
              </a:defRPr>
            </a:lvl2pPr>
            <a:lvl3pPr marL="1143000" indent="-228600">
              <a:defRPr>
                <a:solidFill>
                  <a:schemeClr val="tx1"/>
                </a:solidFill>
                <a:latin typeface="Consolas" panose="020B0609020204030204" pitchFamily="49" charset="0"/>
                <a:ea typeface="微软雅黑" panose="020B0503020204020204" pitchFamily="34" charset="-122"/>
              </a:defRPr>
            </a:lvl3pPr>
            <a:lvl4pPr marL="1600200" indent="-228600">
              <a:defRPr>
                <a:solidFill>
                  <a:schemeClr val="tx1"/>
                </a:solidFill>
                <a:latin typeface="Consolas" panose="020B0609020204030204" pitchFamily="49" charset="0"/>
                <a:ea typeface="微软雅黑" panose="020B0503020204020204" pitchFamily="34" charset="-122"/>
              </a:defRPr>
            </a:lvl4pPr>
            <a:lvl5pPr marL="2057400" indent="-228600">
              <a:defRPr>
                <a:solidFill>
                  <a:schemeClr val="tx1"/>
                </a:solidFill>
                <a:latin typeface="Consolas" panose="020B0609020204030204" pitchFamily="49" charset="0"/>
                <a:ea typeface="微软雅黑" panose="020B0503020204020204" pitchFamily="34" charset="-122"/>
              </a:defRPr>
            </a:lvl5pPr>
            <a:lvl6pPr marL="25146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6pPr>
            <a:lvl7pPr marL="29718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7pPr>
            <a:lvl8pPr marL="34290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8pPr>
            <a:lvl9pPr marL="38862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9pPr>
          </a:lstStyle>
          <a:p>
            <a:r>
              <a:rPr lang="en-US" altLang="zh-CN" sz="2000" b="1" i="1" dirty="0">
                <a:solidFill>
                  <a:srgbClr val="0000FF"/>
                </a:solidFill>
              </a:rPr>
              <a:t>C</a:t>
            </a:r>
            <a:r>
              <a:rPr lang="en-US" altLang="zh-CN" sz="2000" b="1" i="1" baseline="-25000" dirty="0">
                <a:solidFill>
                  <a:srgbClr val="0000FF"/>
                </a:solidFill>
              </a:rPr>
              <a:t>r</a:t>
            </a:r>
            <a:r>
              <a:rPr lang="en-US" altLang="zh-CN" sz="2000" b="1" dirty="0">
                <a:solidFill>
                  <a:srgbClr val="0000FF"/>
                </a:solidFill>
              </a:rPr>
              <a:t>=20,</a:t>
            </a:r>
            <a:r>
              <a:rPr lang="en-US" altLang="zh-CN" sz="2000" b="1" i="1" dirty="0">
                <a:solidFill>
                  <a:srgbClr val="0000FF"/>
                </a:solidFill>
              </a:rPr>
              <a:t>V</a:t>
            </a:r>
            <a:r>
              <a:rPr lang="en-US" altLang="zh-CN" sz="2000" b="1" dirty="0">
                <a:solidFill>
                  <a:srgbClr val="0000FF"/>
                </a:solidFill>
              </a:rPr>
              <a:t>=0</a:t>
            </a:r>
          </a:p>
        </p:txBody>
      </p:sp>
      <p:sp>
        <p:nvSpPr>
          <p:cNvPr id="57" name="Text Box 66"/>
          <p:cNvSpPr txBox="1">
            <a:spLocks noChangeArrowheads="1"/>
          </p:cNvSpPr>
          <p:nvPr/>
        </p:nvSpPr>
        <p:spPr bwMode="auto">
          <a:xfrm>
            <a:off x="669805" y="3176589"/>
            <a:ext cx="154882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onsolas" panose="020B0609020204030204" pitchFamily="49" charset="0"/>
                <a:ea typeface="微软雅黑" panose="020B0503020204020204" pitchFamily="34" charset="-122"/>
              </a:defRPr>
            </a:lvl1pPr>
            <a:lvl2pPr marL="742950" indent="-285750">
              <a:defRPr>
                <a:solidFill>
                  <a:schemeClr val="tx1"/>
                </a:solidFill>
                <a:latin typeface="Consolas" panose="020B0609020204030204" pitchFamily="49" charset="0"/>
                <a:ea typeface="微软雅黑" panose="020B0503020204020204" pitchFamily="34" charset="-122"/>
              </a:defRPr>
            </a:lvl2pPr>
            <a:lvl3pPr marL="1143000" indent="-228600">
              <a:defRPr>
                <a:solidFill>
                  <a:schemeClr val="tx1"/>
                </a:solidFill>
                <a:latin typeface="Consolas" panose="020B0609020204030204" pitchFamily="49" charset="0"/>
                <a:ea typeface="微软雅黑" panose="020B0503020204020204" pitchFamily="34" charset="-122"/>
              </a:defRPr>
            </a:lvl3pPr>
            <a:lvl4pPr marL="1600200" indent="-228600">
              <a:defRPr>
                <a:solidFill>
                  <a:schemeClr val="tx1"/>
                </a:solidFill>
                <a:latin typeface="Consolas" panose="020B0609020204030204" pitchFamily="49" charset="0"/>
                <a:ea typeface="微软雅黑" panose="020B0503020204020204" pitchFamily="34" charset="-122"/>
              </a:defRPr>
            </a:lvl4pPr>
            <a:lvl5pPr marL="2057400" indent="-228600">
              <a:defRPr>
                <a:solidFill>
                  <a:schemeClr val="tx1"/>
                </a:solidFill>
                <a:latin typeface="Consolas" panose="020B0609020204030204" pitchFamily="49" charset="0"/>
                <a:ea typeface="微软雅黑" panose="020B0503020204020204" pitchFamily="34" charset="-122"/>
              </a:defRPr>
            </a:lvl5pPr>
            <a:lvl6pPr marL="25146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6pPr>
            <a:lvl7pPr marL="29718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7pPr>
            <a:lvl8pPr marL="34290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8pPr>
            <a:lvl9pPr marL="38862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9pPr>
          </a:lstStyle>
          <a:p>
            <a:r>
              <a:rPr lang="en-US" altLang="zh-CN" sz="2000" b="1" i="1" dirty="0">
                <a:solidFill>
                  <a:srgbClr val="0000FF"/>
                </a:solidFill>
              </a:rPr>
              <a:t>C</a:t>
            </a:r>
            <a:r>
              <a:rPr lang="en-US" altLang="zh-CN" sz="2000" b="1" i="1" baseline="-25000" dirty="0">
                <a:solidFill>
                  <a:srgbClr val="0000FF"/>
                </a:solidFill>
              </a:rPr>
              <a:t>r</a:t>
            </a:r>
            <a:r>
              <a:rPr lang="en-US" altLang="zh-CN" sz="2000" b="1" dirty="0">
                <a:solidFill>
                  <a:srgbClr val="0000FF"/>
                </a:solidFill>
              </a:rPr>
              <a:t>=10,</a:t>
            </a:r>
            <a:r>
              <a:rPr lang="en-US" altLang="zh-CN" sz="2000" b="1" i="1" dirty="0">
                <a:solidFill>
                  <a:srgbClr val="0000FF"/>
                </a:solidFill>
              </a:rPr>
              <a:t>V</a:t>
            </a:r>
            <a:r>
              <a:rPr lang="en-US" altLang="zh-CN" sz="2000" b="1" dirty="0">
                <a:solidFill>
                  <a:srgbClr val="0000FF"/>
                </a:solidFill>
              </a:rPr>
              <a:t>=20</a:t>
            </a:r>
          </a:p>
        </p:txBody>
      </p:sp>
      <p:sp>
        <p:nvSpPr>
          <p:cNvPr id="58" name="Text Box 68"/>
          <p:cNvSpPr txBox="1">
            <a:spLocks noChangeArrowheads="1"/>
          </p:cNvSpPr>
          <p:nvPr/>
        </p:nvSpPr>
        <p:spPr bwMode="auto">
          <a:xfrm>
            <a:off x="5891110" y="2776479"/>
            <a:ext cx="140775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onsolas" panose="020B0609020204030204" pitchFamily="49" charset="0"/>
                <a:ea typeface="微软雅黑" panose="020B0503020204020204" pitchFamily="34" charset="-122"/>
              </a:defRPr>
            </a:lvl1pPr>
            <a:lvl2pPr marL="742950" indent="-285750">
              <a:defRPr>
                <a:solidFill>
                  <a:schemeClr val="tx1"/>
                </a:solidFill>
                <a:latin typeface="Consolas" panose="020B0609020204030204" pitchFamily="49" charset="0"/>
                <a:ea typeface="微软雅黑" panose="020B0503020204020204" pitchFamily="34" charset="-122"/>
              </a:defRPr>
            </a:lvl2pPr>
            <a:lvl3pPr marL="1143000" indent="-228600">
              <a:defRPr>
                <a:solidFill>
                  <a:schemeClr val="tx1"/>
                </a:solidFill>
                <a:latin typeface="Consolas" panose="020B0609020204030204" pitchFamily="49" charset="0"/>
                <a:ea typeface="微软雅黑" panose="020B0503020204020204" pitchFamily="34" charset="-122"/>
              </a:defRPr>
            </a:lvl3pPr>
            <a:lvl4pPr marL="1600200" indent="-228600">
              <a:defRPr>
                <a:solidFill>
                  <a:schemeClr val="tx1"/>
                </a:solidFill>
                <a:latin typeface="Consolas" panose="020B0609020204030204" pitchFamily="49" charset="0"/>
                <a:ea typeface="微软雅黑" panose="020B0503020204020204" pitchFamily="34" charset="-122"/>
              </a:defRPr>
            </a:lvl4pPr>
            <a:lvl5pPr marL="2057400" indent="-228600">
              <a:defRPr>
                <a:solidFill>
                  <a:schemeClr val="tx1"/>
                </a:solidFill>
                <a:latin typeface="Consolas" panose="020B0609020204030204" pitchFamily="49" charset="0"/>
                <a:ea typeface="微软雅黑" panose="020B0503020204020204" pitchFamily="34" charset="-122"/>
              </a:defRPr>
            </a:lvl5pPr>
            <a:lvl6pPr marL="25146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6pPr>
            <a:lvl7pPr marL="29718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7pPr>
            <a:lvl8pPr marL="34290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8pPr>
            <a:lvl9pPr marL="38862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9pPr>
          </a:lstStyle>
          <a:p>
            <a:r>
              <a:rPr lang="en-US" altLang="zh-CN" sz="2000" b="1" i="1" dirty="0">
                <a:solidFill>
                  <a:srgbClr val="0000FF"/>
                </a:solidFill>
              </a:rPr>
              <a:t>C</a:t>
            </a:r>
            <a:r>
              <a:rPr lang="en-US" altLang="zh-CN" sz="2000" b="1" i="1" baseline="-25000" dirty="0">
                <a:solidFill>
                  <a:srgbClr val="0000FF"/>
                </a:solidFill>
              </a:rPr>
              <a:t>r</a:t>
            </a:r>
            <a:r>
              <a:rPr lang="en-US" altLang="zh-CN" sz="2000" b="1" dirty="0">
                <a:solidFill>
                  <a:srgbClr val="0000FF"/>
                </a:solidFill>
              </a:rPr>
              <a:t>=20,</a:t>
            </a:r>
            <a:r>
              <a:rPr lang="en-US" altLang="zh-CN" sz="2000" b="1" i="1" dirty="0">
                <a:solidFill>
                  <a:srgbClr val="0000FF"/>
                </a:solidFill>
              </a:rPr>
              <a:t>V</a:t>
            </a:r>
            <a:r>
              <a:rPr lang="en-US" altLang="zh-CN" sz="2000" b="1" dirty="0">
                <a:solidFill>
                  <a:srgbClr val="0000FF"/>
                </a:solidFill>
              </a:rPr>
              <a:t>=0</a:t>
            </a:r>
          </a:p>
        </p:txBody>
      </p:sp>
      <p:sp>
        <p:nvSpPr>
          <p:cNvPr id="59" name="Text Box 74"/>
          <p:cNvSpPr txBox="1">
            <a:spLocks noChangeArrowheads="1"/>
          </p:cNvSpPr>
          <p:nvPr/>
        </p:nvSpPr>
        <p:spPr bwMode="auto">
          <a:xfrm>
            <a:off x="107502" y="3926728"/>
            <a:ext cx="1669557"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onsolas" panose="020B0609020204030204" pitchFamily="49" charset="0"/>
                <a:ea typeface="微软雅黑" panose="020B0503020204020204" pitchFamily="34" charset="-122"/>
              </a:defRPr>
            </a:lvl1pPr>
            <a:lvl2pPr marL="742950" indent="-285750">
              <a:defRPr>
                <a:solidFill>
                  <a:schemeClr val="tx1"/>
                </a:solidFill>
                <a:latin typeface="Consolas" panose="020B0609020204030204" pitchFamily="49" charset="0"/>
                <a:ea typeface="微软雅黑" panose="020B0503020204020204" pitchFamily="34" charset="-122"/>
              </a:defRPr>
            </a:lvl2pPr>
            <a:lvl3pPr marL="1143000" indent="-228600">
              <a:defRPr>
                <a:solidFill>
                  <a:schemeClr val="tx1"/>
                </a:solidFill>
                <a:latin typeface="Consolas" panose="020B0609020204030204" pitchFamily="49" charset="0"/>
                <a:ea typeface="微软雅黑" panose="020B0503020204020204" pitchFamily="34" charset="-122"/>
              </a:defRPr>
            </a:lvl3pPr>
            <a:lvl4pPr marL="1600200" indent="-228600">
              <a:defRPr>
                <a:solidFill>
                  <a:schemeClr val="tx1"/>
                </a:solidFill>
                <a:latin typeface="Consolas" panose="020B0609020204030204" pitchFamily="49" charset="0"/>
                <a:ea typeface="微软雅黑" panose="020B0503020204020204" pitchFamily="34" charset="-122"/>
              </a:defRPr>
            </a:lvl4pPr>
            <a:lvl5pPr marL="2057400" indent="-228600">
              <a:defRPr>
                <a:solidFill>
                  <a:schemeClr val="tx1"/>
                </a:solidFill>
                <a:latin typeface="Consolas" panose="020B0609020204030204" pitchFamily="49" charset="0"/>
                <a:ea typeface="微软雅黑" panose="020B0503020204020204" pitchFamily="34" charset="-122"/>
              </a:defRPr>
            </a:lvl5pPr>
            <a:lvl6pPr marL="25146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6pPr>
            <a:lvl7pPr marL="29718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7pPr>
            <a:lvl8pPr marL="34290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8pPr>
            <a:lvl9pPr marL="38862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9pPr>
          </a:lstStyle>
          <a:p>
            <a:r>
              <a:rPr lang="en-US" altLang="zh-CN" sz="2000" b="1" i="1" dirty="0">
                <a:solidFill>
                  <a:srgbClr val="0000FF"/>
                </a:solidFill>
              </a:rPr>
              <a:t>C</a:t>
            </a:r>
            <a:r>
              <a:rPr lang="en-US" altLang="zh-CN" sz="2000" b="1" i="1" baseline="-25000" dirty="0">
                <a:solidFill>
                  <a:srgbClr val="0000FF"/>
                </a:solidFill>
              </a:rPr>
              <a:t>r</a:t>
            </a:r>
            <a:r>
              <a:rPr lang="en-US" altLang="zh-CN" sz="2000" b="1" dirty="0">
                <a:solidFill>
                  <a:srgbClr val="0000FF"/>
                </a:solidFill>
              </a:rPr>
              <a:t>=5,</a:t>
            </a:r>
            <a:r>
              <a:rPr lang="en-US" altLang="zh-CN" sz="2000" b="1" i="1" dirty="0">
                <a:solidFill>
                  <a:srgbClr val="0000FF"/>
                </a:solidFill>
              </a:rPr>
              <a:t>V</a:t>
            </a:r>
            <a:r>
              <a:rPr lang="en-US" altLang="zh-CN" sz="2000" b="1" dirty="0">
                <a:solidFill>
                  <a:srgbClr val="0000FF"/>
                </a:solidFill>
              </a:rPr>
              <a:t>=35</a:t>
            </a:r>
          </a:p>
        </p:txBody>
      </p:sp>
      <p:sp>
        <p:nvSpPr>
          <p:cNvPr id="60" name="Text Box 74"/>
          <p:cNvSpPr txBox="1">
            <a:spLocks noChangeArrowheads="1"/>
          </p:cNvSpPr>
          <p:nvPr/>
        </p:nvSpPr>
        <p:spPr bwMode="auto">
          <a:xfrm>
            <a:off x="3188103" y="3822394"/>
            <a:ext cx="156561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onsolas" panose="020B0609020204030204" pitchFamily="49" charset="0"/>
                <a:ea typeface="微软雅黑" panose="020B0503020204020204" pitchFamily="34" charset="-122"/>
              </a:defRPr>
            </a:lvl1pPr>
            <a:lvl2pPr marL="742950" indent="-285750">
              <a:defRPr>
                <a:solidFill>
                  <a:schemeClr val="tx1"/>
                </a:solidFill>
                <a:latin typeface="Consolas" panose="020B0609020204030204" pitchFamily="49" charset="0"/>
                <a:ea typeface="微软雅黑" panose="020B0503020204020204" pitchFamily="34" charset="-122"/>
              </a:defRPr>
            </a:lvl2pPr>
            <a:lvl3pPr marL="1143000" indent="-228600">
              <a:defRPr>
                <a:solidFill>
                  <a:schemeClr val="tx1"/>
                </a:solidFill>
                <a:latin typeface="Consolas" panose="020B0609020204030204" pitchFamily="49" charset="0"/>
                <a:ea typeface="微软雅黑" panose="020B0503020204020204" pitchFamily="34" charset="-122"/>
              </a:defRPr>
            </a:lvl3pPr>
            <a:lvl4pPr marL="1600200" indent="-228600">
              <a:defRPr>
                <a:solidFill>
                  <a:schemeClr val="tx1"/>
                </a:solidFill>
                <a:latin typeface="Consolas" panose="020B0609020204030204" pitchFamily="49" charset="0"/>
                <a:ea typeface="微软雅黑" panose="020B0503020204020204" pitchFamily="34" charset="-122"/>
              </a:defRPr>
            </a:lvl4pPr>
            <a:lvl5pPr marL="2057400" indent="-228600">
              <a:defRPr>
                <a:solidFill>
                  <a:schemeClr val="tx1"/>
                </a:solidFill>
                <a:latin typeface="Consolas" panose="020B0609020204030204" pitchFamily="49" charset="0"/>
                <a:ea typeface="微软雅黑" panose="020B0503020204020204" pitchFamily="34" charset="-122"/>
              </a:defRPr>
            </a:lvl5pPr>
            <a:lvl6pPr marL="25146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6pPr>
            <a:lvl7pPr marL="29718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7pPr>
            <a:lvl8pPr marL="34290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8pPr>
            <a:lvl9pPr marL="38862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9pPr>
          </a:lstStyle>
          <a:p>
            <a:r>
              <a:rPr lang="en-US" altLang="zh-CN" sz="2000" b="1" i="1" dirty="0">
                <a:solidFill>
                  <a:srgbClr val="0000FF"/>
                </a:solidFill>
              </a:rPr>
              <a:t>C</a:t>
            </a:r>
            <a:r>
              <a:rPr lang="en-US" altLang="zh-CN" sz="2000" b="1" i="1" baseline="-25000" dirty="0">
                <a:solidFill>
                  <a:srgbClr val="0000FF"/>
                </a:solidFill>
              </a:rPr>
              <a:t>r</a:t>
            </a:r>
            <a:r>
              <a:rPr lang="en-US" altLang="zh-CN" sz="2000" b="1" dirty="0">
                <a:solidFill>
                  <a:srgbClr val="0000FF"/>
                </a:solidFill>
              </a:rPr>
              <a:t>=10,</a:t>
            </a:r>
            <a:r>
              <a:rPr lang="en-US" altLang="zh-CN" sz="2000" b="1" i="1" dirty="0">
                <a:solidFill>
                  <a:srgbClr val="0000FF"/>
                </a:solidFill>
              </a:rPr>
              <a:t>V</a:t>
            </a:r>
            <a:r>
              <a:rPr lang="en-US" altLang="zh-CN" sz="2000" b="1" dirty="0">
                <a:solidFill>
                  <a:srgbClr val="0000FF"/>
                </a:solidFill>
              </a:rPr>
              <a:t>=20</a:t>
            </a:r>
          </a:p>
        </p:txBody>
      </p:sp>
      <p:sp>
        <p:nvSpPr>
          <p:cNvPr id="61" name="Text Box 74"/>
          <p:cNvSpPr txBox="1">
            <a:spLocks noChangeArrowheads="1"/>
          </p:cNvSpPr>
          <p:nvPr/>
        </p:nvSpPr>
        <p:spPr bwMode="auto">
          <a:xfrm>
            <a:off x="4804900" y="3530532"/>
            <a:ext cx="843501"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onsolas" panose="020B0609020204030204" pitchFamily="49" charset="0"/>
                <a:ea typeface="微软雅黑" panose="020B0503020204020204" pitchFamily="34" charset="-122"/>
              </a:defRPr>
            </a:lvl1pPr>
            <a:lvl2pPr marL="742950" indent="-285750">
              <a:defRPr>
                <a:solidFill>
                  <a:schemeClr val="tx1"/>
                </a:solidFill>
                <a:latin typeface="Consolas" panose="020B0609020204030204" pitchFamily="49" charset="0"/>
                <a:ea typeface="微软雅黑" panose="020B0503020204020204" pitchFamily="34" charset="-122"/>
              </a:defRPr>
            </a:lvl2pPr>
            <a:lvl3pPr marL="1143000" indent="-228600">
              <a:defRPr>
                <a:solidFill>
                  <a:schemeClr val="tx1"/>
                </a:solidFill>
                <a:latin typeface="Consolas" panose="020B0609020204030204" pitchFamily="49" charset="0"/>
                <a:ea typeface="微软雅黑" panose="020B0503020204020204" pitchFamily="34" charset="-122"/>
              </a:defRPr>
            </a:lvl3pPr>
            <a:lvl4pPr marL="1600200" indent="-228600">
              <a:defRPr>
                <a:solidFill>
                  <a:schemeClr val="tx1"/>
                </a:solidFill>
                <a:latin typeface="Consolas" panose="020B0609020204030204" pitchFamily="49" charset="0"/>
                <a:ea typeface="微软雅黑" panose="020B0503020204020204" pitchFamily="34" charset="-122"/>
              </a:defRPr>
            </a:lvl4pPr>
            <a:lvl5pPr marL="2057400" indent="-228600">
              <a:defRPr>
                <a:solidFill>
                  <a:schemeClr val="tx1"/>
                </a:solidFill>
                <a:latin typeface="Consolas" panose="020B0609020204030204" pitchFamily="49" charset="0"/>
                <a:ea typeface="微软雅黑" panose="020B0503020204020204" pitchFamily="34" charset="-122"/>
              </a:defRPr>
            </a:lvl5pPr>
            <a:lvl6pPr marL="25146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6pPr>
            <a:lvl7pPr marL="29718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7pPr>
            <a:lvl8pPr marL="34290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8pPr>
            <a:lvl9pPr marL="38862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9pPr>
          </a:lstStyle>
          <a:p>
            <a:r>
              <a:rPr lang="en-US" altLang="zh-CN" sz="2000" b="1" i="1" dirty="0">
                <a:solidFill>
                  <a:srgbClr val="0000FF"/>
                </a:solidFill>
              </a:rPr>
              <a:t>C</a:t>
            </a:r>
            <a:r>
              <a:rPr lang="en-US" altLang="zh-CN" sz="2000" b="1" i="1" baseline="-25000" dirty="0">
                <a:solidFill>
                  <a:srgbClr val="0000FF"/>
                </a:solidFill>
              </a:rPr>
              <a:t>r</a:t>
            </a:r>
            <a:r>
              <a:rPr lang="en-US" altLang="zh-CN" sz="2000" b="1" dirty="0">
                <a:solidFill>
                  <a:srgbClr val="0000FF"/>
                </a:solidFill>
              </a:rPr>
              <a:t>=15</a:t>
            </a:r>
          </a:p>
          <a:p>
            <a:r>
              <a:rPr lang="en-US" altLang="zh-CN" sz="2000" b="1" i="1" dirty="0">
                <a:solidFill>
                  <a:srgbClr val="0000FF"/>
                </a:solidFill>
              </a:rPr>
              <a:t>V</a:t>
            </a:r>
            <a:r>
              <a:rPr lang="en-US" altLang="zh-CN" sz="2000" b="1" dirty="0">
                <a:solidFill>
                  <a:srgbClr val="0000FF"/>
                </a:solidFill>
              </a:rPr>
              <a:t>=15</a:t>
            </a:r>
          </a:p>
        </p:txBody>
      </p:sp>
      <p:sp>
        <p:nvSpPr>
          <p:cNvPr id="62" name="Text Box 74"/>
          <p:cNvSpPr txBox="1">
            <a:spLocks noChangeArrowheads="1"/>
          </p:cNvSpPr>
          <p:nvPr/>
        </p:nvSpPr>
        <p:spPr bwMode="auto">
          <a:xfrm>
            <a:off x="7347930" y="3441195"/>
            <a:ext cx="843501"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onsolas" panose="020B0609020204030204" pitchFamily="49" charset="0"/>
                <a:ea typeface="微软雅黑" panose="020B0503020204020204" pitchFamily="34" charset="-122"/>
              </a:defRPr>
            </a:lvl1pPr>
            <a:lvl2pPr marL="742950" indent="-285750">
              <a:defRPr>
                <a:solidFill>
                  <a:schemeClr val="tx1"/>
                </a:solidFill>
                <a:latin typeface="Consolas" panose="020B0609020204030204" pitchFamily="49" charset="0"/>
                <a:ea typeface="微软雅黑" panose="020B0503020204020204" pitchFamily="34" charset="-122"/>
              </a:defRPr>
            </a:lvl2pPr>
            <a:lvl3pPr marL="1143000" indent="-228600">
              <a:defRPr>
                <a:solidFill>
                  <a:schemeClr val="tx1"/>
                </a:solidFill>
                <a:latin typeface="Consolas" panose="020B0609020204030204" pitchFamily="49" charset="0"/>
                <a:ea typeface="微软雅黑" panose="020B0503020204020204" pitchFamily="34" charset="-122"/>
              </a:defRPr>
            </a:lvl3pPr>
            <a:lvl4pPr marL="1600200" indent="-228600">
              <a:defRPr>
                <a:solidFill>
                  <a:schemeClr val="tx1"/>
                </a:solidFill>
                <a:latin typeface="Consolas" panose="020B0609020204030204" pitchFamily="49" charset="0"/>
                <a:ea typeface="微软雅黑" panose="020B0503020204020204" pitchFamily="34" charset="-122"/>
              </a:defRPr>
            </a:lvl4pPr>
            <a:lvl5pPr marL="2057400" indent="-228600">
              <a:defRPr>
                <a:solidFill>
                  <a:schemeClr val="tx1"/>
                </a:solidFill>
                <a:latin typeface="Consolas" panose="020B0609020204030204" pitchFamily="49" charset="0"/>
                <a:ea typeface="微软雅黑" panose="020B0503020204020204" pitchFamily="34" charset="-122"/>
              </a:defRPr>
            </a:lvl5pPr>
            <a:lvl6pPr marL="25146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6pPr>
            <a:lvl7pPr marL="29718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7pPr>
            <a:lvl8pPr marL="34290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8pPr>
            <a:lvl9pPr marL="38862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9pPr>
          </a:lstStyle>
          <a:p>
            <a:r>
              <a:rPr lang="en-US" altLang="zh-CN" sz="2000" b="1" i="1" dirty="0">
                <a:solidFill>
                  <a:srgbClr val="0000FF"/>
                </a:solidFill>
              </a:rPr>
              <a:t>C</a:t>
            </a:r>
            <a:r>
              <a:rPr lang="en-US" altLang="zh-CN" sz="2000" b="1" i="1" baseline="-25000" dirty="0">
                <a:solidFill>
                  <a:srgbClr val="0000FF"/>
                </a:solidFill>
              </a:rPr>
              <a:t>r</a:t>
            </a:r>
            <a:r>
              <a:rPr lang="en-US" altLang="zh-CN" sz="2000" b="1" dirty="0">
                <a:solidFill>
                  <a:srgbClr val="0000FF"/>
                </a:solidFill>
              </a:rPr>
              <a:t>=20</a:t>
            </a:r>
          </a:p>
          <a:p>
            <a:r>
              <a:rPr lang="en-US" altLang="zh-CN" sz="2000" b="1" i="1" dirty="0">
                <a:solidFill>
                  <a:srgbClr val="0000FF"/>
                </a:solidFill>
              </a:rPr>
              <a:t>V</a:t>
            </a:r>
            <a:r>
              <a:rPr lang="en-US" altLang="zh-CN" sz="2000" b="1" dirty="0">
                <a:solidFill>
                  <a:srgbClr val="0000FF"/>
                </a:solidFill>
              </a:rPr>
              <a:t>=0</a:t>
            </a:r>
          </a:p>
        </p:txBody>
      </p:sp>
      <p:sp>
        <p:nvSpPr>
          <p:cNvPr id="63" name="Text Box 77"/>
          <p:cNvSpPr txBox="1">
            <a:spLocks noChangeArrowheads="1"/>
          </p:cNvSpPr>
          <p:nvPr/>
        </p:nvSpPr>
        <p:spPr bwMode="auto">
          <a:xfrm>
            <a:off x="492517" y="5669060"/>
            <a:ext cx="121700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onsolas" panose="020B0609020204030204" pitchFamily="49" charset="0"/>
                <a:ea typeface="微软雅黑" panose="020B0503020204020204" pitchFamily="34" charset="-122"/>
              </a:defRPr>
            </a:lvl1pPr>
            <a:lvl2pPr marL="742950" indent="-285750">
              <a:defRPr>
                <a:solidFill>
                  <a:schemeClr val="tx1"/>
                </a:solidFill>
                <a:latin typeface="Consolas" panose="020B0609020204030204" pitchFamily="49" charset="0"/>
                <a:ea typeface="微软雅黑" panose="020B0503020204020204" pitchFamily="34" charset="-122"/>
              </a:defRPr>
            </a:lvl2pPr>
            <a:lvl3pPr marL="1143000" indent="-228600">
              <a:defRPr>
                <a:solidFill>
                  <a:schemeClr val="tx1"/>
                </a:solidFill>
                <a:latin typeface="Consolas" panose="020B0609020204030204" pitchFamily="49" charset="0"/>
                <a:ea typeface="微软雅黑" panose="020B0503020204020204" pitchFamily="34" charset="-122"/>
              </a:defRPr>
            </a:lvl3pPr>
            <a:lvl4pPr marL="1600200" indent="-228600">
              <a:defRPr>
                <a:solidFill>
                  <a:schemeClr val="tx1"/>
                </a:solidFill>
                <a:latin typeface="Consolas" panose="020B0609020204030204" pitchFamily="49" charset="0"/>
                <a:ea typeface="微软雅黑" panose="020B0503020204020204" pitchFamily="34" charset="-122"/>
              </a:defRPr>
            </a:lvl4pPr>
            <a:lvl5pPr marL="2057400" indent="-228600">
              <a:defRPr>
                <a:solidFill>
                  <a:schemeClr val="tx1"/>
                </a:solidFill>
                <a:latin typeface="Consolas" panose="020B0609020204030204" pitchFamily="49" charset="0"/>
                <a:ea typeface="微软雅黑" panose="020B0503020204020204" pitchFamily="34" charset="-122"/>
              </a:defRPr>
            </a:lvl5pPr>
            <a:lvl6pPr marL="25146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6pPr>
            <a:lvl7pPr marL="29718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7pPr>
            <a:lvl8pPr marL="34290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8pPr>
            <a:lvl9pPr marL="38862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9pPr>
          </a:lstStyle>
          <a:p>
            <a:r>
              <a:rPr lang="en-US" altLang="zh-CN" sz="2000" b="1" i="1" dirty="0">
                <a:solidFill>
                  <a:srgbClr val="FF0000"/>
                </a:solidFill>
              </a:rPr>
              <a:t>C</a:t>
            </a:r>
            <a:r>
              <a:rPr lang="en-US" altLang="zh-CN" sz="2000" b="1" i="1" baseline="-25000" dirty="0">
                <a:solidFill>
                  <a:srgbClr val="FF0000"/>
                </a:solidFill>
              </a:rPr>
              <a:t>r</a:t>
            </a:r>
            <a:r>
              <a:rPr lang="en-US" altLang="zh-CN" sz="2000" b="1" dirty="0">
                <a:solidFill>
                  <a:srgbClr val="FF0000"/>
                </a:solidFill>
              </a:rPr>
              <a:t>&lt;</a:t>
            </a:r>
            <a:r>
              <a:rPr lang="en-US" altLang="zh-CN" sz="2000" b="1" i="1" dirty="0">
                <a:solidFill>
                  <a:srgbClr val="FF0000"/>
                </a:solidFill>
              </a:rPr>
              <a:t>w</a:t>
            </a:r>
            <a:r>
              <a:rPr lang="en-US" altLang="zh-CN" sz="2000" b="1" baseline="-25000" dirty="0">
                <a:solidFill>
                  <a:srgbClr val="FF0000"/>
                </a:solidFill>
              </a:rPr>
              <a:t>3</a:t>
            </a:r>
          </a:p>
          <a:p>
            <a:r>
              <a:rPr lang="zh-CN" altLang="en-US" sz="2000" b="1" dirty="0">
                <a:solidFill>
                  <a:srgbClr val="FF0000"/>
                </a:solidFill>
                <a:ea typeface="楷体_GB2312" pitchFamily="49" charset="-122"/>
              </a:rPr>
              <a:t>不可行解</a:t>
            </a:r>
          </a:p>
        </p:txBody>
      </p:sp>
      <p:sp>
        <p:nvSpPr>
          <p:cNvPr id="64" name="Text Box 80"/>
          <p:cNvSpPr txBox="1">
            <a:spLocks noChangeArrowheads="1"/>
          </p:cNvSpPr>
          <p:nvPr/>
        </p:nvSpPr>
        <p:spPr bwMode="auto">
          <a:xfrm>
            <a:off x="1809002" y="5662949"/>
            <a:ext cx="747684"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onsolas" panose="020B0609020204030204" pitchFamily="49" charset="0"/>
                <a:ea typeface="微软雅黑" panose="020B0503020204020204" pitchFamily="34" charset="-122"/>
              </a:defRPr>
            </a:lvl1pPr>
            <a:lvl2pPr marL="742950" indent="-285750">
              <a:defRPr>
                <a:solidFill>
                  <a:schemeClr val="tx1"/>
                </a:solidFill>
                <a:latin typeface="Consolas" panose="020B0609020204030204" pitchFamily="49" charset="0"/>
                <a:ea typeface="微软雅黑" panose="020B0503020204020204" pitchFamily="34" charset="-122"/>
              </a:defRPr>
            </a:lvl2pPr>
            <a:lvl3pPr marL="1143000" indent="-228600">
              <a:defRPr>
                <a:solidFill>
                  <a:schemeClr val="tx1"/>
                </a:solidFill>
                <a:latin typeface="Consolas" panose="020B0609020204030204" pitchFamily="49" charset="0"/>
                <a:ea typeface="微软雅黑" panose="020B0503020204020204" pitchFamily="34" charset="-122"/>
              </a:defRPr>
            </a:lvl3pPr>
            <a:lvl4pPr marL="1600200" indent="-228600">
              <a:defRPr>
                <a:solidFill>
                  <a:schemeClr val="tx1"/>
                </a:solidFill>
                <a:latin typeface="Consolas" panose="020B0609020204030204" pitchFamily="49" charset="0"/>
                <a:ea typeface="微软雅黑" panose="020B0503020204020204" pitchFamily="34" charset="-122"/>
              </a:defRPr>
            </a:lvl4pPr>
            <a:lvl5pPr marL="2057400" indent="-228600">
              <a:defRPr>
                <a:solidFill>
                  <a:schemeClr val="tx1"/>
                </a:solidFill>
                <a:latin typeface="Consolas" panose="020B0609020204030204" pitchFamily="49" charset="0"/>
                <a:ea typeface="微软雅黑" panose="020B0503020204020204" pitchFamily="34" charset="-122"/>
              </a:defRPr>
            </a:lvl5pPr>
            <a:lvl6pPr marL="25146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6pPr>
            <a:lvl7pPr marL="29718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7pPr>
            <a:lvl8pPr marL="34290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8pPr>
            <a:lvl9pPr marL="38862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9pPr>
          </a:lstStyle>
          <a:p>
            <a:r>
              <a:rPr lang="en-US" altLang="zh-CN" sz="2000" b="1" i="1" dirty="0">
                <a:solidFill>
                  <a:srgbClr val="006600"/>
                </a:solidFill>
              </a:rPr>
              <a:t>C</a:t>
            </a:r>
            <a:r>
              <a:rPr lang="en-US" altLang="zh-CN" sz="2000" b="1" i="1" baseline="-25000" dirty="0">
                <a:solidFill>
                  <a:srgbClr val="006600"/>
                </a:solidFill>
              </a:rPr>
              <a:t>r</a:t>
            </a:r>
            <a:r>
              <a:rPr lang="en-US" altLang="zh-CN" sz="2000" b="1" dirty="0">
                <a:solidFill>
                  <a:srgbClr val="006600"/>
                </a:solidFill>
              </a:rPr>
              <a:t>=5</a:t>
            </a:r>
          </a:p>
          <a:p>
            <a:r>
              <a:rPr lang="en-US" altLang="zh-CN" sz="2000" b="1" i="1" dirty="0">
                <a:solidFill>
                  <a:srgbClr val="006600"/>
                </a:solidFill>
              </a:rPr>
              <a:t>V</a:t>
            </a:r>
            <a:r>
              <a:rPr lang="en-US" altLang="zh-CN" sz="2000" b="1" dirty="0">
                <a:solidFill>
                  <a:srgbClr val="006600"/>
                </a:solidFill>
              </a:rPr>
              <a:t>=35</a:t>
            </a:r>
          </a:p>
        </p:txBody>
      </p:sp>
      <p:sp>
        <p:nvSpPr>
          <p:cNvPr id="65" name="Text Box 77"/>
          <p:cNvSpPr txBox="1">
            <a:spLocks noChangeArrowheads="1"/>
          </p:cNvSpPr>
          <p:nvPr/>
        </p:nvSpPr>
        <p:spPr bwMode="auto">
          <a:xfrm>
            <a:off x="2634920" y="5661248"/>
            <a:ext cx="121700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onsolas" panose="020B0609020204030204" pitchFamily="49" charset="0"/>
                <a:ea typeface="微软雅黑" panose="020B0503020204020204" pitchFamily="34" charset="-122"/>
              </a:defRPr>
            </a:lvl1pPr>
            <a:lvl2pPr marL="742950" indent="-285750">
              <a:defRPr>
                <a:solidFill>
                  <a:schemeClr val="tx1"/>
                </a:solidFill>
                <a:latin typeface="Consolas" panose="020B0609020204030204" pitchFamily="49" charset="0"/>
                <a:ea typeface="微软雅黑" panose="020B0503020204020204" pitchFamily="34" charset="-122"/>
              </a:defRPr>
            </a:lvl2pPr>
            <a:lvl3pPr marL="1143000" indent="-228600">
              <a:defRPr>
                <a:solidFill>
                  <a:schemeClr val="tx1"/>
                </a:solidFill>
                <a:latin typeface="Consolas" panose="020B0609020204030204" pitchFamily="49" charset="0"/>
                <a:ea typeface="微软雅黑" panose="020B0503020204020204" pitchFamily="34" charset="-122"/>
              </a:defRPr>
            </a:lvl3pPr>
            <a:lvl4pPr marL="1600200" indent="-228600">
              <a:defRPr>
                <a:solidFill>
                  <a:schemeClr val="tx1"/>
                </a:solidFill>
                <a:latin typeface="Consolas" panose="020B0609020204030204" pitchFamily="49" charset="0"/>
                <a:ea typeface="微软雅黑" panose="020B0503020204020204" pitchFamily="34" charset="-122"/>
              </a:defRPr>
            </a:lvl4pPr>
            <a:lvl5pPr marL="2057400" indent="-228600">
              <a:defRPr>
                <a:solidFill>
                  <a:schemeClr val="tx1"/>
                </a:solidFill>
                <a:latin typeface="Consolas" panose="020B0609020204030204" pitchFamily="49" charset="0"/>
                <a:ea typeface="微软雅黑" panose="020B0503020204020204" pitchFamily="34" charset="-122"/>
              </a:defRPr>
            </a:lvl5pPr>
            <a:lvl6pPr marL="25146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6pPr>
            <a:lvl7pPr marL="29718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7pPr>
            <a:lvl8pPr marL="34290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8pPr>
            <a:lvl9pPr marL="38862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9pPr>
          </a:lstStyle>
          <a:p>
            <a:r>
              <a:rPr lang="en-US" altLang="zh-CN" sz="2000" b="1" i="1" dirty="0">
                <a:solidFill>
                  <a:srgbClr val="FF0000"/>
                </a:solidFill>
              </a:rPr>
              <a:t>C</a:t>
            </a:r>
            <a:r>
              <a:rPr lang="en-US" altLang="zh-CN" sz="2000" b="1" i="1" baseline="-25000" dirty="0">
                <a:solidFill>
                  <a:srgbClr val="FF0000"/>
                </a:solidFill>
              </a:rPr>
              <a:t>r</a:t>
            </a:r>
            <a:r>
              <a:rPr lang="en-US" altLang="zh-CN" sz="2000" b="1" dirty="0">
                <a:solidFill>
                  <a:srgbClr val="FF0000"/>
                </a:solidFill>
              </a:rPr>
              <a:t>&lt;</a:t>
            </a:r>
            <a:r>
              <a:rPr lang="en-US" altLang="zh-CN" sz="2000" b="1" i="1" dirty="0">
                <a:solidFill>
                  <a:srgbClr val="FF0000"/>
                </a:solidFill>
              </a:rPr>
              <a:t>w</a:t>
            </a:r>
            <a:r>
              <a:rPr lang="en-US" altLang="zh-CN" sz="2000" b="1" baseline="-25000" dirty="0">
                <a:solidFill>
                  <a:srgbClr val="FF0000"/>
                </a:solidFill>
              </a:rPr>
              <a:t>3</a:t>
            </a:r>
          </a:p>
          <a:p>
            <a:r>
              <a:rPr lang="zh-CN" altLang="en-US" sz="2000" b="1" dirty="0">
                <a:solidFill>
                  <a:srgbClr val="FF0000"/>
                </a:solidFill>
                <a:ea typeface="楷体_GB2312" pitchFamily="49" charset="-122"/>
              </a:rPr>
              <a:t>不可行解</a:t>
            </a:r>
          </a:p>
        </p:txBody>
      </p:sp>
      <p:sp>
        <p:nvSpPr>
          <p:cNvPr id="2" name="矩形 1">
            <a:extLst>
              <a:ext uri="{FF2B5EF4-FFF2-40B4-BE49-F238E27FC236}">
                <a16:creationId xmlns:a16="http://schemas.microsoft.com/office/drawing/2014/main" id="{EFEB342F-2D05-C031-5165-CB4B44386CD9}"/>
              </a:ext>
            </a:extLst>
          </p:cNvPr>
          <p:cNvSpPr/>
          <p:nvPr/>
        </p:nvSpPr>
        <p:spPr>
          <a:xfrm>
            <a:off x="208801" y="310205"/>
            <a:ext cx="8726397" cy="1200329"/>
          </a:xfrm>
          <a:prstGeom prst="rect">
            <a:avLst/>
          </a:prstGeom>
        </p:spPr>
        <p:txBody>
          <a:bodyPr wrap="square">
            <a:spAutoFit/>
          </a:bodyPr>
          <a:lstStyle/>
          <a:p>
            <a:pPr marL="0" indent="0">
              <a:buNone/>
            </a:pPr>
            <a:r>
              <a:rPr lang="en-US" altLang="zh-CN" sz="2400" b="1" dirty="0">
                <a:latin typeface="+mn-lt"/>
                <a:ea typeface="+mn-ea"/>
              </a:rPr>
              <a:t>7</a:t>
            </a:r>
            <a:r>
              <a:rPr lang="zh-CN" altLang="en-US" sz="2400" b="1" dirty="0">
                <a:latin typeface="+mn-lt"/>
                <a:ea typeface="+mn-ea"/>
              </a:rPr>
              <a:t>）</a:t>
            </a:r>
            <a:r>
              <a:rPr lang="en-US" altLang="zh-CN" sz="2400" b="1" dirty="0">
                <a:latin typeface="+mn-lt"/>
                <a:ea typeface="+mn-ea"/>
              </a:rPr>
              <a:t>F </a:t>
            </a:r>
            <a:r>
              <a:rPr lang="zh-CN" altLang="en-US" sz="2400" b="1" dirty="0">
                <a:latin typeface="+mn-lt"/>
                <a:ea typeface="+mn-ea"/>
              </a:rPr>
              <a:t>的价值为 </a:t>
            </a:r>
            <a:r>
              <a:rPr lang="en-US" altLang="zh-CN" sz="2400" b="1" dirty="0">
                <a:latin typeface="+mn-lt"/>
                <a:ea typeface="+mn-ea"/>
              </a:rPr>
              <a:t>15</a:t>
            </a:r>
            <a:r>
              <a:rPr lang="zh-CN" altLang="en-US" sz="2400" b="1" dirty="0">
                <a:latin typeface="+mn-lt"/>
                <a:ea typeface="+mn-ea"/>
              </a:rPr>
              <a:t>，是堆中最大元素，为当前扩展结点，</a:t>
            </a:r>
            <a:r>
              <a:rPr lang="en-US" altLang="zh-CN" sz="2400" b="1" dirty="0">
                <a:latin typeface="+mn-lt"/>
                <a:ea typeface="+mn-ea"/>
              </a:rPr>
              <a:t>F </a:t>
            </a:r>
            <a:r>
              <a:rPr lang="zh-CN" altLang="en-US" sz="2400" b="1" dirty="0">
                <a:latin typeface="+mn-lt"/>
                <a:ea typeface="+mn-ea"/>
              </a:rPr>
              <a:t>的孩子结点 </a:t>
            </a:r>
            <a:r>
              <a:rPr lang="en-US" altLang="zh-CN" sz="2400" b="1" dirty="0">
                <a:latin typeface="+mn-lt"/>
                <a:ea typeface="+mn-ea"/>
              </a:rPr>
              <a:t>L</a:t>
            </a:r>
            <a:r>
              <a:rPr lang="zh-CN" altLang="en-US" sz="2400" b="1" dirty="0">
                <a:latin typeface="+mn-lt"/>
                <a:ea typeface="+mn-ea"/>
              </a:rPr>
              <a:t>、</a:t>
            </a:r>
            <a:r>
              <a:rPr lang="en-US" altLang="zh-CN" sz="2400" b="1" dirty="0">
                <a:latin typeface="+mn-lt"/>
                <a:ea typeface="+mn-ea"/>
              </a:rPr>
              <a:t>M </a:t>
            </a:r>
            <a:r>
              <a:rPr lang="zh-CN" altLang="en-US" sz="2400" b="1" dirty="0">
                <a:latin typeface="+mn-lt"/>
                <a:ea typeface="+mn-ea"/>
              </a:rPr>
              <a:t>为可行叶结 点，价值为 </a:t>
            </a:r>
            <a:r>
              <a:rPr lang="en-US" altLang="zh-CN" sz="2400" b="1" dirty="0">
                <a:latin typeface="+mn-lt"/>
                <a:ea typeface="+mn-ea"/>
              </a:rPr>
              <a:t>40</a:t>
            </a:r>
            <a:r>
              <a:rPr lang="zh-CN" altLang="en-US" sz="2400" b="1" dirty="0">
                <a:latin typeface="+mn-lt"/>
                <a:ea typeface="+mn-ea"/>
              </a:rPr>
              <a:t>、</a:t>
            </a:r>
            <a:r>
              <a:rPr lang="en-US" altLang="zh-CN" sz="2400" b="1" dirty="0">
                <a:latin typeface="+mn-lt"/>
                <a:ea typeface="+mn-ea"/>
              </a:rPr>
              <a:t>15</a:t>
            </a:r>
            <a:r>
              <a:rPr lang="zh-CN" altLang="en-US" sz="2400" b="1" dirty="0">
                <a:latin typeface="+mn-lt"/>
                <a:ea typeface="+mn-ea"/>
              </a:rPr>
              <a:t>，此时 </a:t>
            </a:r>
            <a:r>
              <a:rPr lang="en-US" altLang="zh-CN" sz="2400" b="1" dirty="0">
                <a:latin typeface="+mn-lt"/>
                <a:ea typeface="+mn-ea"/>
              </a:rPr>
              <a:t>F </a:t>
            </a:r>
            <a:r>
              <a:rPr lang="zh-CN" altLang="en-US" sz="2400" b="1" dirty="0">
                <a:latin typeface="+mn-lt"/>
                <a:ea typeface="+mn-ea"/>
              </a:rPr>
              <a:t>已扩展完毕，成为死结点，舍弃 </a:t>
            </a:r>
            <a:r>
              <a:rPr lang="en-US" altLang="zh-CN" sz="2400" b="1" dirty="0">
                <a:latin typeface="+mn-lt"/>
                <a:ea typeface="+mn-ea"/>
              </a:rPr>
              <a:t>F</a:t>
            </a:r>
            <a:r>
              <a:rPr lang="zh-CN" altLang="en-US" sz="2400" b="1" dirty="0">
                <a:latin typeface="+mn-lt"/>
                <a:ea typeface="+mn-ea"/>
              </a:rPr>
              <a:t>，同时从堆中删除叶子结点 </a:t>
            </a:r>
            <a:r>
              <a:rPr lang="en-US" altLang="zh-CN" sz="2400" b="1" dirty="0">
                <a:latin typeface="+mn-lt"/>
                <a:ea typeface="+mn-ea"/>
              </a:rPr>
              <a:t>L</a:t>
            </a:r>
            <a:r>
              <a:rPr lang="zh-CN" altLang="en-US" sz="2400" b="1" dirty="0">
                <a:latin typeface="+mn-lt"/>
                <a:ea typeface="+mn-ea"/>
              </a:rPr>
              <a:t>、 </a:t>
            </a:r>
            <a:r>
              <a:rPr lang="en-US" altLang="zh-CN" sz="2400" b="1" dirty="0">
                <a:latin typeface="+mn-lt"/>
                <a:ea typeface="+mn-ea"/>
              </a:rPr>
              <a:t>M</a:t>
            </a:r>
            <a:r>
              <a:rPr lang="zh-CN" altLang="en-US" sz="2400" b="1" dirty="0">
                <a:latin typeface="+mn-lt"/>
                <a:ea typeface="+mn-ea"/>
              </a:rPr>
              <a:t>。</a:t>
            </a:r>
          </a:p>
        </p:txBody>
      </p:sp>
    </p:spTree>
    <p:extLst>
      <p:ext uri="{BB962C8B-B14F-4D97-AF65-F5344CB8AC3E}">
        <p14:creationId xmlns:p14="http://schemas.microsoft.com/office/powerpoint/2010/main" val="2556159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val 62"/>
          <p:cNvSpPr>
            <a:spLocks noChangeArrowheads="1"/>
          </p:cNvSpPr>
          <p:nvPr/>
        </p:nvSpPr>
        <p:spPr bwMode="auto">
          <a:xfrm>
            <a:off x="4229050" y="1884330"/>
            <a:ext cx="486966" cy="649288"/>
          </a:xfrm>
          <a:prstGeom prst="ellipse">
            <a:avLst/>
          </a:prstGeom>
          <a:solidFill>
            <a:schemeClr val="bg1">
              <a:lumMod val="85000"/>
            </a:schemeClr>
          </a:solidFill>
        </p:spPr>
        <p:style>
          <a:lnRef idx="0">
            <a:schemeClr val="accent1"/>
          </a:lnRef>
          <a:fillRef idx="3">
            <a:schemeClr val="accent1"/>
          </a:fillRef>
          <a:effectRef idx="3">
            <a:schemeClr val="accent1"/>
          </a:effectRef>
          <a:fontRef idx="minor">
            <a:schemeClr val="lt1"/>
          </a:fontRef>
        </p:style>
        <p:txBody>
          <a:bodyPr wrap="none" anchor="ctr"/>
          <a:lstStyle/>
          <a:p>
            <a:pPr algn="ctr"/>
            <a:r>
              <a:rPr lang="en-US" altLang="zh-CN" sz="2000" b="1" dirty="0">
                <a:solidFill>
                  <a:schemeClr val="tx1"/>
                </a:solidFill>
              </a:rPr>
              <a:t>A</a:t>
            </a:r>
          </a:p>
        </p:txBody>
      </p:sp>
      <p:sp>
        <p:nvSpPr>
          <p:cNvPr id="6" name="Oval 64"/>
          <p:cNvSpPr>
            <a:spLocks noChangeArrowheads="1"/>
          </p:cNvSpPr>
          <p:nvPr/>
        </p:nvSpPr>
        <p:spPr bwMode="auto">
          <a:xfrm>
            <a:off x="2313204" y="3271931"/>
            <a:ext cx="486965" cy="649288"/>
          </a:xfrm>
          <a:prstGeom prst="ellipse">
            <a:avLst/>
          </a:prstGeom>
          <a:solidFill>
            <a:schemeClr val="bg1">
              <a:lumMod val="85000"/>
            </a:schemeClr>
          </a:solidFill>
        </p:spPr>
        <p:style>
          <a:lnRef idx="0">
            <a:schemeClr val="accent1"/>
          </a:lnRef>
          <a:fillRef idx="3">
            <a:schemeClr val="accent1"/>
          </a:fillRef>
          <a:effectRef idx="3">
            <a:schemeClr val="accent1"/>
          </a:effectRef>
          <a:fontRef idx="minor">
            <a:schemeClr val="lt1"/>
          </a:fontRef>
        </p:style>
        <p:txBody>
          <a:bodyPr wrap="none" anchor="ctr"/>
          <a:lstStyle/>
          <a:p>
            <a:pPr algn="ctr"/>
            <a:r>
              <a:rPr lang="en-US" altLang="zh-CN" sz="2000" b="1" dirty="0">
                <a:solidFill>
                  <a:schemeClr val="tx1"/>
                </a:solidFill>
              </a:rPr>
              <a:t>B</a:t>
            </a:r>
          </a:p>
        </p:txBody>
      </p:sp>
      <p:sp>
        <p:nvSpPr>
          <p:cNvPr id="8" name="Oval 67"/>
          <p:cNvSpPr>
            <a:spLocks noChangeArrowheads="1"/>
          </p:cNvSpPr>
          <p:nvPr/>
        </p:nvSpPr>
        <p:spPr bwMode="auto">
          <a:xfrm>
            <a:off x="6303866" y="3235188"/>
            <a:ext cx="486965" cy="649287"/>
          </a:xfrm>
          <a:prstGeom prst="ellipse">
            <a:avLst/>
          </a:prstGeom>
          <a:solidFill>
            <a:schemeClr val="bg1">
              <a:lumMod val="85000"/>
            </a:schemeClr>
          </a:solidFill>
        </p:spPr>
        <p:style>
          <a:lnRef idx="0">
            <a:schemeClr val="accent1"/>
          </a:lnRef>
          <a:fillRef idx="3">
            <a:schemeClr val="accent1"/>
          </a:fillRef>
          <a:effectRef idx="3">
            <a:schemeClr val="accent1"/>
          </a:effectRef>
          <a:fontRef idx="minor">
            <a:schemeClr val="lt1"/>
          </a:fontRef>
        </p:style>
        <p:txBody>
          <a:bodyPr wrap="none" anchor="ctr"/>
          <a:lstStyle/>
          <a:p>
            <a:pPr algn="ctr"/>
            <a:r>
              <a:rPr lang="en-US" altLang="zh-CN" sz="2000" b="1" dirty="0">
                <a:solidFill>
                  <a:schemeClr val="tx1"/>
                </a:solidFill>
              </a:rPr>
              <a:t>C</a:t>
            </a:r>
          </a:p>
        </p:txBody>
      </p:sp>
      <p:cxnSp>
        <p:nvCxnSpPr>
          <p:cNvPr id="32" name="直接连接符 74"/>
          <p:cNvCxnSpPr>
            <a:cxnSpLocks noChangeShapeType="1"/>
            <a:endCxn id="6" idx="7"/>
          </p:cNvCxnSpPr>
          <p:nvPr/>
        </p:nvCxnSpPr>
        <p:spPr bwMode="auto">
          <a:xfrm flipH="1">
            <a:off x="2728855" y="2306558"/>
            <a:ext cx="1518454" cy="1060459"/>
          </a:xfrm>
          <a:prstGeom prst="line">
            <a:avLst/>
          </a:prstGeom>
          <a:noFill/>
          <a:ln w="19050" algn="ctr">
            <a:solidFill>
              <a:srgbClr val="0070C0"/>
            </a:solidFill>
            <a:round/>
          </a:ln>
        </p:spPr>
      </p:cxnSp>
      <p:cxnSp>
        <p:nvCxnSpPr>
          <p:cNvPr id="35" name="直接连接符 77"/>
          <p:cNvCxnSpPr>
            <a:cxnSpLocks noChangeShapeType="1"/>
            <a:endCxn id="8" idx="1"/>
          </p:cNvCxnSpPr>
          <p:nvPr/>
        </p:nvCxnSpPr>
        <p:spPr bwMode="auto">
          <a:xfrm>
            <a:off x="4716016" y="2306558"/>
            <a:ext cx="1659164" cy="1023716"/>
          </a:xfrm>
          <a:prstGeom prst="line">
            <a:avLst/>
          </a:prstGeom>
          <a:noFill/>
          <a:ln w="19050" algn="ctr">
            <a:solidFill>
              <a:srgbClr val="0070C0"/>
            </a:solidFill>
            <a:round/>
          </a:ln>
        </p:spPr>
      </p:cxnSp>
      <p:sp>
        <p:nvSpPr>
          <p:cNvPr id="11" name="Oval 100"/>
          <p:cNvSpPr>
            <a:spLocks noChangeArrowheads="1"/>
          </p:cNvSpPr>
          <p:nvPr/>
        </p:nvSpPr>
        <p:spPr bwMode="auto">
          <a:xfrm>
            <a:off x="1375615" y="4208893"/>
            <a:ext cx="486966" cy="649288"/>
          </a:xfrm>
          <a:prstGeom prst="ellipse">
            <a:avLst/>
          </a:prstGeom>
          <a:solidFill>
            <a:schemeClr val="bg1">
              <a:lumMod val="85000"/>
            </a:schemeClr>
          </a:solidFill>
        </p:spPr>
        <p:style>
          <a:lnRef idx="0">
            <a:schemeClr val="accent1"/>
          </a:lnRef>
          <a:fillRef idx="3">
            <a:schemeClr val="accent1"/>
          </a:fillRef>
          <a:effectRef idx="3">
            <a:schemeClr val="accent1"/>
          </a:effectRef>
          <a:fontRef idx="minor">
            <a:schemeClr val="lt1"/>
          </a:fontRef>
        </p:style>
        <p:txBody>
          <a:bodyPr wrap="none" anchor="ctr"/>
          <a:lstStyle/>
          <a:p>
            <a:pPr algn="ctr"/>
            <a:r>
              <a:rPr lang="en-US" altLang="zh-CN" sz="2000" b="1" dirty="0">
                <a:solidFill>
                  <a:schemeClr val="tx1"/>
                </a:solidFill>
              </a:rPr>
              <a:t>D</a:t>
            </a:r>
          </a:p>
        </p:txBody>
      </p:sp>
      <p:cxnSp>
        <p:nvCxnSpPr>
          <p:cNvPr id="12" name="直接连接符 11"/>
          <p:cNvCxnSpPr>
            <a:cxnSpLocks noChangeShapeType="1"/>
            <a:stCxn id="6" idx="3"/>
          </p:cNvCxnSpPr>
          <p:nvPr/>
        </p:nvCxnSpPr>
        <p:spPr bwMode="auto">
          <a:xfrm flipH="1">
            <a:off x="1777061" y="3826133"/>
            <a:ext cx="607457" cy="460203"/>
          </a:xfrm>
          <a:prstGeom prst="line">
            <a:avLst/>
          </a:prstGeom>
          <a:noFill/>
          <a:ln w="19050" algn="ctr">
            <a:solidFill>
              <a:srgbClr val="0070C0"/>
            </a:solidFill>
            <a:round/>
          </a:ln>
        </p:spPr>
      </p:cxnSp>
      <p:sp>
        <p:nvSpPr>
          <p:cNvPr id="13" name="Oval 100"/>
          <p:cNvSpPr>
            <a:spLocks noChangeArrowheads="1"/>
          </p:cNvSpPr>
          <p:nvPr/>
        </p:nvSpPr>
        <p:spPr bwMode="auto">
          <a:xfrm>
            <a:off x="3294272" y="4208893"/>
            <a:ext cx="486966" cy="649288"/>
          </a:xfrm>
          <a:prstGeom prst="ellipse">
            <a:avLst/>
          </a:prstGeom>
          <a:solidFill>
            <a:schemeClr val="bg1">
              <a:lumMod val="85000"/>
            </a:schemeClr>
          </a:solidFill>
        </p:spPr>
        <p:style>
          <a:lnRef idx="0">
            <a:schemeClr val="accent1"/>
          </a:lnRef>
          <a:fillRef idx="3">
            <a:schemeClr val="accent1"/>
          </a:fillRef>
          <a:effectRef idx="3">
            <a:schemeClr val="accent1"/>
          </a:effectRef>
          <a:fontRef idx="minor">
            <a:schemeClr val="lt1"/>
          </a:fontRef>
        </p:style>
        <p:txBody>
          <a:bodyPr wrap="none" anchor="ctr"/>
          <a:lstStyle/>
          <a:p>
            <a:pPr algn="ctr"/>
            <a:r>
              <a:rPr lang="en-US" altLang="zh-CN" sz="2000" b="1" dirty="0">
                <a:solidFill>
                  <a:schemeClr val="tx1"/>
                </a:solidFill>
              </a:rPr>
              <a:t>E</a:t>
            </a:r>
          </a:p>
        </p:txBody>
      </p:sp>
      <p:cxnSp>
        <p:nvCxnSpPr>
          <p:cNvPr id="14" name="直接连接符 13"/>
          <p:cNvCxnSpPr>
            <a:cxnSpLocks noChangeShapeType="1"/>
          </p:cNvCxnSpPr>
          <p:nvPr/>
        </p:nvCxnSpPr>
        <p:spPr bwMode="auto">
          <a:xfrm>
            <a:off x="2771800" y="3787979"/>
            <a:ext cx="601414" cy="498357"/>
          </a:xfrm>
          <a:prstGeom prst="line">
            <a:avLst/>
          </a:prstGeom>
          <a:noFill/>
          <a:ln w="19050" algn="ctr">
            <a:solidFill>
              <a:srgbClr val="0070C0"/>
            </a:solidFill>
            <a:round/>
          </a:ln>
        </p:spPr>
      </p:cxnSp>
      <p:sp>
        <p:nvSpPr>
          <p:cNvPr id="18" name="Oval 100"/>
          <p:cNvSpPr>
            <a:spLocks noChangeArrowheads="1"/>
          </p:cNvSpPr>
          <p:nvPr/>
        </p:nvSpPr>
        <p:spPr bwMode="auto">
          <a:xfrm>
            <a:off x="5355086" y="4149080"/>
            <a:ext cx="486966" cy="649288"/>
          </a:xfrm>
          <a:prstGeom prst="ellipse">
            <a:avLst/>
          </a:prstGeom>
          <a:solidFill>
            <a:schemeClr val="bg1">
              <a:lumMod val="85000"/>
            </a:schemeClr>
          </a:solidFill>
        </p:spPr>
        <p:style>
          <a:lnRef idx="0">
            <a:schemeClr val="accent1"/>
          </a:lnRef>
          <a:fillRef idx="3">
            <a:schemeClr val="accent1"/>
          </a:fillRef>
          <a:effectRef idx="3">
            <a:schemeClr val="accent1"/>
          </a:effectRef>
          <a:fontRef idx="minor">
            <a:schemeClr val="lt1"/>
          </a:fontRef>
        </p:style>
        <p:txBody>
          <a:bodyPr wrap="none" anchor="ctr"/>
          <a:lstStyle/>
          <a:p>
            <a:pPr algn="ctr"/>
            <a:r>
              <a:rPr lang="en-US" altLang="zh-CN" sz="2000" b="1">
                <a:solidFill>
                  <a:schemeClr val="tx1"/>
                </a:solidFill>
              </a:rPr>
              <a:t>F</a:t>
            </a:r>
          </a:p>
        </p:txBody>
      </p:sp>
      <p:cxnSp>
        <p:nvCxnSpPr>
          <p:cNvPr id="19" name="直接连接符 18"/>
          <p:cNvCxnSpPr>
            <a:cxnSpLocks noChangeShapeType="1"/>
            <a:stCxn id="8" idx="3"/>
          </p:cNvCxnSpPr>
          <p:nvPr/>
        </p:nvCxnSpPr>
        <p:spPr bwMode="auto">
          <a:xfrm flipH="1">
            <a:off x="5756532" y="3789389"/>
            <a:ext cx="618648" cy="437134"/>
          </a:xfrm>
          <a:prstGeom prst="line">
            <a:avLst/>
          </a:prstGeom>
          <a:noFill/>
          <a:ln w="19050" algn="ctr">
            <a:solidFill>
              <a:srgbClr val="0070C0"/>
            </a:solidFill>
            <a:round/>
          </a:ln>
        </p:spPr>
      </p:cxnSp>
      <p:sp>
        <p:nvSpPr>
          <p:cNvPr id="20" name="Oval 100"/>
          <p:cNvSpPr>
            <a:spLocks noChangeArrowheads="1"/>
          </p:cNvSpPr>
          <p:nvPr/>
        </p:nvSpPr>
        <p:spPr bwMode="auto">
          <a:xfrm>
            <a:off x="7298868" y="4149080"/>
            <a:ext cx="486966" cy="649288"/>
          </a:xfrm>
          <a:prstGeom prst="ellipse">
            <a:avLst/>
          </a:prstGeom>
          <a:solidFill>
            <a:schemeClr val="bg1">
              <a:lumMod val="85000"/>
            </a:schemeClr>
          </a:solidFill>
        </p:spPr>
        <p:style>
          <a:lnRef idx="0">
            <a:schemeClr val="accent1"/>
          </a:lnRef>
          <a:fillRef idx="3">
            <a:schemeClr val="accent1"/>
          </a:fillRef>
          <a:effectRef idx="3">
            <a:schemeClr val="accent1"/>
          </a:effectRef>
          <a:fontRef idx="minor">
            <a:schemeClr val="lt1"/>
          </a:fontRef>
        </p:style>
        <p:txBody>
          <a:bodyPr wrap="none" anchor="ctr"/>
          <a:lstStyle/>
          <a:p>
            <a:pPr algn="ctr"/>
            <a:r>
              <a:rPr lang="en-US" altLang="zh-CN" sz="2000" b="1" dirty="0">
                <a:solidFill>
                  <a:schemeClr val="tx1"/>
                </a:solidFill>
              </a:rPr>
              <a:t>G</a:t>
            </a:r>
          </a:p>
        </p:txBody>
      </p:sp>
      <p:cxnSp>
        <p:nvCxnSpPr>
          <p:cNvPr id="21" name="直接连接符 20"/>
          <p:cNvCxnSpPr>
            <a:cxnSpLocks noChangeShapeType="1"/>
          </p:cNvCxnSpPr>
          <p:nvPr/>
        </p:nvCxnSpPr>
        <p:spPr bwMode="auto">
          <a:xfrm>
            <a:off x="6776396" y="3728166"/>
            <a:ext cx="601414" cy="498357"/>
          </a:xfrm>
          <a:prstGeom prst="line">
            <a:avLst/>
          </a:prstGeom>
          <a:noFill/>
          <a:ln w="19050" algn="ctr">
            <a:solidFill>
              <a:srgbClr val="0070C0"/>
            </a:solidFill>
            <a:round/>
          </a:ln>
        </p:spPr>
      </p:cxnSp>
      <p:sp>
        <p:nvSpPr>
          <p:cNvPr id="24" name="Oval 75"/>
          <p:cNvSpPr>
            <a:spLocks noChangeArrowheads="1"/>
          </p:cNvSpPr>
          <p:nvPr/>
        </p:nvSpPr>
        <p:spPr bwMode="auto">
          <a:xfrm>
            <a:off x="853676" y="5019773"/>
            <a:ext cx="486966" cy="649287"/>
          </a:xfrm>
          <a:prstGeom prst="ellipse">
            <a:avLst/>
          </a:prstGeom>
          <a:solidFill>
            <a:srgbClr val="C00000"/>
          </a:solidFill>
        </p:spPr>
        <p:style>
          <a:lnRef idx="0">
            <a:schemeClr val="accent1"/>
          </a:lnRef>
          <a:fillRef idx="3">
            <a:schemeClr val="accent1"/>
          </a:fillRef>
          <a:effectRef idx="3">
            <a:schemeClr val="accent1"/>
          </a:effectRef>
          <a:fontRef idx="minor">
            <a:schemeClr val="lt1"/>
          </a:fontRef>
        </p:style>
        <p:txBody>
          <a:bodyPr wrap="none" anchor="ctr"/>
          <a:lstStyle/>
          <a:p>
            <a:pPr algn="ctr" fontAlgn="auto">
              <a:spcBef>
                <a:spcPts val="0"/>
              </a:spcBef>
              <a:spcAft>
                <a:spcPts val="0"/>
              </a:spcAft>
              <a:defRPr/>
            </a:pPr>
            <a:r>
              <a:rPr lang="en-US" altLang="zh-CN" sz="2000" b="1" dirty="0"/>
              <a:t>H</a:t>
            </a:r>
          </a:p>
        </p:txBody>
      </p:sp>
      <p:sp>
        <p:nvSpPr>
          <p:cNvPr id="26" name="Oval 79"/>
          <p:cNvSpPr>
            <a:spLocks noChangeArrowheads="1"/>
          </p:cNvSpPr>
          <p:nvPr/>
        </p:nvSpPr>
        <p:spPr bwMode="auto">
          <a:xfrm>
            <a:off x="1916706" y="5019773"/>
            <a:ext cx="486966" cy="649288"/>
          </a:xfrm>
          <a:prstGeom prst="ellipse">
            <a:avLst/>
          </a:prstGeom>
          <a:solidFill>
            <a:srgbClr val="008000"/>
          </a:solidFill>
        </p:spPr>
        <p:style>
          <a:lnRef idx="0">
            <a:schemeClr val="accent1"/>
          </a:lnRef>
          <a:fillRef idx="3">
            <a:schemeClr val="accent1"/>
          </a:fillRef>
          <a:effectRef idx="3">
            <a:schemeClr val="accent1"/>
          </a:effectRef>
          <a:fontRef idx="minor">
            <a:schemeClr val="lt1"/>
          </a:fontRef>
        </p:style>
        <p:txBody>
          <a:bodyPr wrap="none" anchor="ctr"/>
          <a:lstStyle/>
          <a:p>
            <a:pPr algn="ctr" fontAlgn="auto">
              <a:spcBef>
                <a:spcPts val="0"/>
              </a:spcBef>
              <a:spcAft>
                <a:spcPts val="0"/>
              </a:spcAft>
              <a:defRPr/>
            </a:pPr>
            <a:r>
              <a:rPr lang="en-US" altLang="zh-CN" sz="2000" b="1" dirty="0"/>
              <a:t>I</a:t>
            </a:r>
          </a:p>
        </p:txBody>
      </p:sp>
      <p:cxnSp>
        <p:nvCxnSpPr>
          <p:cNvPr id="28" name="直接连接符 80"/>
          <p:cNvCxnSpPr>
            <a:cxnSpLocks noChangeShapeType="1"/>
            <a:stCxn id="11" idx="3"/>
            <a:endCxn id="24" idx="0"/>
          </p:cNvCxnSpPr>
          <p:nvPr/>
        </p:nvCxnSpPr>
        <p:spPr bwMode="auto">
          <a:xfrm flipH="1">
            <a:off x="1097159" y="4763095"/>
            <a:ext cx="349771" cy="256678"/>
          </a:xfrm>
          <a:prstGeom prst="line">
            <a:avLst/>
          </a:prstGeom>
          <a:noFill/>
          <a:ln w="19050" algn="ctr">
            <a:solidFill>
              <a:srgbClr val="0070C0"/>
            </a:solidFill>
            <a:round/>
          </a:ln>
        </p:spPr>
      </p:cxnSp>
      <p:cxnSp>
        <p:nvCxnSpPr>
          <p:cNvPr id="29" name="直接连接符 81"/>
          <p:cNvCxnSpPr>
            <a:cxnSpLocks noChangeShapeType="1"/>
          </p:cNvCxnSpPr>
          <p:nvPr/>
        </p:nvCxnSpPr>
        <p:spPr bwMode="auto">
          <a:xfrm>
            <a:off x="1814031" y="4687163"/>
            <a:ext cx="317236" cy="332610"/>
          </a:xfrm>
          <a:prstGeom prst="line">
            <a:avLst/>
          </a:prstGeom>
          <a:noFill/>
          <a:ln w="19050" algn="ctr">
            <a:solidFill>
              <a:srgbClr val="0070C0"/>
            </a:solidFill>
            <a:round/>
          </a:ln>
        </p:spPr>
      </p:cxnSp>
      <p:sp>
        <p:nvSpPr>
          <p:cNvPr id="30" name="Oval 75"/>
          <p:cNvSpPr>
            <a:spLocks noChangeArrowheads="1"/>
          </p:cNvSpPr>
          <p:nvPr/>
        </p:nvSpPr>
        <p:spPr bwMode="auto">
          <a:xfrm>
            <a:off x="2797731" y="5039311"/>
            <a:ext cx="486966" cy="649287"/>
          </a:xfrm>
          <a:prstGeom prst="ellipse">
            <a:avLst/>
          </a:prstGeom>
          <a:solidFill>
            <a:srgbClr val="C00000"/>
          </a:solidFill>
        </p:spPr>
        <p:style>
          <a:lnRef idx="0">
            <a:schemeClr val="accent1"/>
          </a:lnRef>
          <a:fillRef idx="3">
            <a:schemeClr val="accent1"/>
          </a:fillRef>
          <a:effectRef idx="3">
            <a:schemeClr val="accent1"/>
          </a:effectRef>
          <a:fontRef idx="minor">
            <a:schemeClr val="lt1"/>
          </a:fontRef>
        </p:style>
        <p:txBody>
          <a:bodyPr wrap="none" anchor="ctr"/>
          <a:lstStyle/>
          <a:p>
            <a:pPr algn="ctr" fontAlgn="auto">
              <a:spcBef>
                <a:spcPts val="0"/>
              </a:spcBef>
              <a:spcAft>
                <a:spcPts val="0"/>
              </a:spcAft>
              <a:defRPr/>
            </a:pPr>
            <a:r>
              <a:rPr lang="en-US" altLang="zh-CN" sz="2000" b="1" dirty="0"/>
              <a:t>J</a:t>
            </a:r>
          </a:p>
        </p:txBody>
      </p:sp>
      <p:sp>
        <p:nvSpPr>
          <p:cNvPr id="33" name="Oval 79"/>
          <p:cNvSpPr>
            <a:spLocks noChangeArrowheads="1"/>
          </p:cNvSpPr>
          <p:nvPr/>
        </p:nvSpPr>
        <p:spPr bwMode="auto">
          <a:xfrm>
            <a:off x="3860761" y="5039311"/>
            <a:ext cx="486966" cy="649288"/>
          </a:xfrm>
          <a:prstGeom prst="ellipse">
            <a:avLst/>
          </a:prstGeom>
          <a:solidFill>
            <a:srgbClr val="008000"/>
          </a:solidFill>
        </p:spPr>
        <p:style>
          <a:lnRef idx="0">
            <a:schemeClr val="accent1"/>
          </a:lnRef>
          <a:fillRef idx="3">
            <a:schemeClr val="accent1"/>
          </a:fillRef>
          <a:effectRef idx="3">
            <a:schemeClr val="accent1"/>
          </a:effectRef>
          <a:fontRef idx="minor">
            <a:schemeClr val="lt1"/>
          </a:fontRef>
        </p:style>
        <p:txBody>
          <a:bodyPr wrap="none" anchor="ctr"/>
          <a:lstStyle/>
          <a:p>
            <a:pPr algn="ctr" fontAlgn="auto">
              <a:spcBef>
                <a:spcPts val="0"/>
              </a:spcBef>
              <a:spcAft>
                <a:spcPts val="0"/>
              </a:spcAft>
              <a:defRPr/>
            </a:pPr>
            <a:r>
              <a:rPr lang="en-US" altLang="zh-CN" sz="2000" b="1" dirty="0"/>
              <a:t>K</a:t>
            </a:r>
          </a:p>
        </p:txBody>
      </p:sp>
      <p:cxnSp>
        <p:nvCxnSpPr>
          <p:cNvPr id="36" name="直接连接符 80"/>
          <p:cNvCxnSpPr>
            <a:cxnSpLocks noChangeShapeType="1"/>
            <a:stCxn id="13" idx="3"/>
            <a:endCxn id="30" idx="0"/>
          </p:cNvCxnSpPr>
          <p:nvPr/>
        </p:nvCxnSpPr>
        <p:spPr bwMode="auto">
          <a:xfrm flipH="1">
            <a:off x="3041214" y="4763095"/>
            <a:ext cx="324373" cy="276216"/>
          </a:xfrm>
          <a:prstGeom prst="line">
            <a:avLst/>
          </a:prstGeom>
          <a:noFill/>
          <a:ln w="19050" algn="ctr">
            <a:solidFill>
              <a:srgbClr val="0070C0"/>
            </a:solidFill>
            <a:round/>
          </a:ln>
        </p:spPr>
      </p:cxnSp>
      <p:cxnSp>
        <p:nvCxnSpPr>
          <p:cNvPr id="37" name="直接连接符 81"/>
          <p:cNvCxnSpPr>
            <a:cxnSpLocks noChangeShapeType="1"/>
          </p:cNvCxnSpPr>
          <p:nvPr/>
        </p:nvCxnSpPr>
        <p:spPr bwMode="auto">
          <a:xfrm>
            <a:off x="3758086" y="4706701"/>
            <a:ext cx="317236" cy="332610"/>
          </a:xfrm>
          <a:prstGeom prst="line">
            <a:avLst/>
          </a:prstGeom>
          <a:noFill/>
          <a:ln w="19050" algn="ctr">
            <a:solidFill>
              <a:srgbClr val="0070C0"/>
            </a:solidFill>
            <a:round/>
          </a:ln>
        </p:spPr>
      </p:cxnSp>
      <p:sp>
        <p:nvSpPr>
          <p:cNvPr id="38" name="Oval 102"/>
          <p:cNvSpPr>
            <a:spLocks noChangeArrowheads="1"/>
          </p:cNvSpPr>
          <p:nvPr/>
        </p:nvSpPr>
        <p:spPr bwMode="auto">
          <a:xfrm>
            <a:off x="4805114" y="5013661"/>
            <a:ext cx="486966" cy="649287"/>
          </a:xfrm>
          <a:prstGeom prst="ellipse">
            <a:avLst/>
          </a:prstGeom>
          <a:solidFill>
            <a:srgbClr val="FFFF00"/>
          </a:solidFill>
        </p:spPr>
        <p:style>
          <a:lnRef idx="0">
            <a:schemeClr val="accent1"/>
          </a:lnRef>
          <a:fillRef idx="3">
            <a:schemeClr val="accent1"/>
          </a:fillRef>
          <a:effectRef idx="3">
            <a:schemeClr val="accent1"/>
          </a:effectRef>
          <a:fontRef idx="minor">
            <a:schemeClr val="lt1"/>
          </a:fontRef>
        </p:style>
        <p:txBody>
          <a:bodyPr wrap="none" anchor="ctr"/>
          <a:lstStyle/>
          <a:p>
            <a:pPr algn="ctr" fontAlgn="auto">
              <a:spcBef>
                <a:spcPts val="0"/>
              </a:spcBef>
              <a:spcAft>
                <a:spcPts val="0"/>
              </a:spcAft>
              <a:defRPr/>
            </a:pPr>
            <a:r>
              <a:rPr lang="en-US" altLang="zh-CN" sz="2000" b="1" dirty="0">
                <a:solidFill>
                  <a:srgbClr val="FF0000"/>
                </a:solidFill>
              </a:rPr>
              <a:t>L</a:t>
            </a:r>
          </a:p>
        </p:txBody>
      </p:sp>
      <p:cxnSp>
        <p:nvCxnSpPr>
          <p:cNvPr id="40" name="直接连接符 78"/>
          <p:cNvCxnSpPr>
            <a:cxnSpLocks noChangeShapeType="1"/>
          </p:cNvCxnSpPr>
          <p:nvPr/>
        </p:nvCxnSpPr>
        <p:spPr bwMode="auto">
          <a:xfrm flipH="1">
            <a:off x="5048597" y="4703282"/>
            <a:ext cx="377804" cy="310379"/>
          </a:xfrm>
          <a:prstGeom prst="line">
            <a:avLst/>
          </a:prstGeom>
          <a:noFill/>
          <a:ln w="19050" algn="ctr">
            <a:solidFill>
              <a:srgbClr val="0070C0"/>
            </a:solidFill>
            <a:round/>
          </a:ln>
        </p:spPr>
      </p:cxnSp>
      <p:cxnSp>
        <p:nvCxnSpPr>
          <p:cNvPr id="41" name="直接连接符 82"/>
          <p:cNvCxnSpPr>
            <a:cxnSpLocks noChangeShapeType="1"/>
          </p:cNvCxnSpPr>
          <p:nvPr/>
        </p:nvCxnSpPr>
        <p:spPr bwMode="auto">
          <a:xfrm>
            <a:off x="5770737" y="4703282"/>
            <a:ext cx="295119" cy="310380"/>
          </a:xfrm>
          <a:prstGeom prst="line">
            <a:avLst/>
          </a:prstGeom>
          <a:noFill/>
          <a:ln w="19050" algn="ctr">
            <a:solidFill>
              <a:srgbClr val="0070C0"/>
            </a:solidFill>
            <a:round/>
          </a:ln>
        </p:spPr>
      </p:cxnSp>
      <p:sp>
        <p:nvSpPr>
          <p:cNvPr id="43" name="Text Box 132"/>
          <p:cNvSpPr txBox="1">
            <a:spLocks noChangeArrowheads="1"/>
          </p:cNvSpPr>
          <p:nvPr/>
        </p:nvSpPr>
        <p:spPr bwMode="auto">
          <a:xfrm>
            <a:off x="4647530" y="6309320"/>
            <a:ext cx="1026569"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onsolas" panose="020B0609020204030204" pitchFamily="49" charset="0"/>
                <a:ea typeface="微软雅黑" panose="020B0503020204020204" pitchFamily="34" charset="-122"/>
              </a:defRPr>
            </a:lvl1pPr>
            <a:lvl2pPr marL="742950" indent="-285750">
              <a:defRPr>
                <a:solidFill>
                  <a:schemeClr val="tx1"/>
                </a:solidFill>
                <a:latin typeface="Consolas" panose="020B0609020204030204" pitchFamily="49" charset="0"/>
                <a:ea typeface="微软雅黑" panose="020B0503020204020204" pitchFamily="34" charset="-122"/>
              </a:defRPr>
            </a:lvl2pPr>
            <a:lvl3pPr marL="1143000" indent="-228600">
              <a:defRPr>
                <a:solidFill>
                  <a:schemeClr val="tx1"/>
                </a:solidFill>
                <a:latin typeface="Consolas" panose="020B0609020204030204" pitchFamily="49" charset="0"/>
                <a:ea typeface="微软雅黑" panose="020B0503020204020204" pitchFamily="34" charset="-122"/>
              </a:defRPr>
            </a:lvl3pPr>
            <a:lvl4pPr marL="1600200" indent="-228600">
              <a:defRPr>
                <a:solidFill>
                  <a:schemeClr val="tx1"/>
                </a:solidFill>
                <a:latin typeface="Consolas" panose="020B0609020204030204" pitchFamily="49" charset="0"/>
                <a:ea typeface="微软雅黑" panose="020B0503020204020204" pitchFamily="34" charset="-122"/>
              </a:defRPr>
            </a:lvl4pPr>
            <a:lvl5pPr marL="2057400" indent="-228600">
              <a:defRPr>
                <a:solidFill>
                  <a:schemeClr val="tx1"/>
                </a:solidFill>
                <a:latin typeface="Consolas" panose="020B0609020204030204" pitchFamily="49" charset="0"/>
                <a:ea typeface="微软雅黑" panose="020B0503020204020204" pitchFamily="34" charset="-122"/>
              </a:defRPr>
            </a:lvl5pPr>
            <a:lvl6pPr marL="25146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6pPr>
            <a:lvl7pPr marL="29718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7pPr>
            <a:lvl8pPr marL="34290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8pPr>
            <a:lvl9pPr marL="38862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9pPr>
          </a:lstStyle>
          <a:p>
            <a:r>
              <a:rPr lang="zh-CN" altLang="en-US" sz="2000" b="1" dirty="0">
                <a:solidFill>
                  <a:srgbClr val="C00000"/>
                </a:solidFill>
                <a:ea typeface="楷体_GB2312" pitchFamily="49" charset="-122"/>
              </a:rPr>
              <a:t>最优解</a:t>
            </a:r>
          </a:p>
        </p:txBody>
      </p:sp>
      <p:sp>
        <p:nvSpPr>
          <p:cNvPr id="44" name="Oval 102"/>
          <p:cNvSpPr>
            <a:spLocks noChangeArrowheads="1"/>
          </p:cNvSpPr>
          <p:nvPr/>
        </p:nvSpPr>
        <p:spPr bwMode="auto">
          <a:xfrm>
            <a:off x="5822373" y="5019774"/>
            <a:ext cx="486966" cy="649287"/>
          </a:xfrm>
          <a:prstGeom prst="ellipse">
            <a:avLst/>
          </a:prstGeom>
          <a:solidFill>
            <a:srgbClr val="008000"/>
          </a:solidFill>
        </p:spPr>
        <p:style>
          <a:lnRef idx="0">
            <a:schemeClr val="accent1"/>
          </a:lnRef>
          <a:fillRef idx="3">
            <a:schemeClr val="accent1"/>
          </a:fillRef>
          <a:effectRef idx="3">
            <a:schemeClr val="accent1"/>
          </a:effectRef>
          <a:fontRef idx="minor">
            <a:schemeClr val="lt1"/>
          </a:fontRef>
        </p:style>
        <p:txBody>
          <a:bodyPr wrap="none" anchor="ctr"/>
          <a:lstStyle/>
          <a:p>
            <a:pPr algn="ctr" fontAlgn="auto">
              <a:spcBef>
                <a:spcPts val="0"/>
              </a:spcBef>
              <a:spcAft>
                <a:spcPts val="0"/>
              </a:spcAft>
              <a:defRPr/>
            </a:pPr>
            <a:r>
              <a:rPr lang="en-US" altLang="zh-CN" sz="2000" b="1" dirty="0"/>
              <a:t>M</a:t>
            </a:r>
          </a:p>
        </p:txBody>
      </p:sp>
      <p:sp>
        <p:nvSpPr>
          <p:cNvPr id="46" name="Oval 102"/>
          <p:cNvSpPr>
            <a:spLocks noChangeArrowheads="1"/>
          </p:cNvSpPr>
          <p:nvPr/>
        </p:nvSpPr>
        <p:spPr bwMode="auto">
          <a:xfrm>
            <a:off x="6721529" y="5011295"/>
            <a:ext cx="486966" cy="649287"/>
          </a:xfrm>
          <a:prstGeom prst="ellipse">
            <a:avLst/>
          </a:prstGeom>
          <a:solidFill>
            <a:srgbClr val="008000"/>
          </a:solidFill>
        </p:spPr>
        <p:style>
          <a:lnRef idx="0">
            <a:schemeClr val="accent1"/>
          </a:lnRef>
          <a:fillRef idx="3">
            <a:schemeClr val="accent1"/>
          </a:fillRef>
          <a:effectRef idx="3">
            <a:schemeClr val="accent1"/>
          </a:effectRef>
          <a:fontRef idx="minor">
            <a:schemeClr val="lt1"/>
          </a:fontRef>
        </p:style>
        <p:txBody>
          <a:bodyPr wrap="none" anchor="ctr"/>
          <a:lstStyle/>
          <a:p>
            <a:pPr algn="ctr" fontAlgn="auto">
              <a:spcBef>
                <a:spcPts val="0"/>
              </a:spcBef>
              <a:spcAft>
                <a:spcPts val="0"/>
              </a:spcAft>
              <a:defRPr/>
            </a:pPr>
            <a:r>
              <a:rPr lang="en-US" altLang="zh-CN" sz="2000" b="1" dirty="0"/>
              <a:t>N</a:t>
            </a:r>
          </a:p>
        </p:txBody>
      </p:sp>
      <p:cxnSp>
        <p:nvCxnSpPr>
          <p:cNvPr id="48" name="直接连接符 78"/>
          <p:cNvCxnSpPr>
            <a:cxnSpLocks noChangeShapeType="1"/>
          </p:cNvCxnSpPr>
          <p:nvPr/>
        </p:nvCxnSpPr>
        <p:spPr bwMode="auto">
          <a:xfrm flipH="1">
            <a:off x="6965012" y="4700916"/>
            <a:ext cx="377804" cy="310379"/>
          </a:xfrm>
          <a:prstGeom prst="line">
            <a:avLst/>
          </a:prstGeom>
          <a:noFill/>
          <a:ln w="19050" algn="ctr">
            <a:solidFill>
              <a:srgbClr val="0070C0"/>
            </a:solidFill>
            <a:round/>
          </a:ln>
        </p:spPr>
      </p:cxnSp>
      <p:cxnSp>
        <p:nvCxnSpPr>
          <p:cNvPr id="49" name="直接连接符 82"/>
          <p:cNvCxnSpPr>
            <a:cxnSpLocks noChangeShapeType="1"/>
          </p:cNvCxnSpPr>
          <p:nvPr/>
        </p:nvCxnSpPr>
        <p:spPr bwMode="auto">
          <a:xfrm>
            <a:off x="7687152" y="4700916"/>
            <a:ext cx="295119" cy="310380"/>
          </a:xfrm>
          <a:prstGeom prst="line">
            <a:avLst/>
          </a:prstGeom>
          <a:noFill/>
          <a:ln w="19050" algn="ctr">
            <a:solidFill>
              <a:srgbClr val="0070C0"/>
            </a:solidFill>
            <a:round/>
          </a:ln>
        </p:spPr>
      </p:cxnSp>
      <p:sp>
        <p:nvSpPr>
          <p:cNvPr id="50" name="Oval 102"/>
          <p:cNvSpPr>
            <a:spLocks noChangeArrowheads="1"/>
          </p:cNvSpPr>
          <p:nvPr/>
        </p:nvSpPr>
        <p:spPr bwMode="auto">
          <a:xfrm>
            <a:off x="7738788" y="5017408"/>
            <a:ext cx="486966" cy="649287"/>
          </a:xfrm>
          <a:prstGeom prst="ellipse">
            <a:avLst/>
          </a:prstGeom>
          <a:solidFill>
            <a:srgbClr val="008000"/>
          </a:solidFill>
        </p:spPr>
        <p:style>
          <a:lnRef idx="0">
            <a:schemeClr val="accent1"/>
          </a:lnRef>
          <a:fillRef idx="3">
            <a:schemeClr val="accent1"/>
          </a:fillRef>
          <a:effectRef idx="3">
            <a:schemeClr val="accent1"/>
          </a:effectRef>
          <a:fontRef idx="minor">
            <a:schemeClr val="lt1"/>
          </a:fontRef>
        </p:style>
        <p:txBody>
          <a:bodyPr wrap="none" anchor="ctr"/>
          <a:lstStyle/>
          <a:p>
            <a:pPr algn="ctr" fontAlgn="auto">
              <a:spcBef>
                <a:spcPts val="0"/>
              </a:spcBef>
              <a:spcAft>
                <a:spcPts val="0"/>
              </a:spcAft>
              <a:defRPr/>
            </a:pPr>
            <a:r>
              <a:rPr lang="en-US" altLang="zh-CN" sz="2000" b="1" dirty="0"/>
              <a:t>O</a:t>
            </a:r>
          </a:p>
        </p:txBody>
      </p:sp>
      <p:sp>
        <p:nvSpPr>
          <p:cNvPr id="52" name="Text Box 111"/>
          <p:cNvSpPr txBox="1">
            <a:spLocks noChangeArrowheads="1"/>
          </p:cNvSpPr>
          <p:nvPr/>
        </p:nvSpPr>
        <p:spPr bwMode="auto">
          <a:xfrm>
            <a:off x="6674829" y="5673586"/>
            <a:ext cx="748923"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onsolas" panose="020B0609020204030204" pitchFamily="49" charset="0"/>
                <a:ea typeface="微软雅黑" panose="020B0503020204020204" pitchFamily="34" charset="-122"/>
              </a:defRPr>
            </a:lvl1pPr>
            <a:lvl2pPr marL="742950" indent="-285750">
              <a:defRPr>
                <a:solidFill>
                  <a:schemeClr val="tx1"/>
                </a:solidFill>
                <a:latin typeface="Consolas" panose="020B0609020204030204" pitchFamily="49" charset="0"/>
                <a:ea typeface="微软雅黑" panose="020B0503020204020204" pitchFamily="34" charset="-122"/>
              </a:defRPr>
            </a:lvl2pPr>
            <a:lvl3pPr marL="1143000" indent="-228600">
              <a:defRPr>
                <a:solidFill>
                  <a:schemeClr val="tx1"/>
                </a:solidFill>
                <a:latin typeface="Consolas" panose="020B0609020204030204" pitchFamily="49" charset="0"/>
                <a:ea typeface="微软雅黑" panose="020B0503020204020204" pitchFamily="34" charset="-122"/>
              </a:defRPr>
            </a:lvl3pPr>
            <a:lvl4pPr marL="1600200" indent="-228600">
              <a:defRPr>
                <a:solidFill>
                  <a:schemeClr val="tx1"/>
                </a:solidFill>
                <a:latin typeface="Consolas" panose="020B0609020204030204" pitchFamily="49" charset="0"/>
                <a:ea typeface="微软雅黑" panose="020B0503020204020204" pitchFamily="34" charset="-122"/>
              </a:defRPr>
            </a:lvl4pPr>
            <a:lvl5pPr marL="2057400" indent="-228600">
              <a:defRPr>
                <a:solidFill>
                  <a:schemeClr val="tx1"/>
                </a:solidFill>
                <a:latin typeface="Consolas" panose="020B0609020204030204" pitchFamily="49" charset="0"/>
                <a:ea typeface="微软雅黑" panose="020B0503020204020204" pitchFamily="34" charset="-122"/>
              </a:defRPr>
            </a:lvl5pPr>
            <a:lvl6pPr marL="25146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6pPr>
            <a:lvl7pPr marL="29718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7pPr>
            <a:lvl8pPr marL="34290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8pPr>
            <a:lvl9pPr marL="38862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9pPr>
          </a:lstStyle>
          <a:p>
            <a:r>
              <a:rPr lang="en-US" altLang="zh-CN" sz="2000" b="1" i="1" dirty="0">
                <a:solidFill>
                  <a:srgbClr val="006600"/>
                </a:solidFill>
              </a:rPr>
              <a:t>C</a:t>
            </a:r>
            <a:r>
              <a:rPr lang="en-US" altLang="zh-CN" sz="2000" b="1" i="1" baseline="-25000" dirty="0">
                <a:solidFill>
                  <a:srgbClr val="006600"/>
                </a:solidFill>
              </a:rPr>
              <a:t>r</a:t>
            </a:r>
            <a:r>
              <a:rPr lang="en-US" altLang="zh-CN" sz="2000" b="1" dirty="0">
                <a:solidFill>
                  <a:srgbClr val="006600"/>
                </a:solidFill>
              </a:rPr>
              <a:t>=5</a:t>
            </a:r>
          </a:p>
          <a:p>
            <a:r>
              <a:rPr lang="en-US" altLang="zh-CN" sz="2000" b="1" i="1" dirty="0">
                <a:solidFill>
                  <a:srgbClr val="006600"/>
                </a:solidFill>
              </a:rPr>
              <a:t>V</a:t>
            </a:r>
            <a:r>
              <a:rPr lang="en-US" altLang="zh-CN" sz="2000" b="1" dirty="0">
                <a:solidFill>
                  <a:srgbClr val="006600"/>
                </a:solidFill>
              </a:rPr>
              <a:t>=25</a:t>
            </a:r>
          </a:p>
        </p:txBody>
      </p:sp>
      <p:sp>
        <p:nvSpPr>
          <p:cNvPr id="53" name="Text Box 80"/>
          <p:cNvSpPr txBox="1">
            <a:spLocks noChangeArrowheads="1"/>
          </p:cNvSpPr>
          <p:nvPr/>
        </p:nvSpPr>
        <p:spPr bwMode="auto">
          <a:xfrm>
            <a:off x="7542351" y="5658177"/>
            <a:ext cx="96296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onsolas" panose="020B0609020204030204" pitchFamily="49" charset="0"/>
                <a:ea typeface="微软雅黑" panose="020B0503020204020204" pitchFamily="34" charset="-122"/>
              </a:defRPr>
            </a:lvl1pPr>
            <a:lvl2pPr marL="742950" indent="-285750">
              <a:defRPr>
                <a:solidFill>
                  <a:schemeClr val="tx1"/>
                </a:solidFill>
                <a:latin typeface="Consolas" panose="020B0609020204030204" pitchFamily="49" charset="0"/>
                <a:ea typeface="微软雅黑" panose="020B0503020204020204" pitchFamily="34" charset="-122"/>
              </a:defRPr>
            </a:lvl2pPr>
            <a:lvl3pPr marL="1143000" indent="-228600">
              <a:defRPr>
                <a:solidFill>
                  <a:schemeClr val="tx1"/>
                </a:solidFill>
                <a:latin typeface="Consolas" panose="020B0609020204030204" pitchFamily="49" charset="0"/>
                <a:ea typeface="微软雅黑" panose="020B0503020204020204" pitchFamily="34" charset="-122"/>
              </a:defRPr>
            </a:lvl3pPr>
            <a:lvl4pPr marL="1600200" indent="-228600">
              <a:defRPr>
                <a:solidFill>
                  <a:schemeClr val="tx1"/>
                </a:solidFill>
                <a:latin typeface="Consolas" panose="020B0609020204030204" pitchFamily="49" charset="0"/>
                <a:ea typeface="微软雅黑" panose="020B0503020204020204" pitchFamily="34" charset="-122"/>
              </a:defRPr>
            </a:lvl4pPr>
            <a:lvl5pPr marL="2057400" indent="-228600">
              <a:defRPr>
                <a:solidFill>
                  <a:schemeClr val="tx1"/>
                </a:solidFill>
                <a:latin typeface="Consolas" panose="020B0609020204030204" pitchFamily="49" charset="0"/>
                <a:ea typeface="微软雅黑" panose="020B0503020204020204" pitchFamily="34" charset="-122"/>
              </a:defRPr>
            </a:lvl5pPr>
            <a:lvl6pPr marL="25146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6pPr>
            <a:lvl7pPr marL="29718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7pPr>
            <a:lvl8pPr marL="34290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8pPr>
            <a:lvl9pPr marL="38862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9pPr>
          </a:lstStyle>
          <a:p>
            <a:r>
              <a:rPr lang="en-US" altLang="zh-CN" sz="2000" b="1" i="1" dirty="0">
                <a:solidFill>
                  <a:srgbClr val="006600"/>
                </a:solidFill>
              </a:rPr>
              <a:t>C</a:t>
            </a:r>
            <a:r>
              <a:rPr lang="en-US" altLang="zh-CN" sz="2000" b="1" i="1" baseline="-25000" dirty="0">
                <a:solidFill>
                  <a:srgbClr val="006600"/>
                </a:solidFill>
              </a:rPr>
              <a:t>r</a:t>
            </a:r>
            <a:r>
              <a:rPr lang="en-US" altLang="zh-CN" sz="2000" b="1" dirty="0">
                <a:solidFill>
                  <a:srgbClr val="006600"/>
                </a:solidFill>
              </a:rPr>
              <a:t>=20</a:t>
            </a:r>
          </a:p>
          <a:p>
            <a:r>
              <a:rPr lang="en-US" altLang="zh-CN" sz="2000" b="1" i="1" dirty="0">
                <a:solidFill>
                  <a:srgbClr val="006600"/>
                </a:solidFill>
              </a:rPr>
              <a:t>V</a:t>
            </a:r>
            <a:r>
              <a:rPr lang="en-US" altLang="zh-CN" sz="2000" b="1" dirty="0">
                <a:solidFill>
                  <a:srgbClr val="006600"/>
                </a:solidFill>
              </a:rPr>
              <a:t>=0</a:t>
            </a:r>
          </a:p>
        </p:txBody>
      </p:sp>
      <p:sp>
        <p:nvSpPr>
          <p:cNvPr id="54" name="Text Box 111"/>
          <p:cNvSpPr txBox="1">
            <a:spLocks noChangeArrowheads="1"/>
          </p:cNvSpPr>
          <p:nvPr/>
        </p:nvSpPr>
        <p:spPr bwMode="auto">
          <a:xfrm>
            <a:off x="4758414" y="5675952"/>
            <a:ext cx="748923"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onsolas" panose="020B0609020204030204" pitchFamily="49" charset="0"/>
                <a:ea typeface="微软雅黑" panose="020B0503020204020204" pitchFamily="34" charset="-122"/>
              </a:defRPr>
            </a:lvl1pPr>
            <a:lvl2pPr marL="742950" indent="-285750">
              <a:defRPr>
                <a:solidFill>
                  <a:schemeClr val="tx1"/>
                </a:solidFill>
                <a:latin typeface="Consolas" panose="020B0609020204030204" pitchFamily="49" charset="0"/>
                <a:ea typeface="微软雅黑" panose="020B0503020204020204" pitchFamily="34" charset="-122"/>
              </a:defRPr>
            </a:lvl2pPr>
            <a:lvl3pPr marL="1143000" indent="-228600">
              <a:defRPr>
                <a:solidFill>
                  <a:schemeClr val="tx1"/>
                </a:solidFill>
                <a:latin typeface="Consolas" panose="020B0609020204030204" pitchFamily="49" charset="0"/>
                <a:ea typeface="微软雅黑" panose="020B0503020204020204" pitchFamily="34" charset="-122"/>
              </a:defRPr>
            </a:lvl3pPr>
            <a:lvl4pPr marL="1600200" indent="-228600">
              <a:defRPr>
                <a:solidFill>
                  <a:schemeClr val="tx1"/>
                </a:solidFill>
                <a:latin typeface="Consolas" panose="020B0609020204030204" pitchFamily="49" charset="0"/>
                <a:ea typeface="微软雅黑" panose="020B0503020204020204" pitchFamily="34" charset="-122"/>
              </a:defRPr>
            </a:lvl4pPr>
            <a:lvl5pPr marL="2057400" indent="-228600">
              <a:defRPr>
                <a:solidFill>
                  <a:schemeClr val="tx1"/>
                </a:solidFill>
                <a:latin typeface="Consolas" panose="020B0609020204030204" pitchFamily="49" charset="0"/>
                <a:ea typeface="微软雅黑" panose="020B0503020204020204" pitchFamily="34" charset="-122"/>
              </a:defRPr>
            </a:lvl5pPr>
            <a:lvl6pPr marL="25146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6pPr>
            <a:lvl7pPr marL="29718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7pPr>
            <a:lvl8pPr marL="34290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8pPr>
            <a:lvl9pPr marL="38862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9pPr>
          </a:lstStyle>
          <a:p>
            <a:r>
              <a:rPr lang="en-US" altLang="zh-CN" sz="2000" b="1" i="1" dirty="0">
                <a:solidFill>
                  <a:srgbClr val="C00000"/>
                </a:solidFill>
              </a:rPr>
              <a:t>C</a:t>
            </a:r>
            <a:r>
              <a:rPr lang="en-US" altLang="zh-CN" sz="2000" b="1" i="1" baseline="-25000" dirty="0">
                <a:solidFill>
                  <a:srgbClr val="C00000"/>
                </a:solidFill>
              </a:rPr>
              <a:t>r</a:t>
            </a:r>
            <a:r>
              <a:rPr lang="en-US" altLang="zh-CN" sz="2000" b="1" dirty="0">
                <a:solidFill>
                  <a:srgbClr val="C00000"/>
                </a:solidFill>
              </a:rPr>
              <a:t>=0</a:t>
            </a:r>
          </a:p>
          <a:p>
            <a:r>
              <a:rPr lang="en-US" altLang="zh-CN" sz="2000" b="1" i="1" dirty="0">
                <a:solidFill>
                  <a:srgbClr val="C00000"/>
                </a:solidFill>
              </a:rPr>
              <a:t>V</a:t>
            </a:r>
            <a:r>
              <a:rPr lang="en-US" altLang="zh-CN" sz="2000" b="1" dirty="0">
                <a:solidFill>
                  <a:srgbClr val="C00000"/>
                </a:solidFill>
              </a:rPr>
              <a:t>=40</a:t>
            </a:r>
          </a:p>
        </p:txBody>
      </p:sp>
      <p:sp>
        <p:nvSpPr>
          <p:cNvPr id="55" name="Text Box 80"/>
          <p:cNvSpPr txBox="1">
            <a:spLocks noChangeArrowheads="1"/>
          </p:cNvSpPr>
          <p:nvPr/>
        </p:nvSpPr>
        <p:spPr bwMode="auto">
          <a:xfrm>
            <a:off x="5625936" y="5660543"/>
            <a:ext cx="96296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onsolas" panose="020B0609020204030204" pitchFamily="49" charset="0"/>
                <a:ea typeface="微软雅黑" panose="020B0503020204020204" pitchFamily="34" charset="-122"/>
              </a:defRPr>
            </a:lvl1pPr>
            <a:lvl2pPr marL="742950" indent="-285750">
              <a:defRPr>
                <a:solidFill>
                  <a:schemeClr val="tx1"/>
                </a:solidFill>
                <a:latin typeface="Consolas" panose="020B0609020204030204" pitchFamily="49" charset="0"/>
                <a:ea typeface="微软雅黑" panose="020B0503020204020204" pitchFamily="34" charset="-122"/>
              </a:defRPr>
            </a:lvl2pPr>
            <a:lvl3pPr marL="1143000" indent="-228600">
              <a:defRPr>
                <a:solidFill>
                  <a:schemeClr val="tx1"/>
                </a:solidFill>
                <a:latin typeface="Consolas" panose="020B0609020204030204" pitchFamily="49" charset="0"/>
                <a:ea typeface="微软雅黑" panose="020B0503020204020204" pitchFamily="34" charset="-122"/>
              </a:defRPr>
            </a:lvl3pPr>
            <a:lvl4pPr marL="1600200" indent="-228600">
              <a:defRPr>
                <a:solidFill>
                  <a:schemeClr val="tx1"/>
                </a:solidFill>
                <a:latin typeface="Consolas" panose="020B0609020204030204" pitchFamily="49" charset="0"/>
                <a:ea typeface="微软雅黑" panose="020B0503020204020204" pitchFamily="34" charset="-122"/>
              </a:defRPr>
            </a:lvl4pPr>
            <a:lvl5pPr marL="2057400" indent="-228600">
              <a:defRPr>
                <a:solidFill>
                  <a:schemeClr val="tx1"/>
                </a:solidFill>
                <a:latin typeface="Consolas" panose="020B0609020204030204" pitchFamily="49" charset="0"/>
                <a:ea typeface="微软雅黑" panose="020B0503020204020204" pitchFamily="34" charset="-122"/>
              </a:defRPr>
            </a:lvl5pPr>
            <a:lvl6pPr marL="25146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6pPr>
            <a:lvl7pPr marL="29718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7pPr>
            <a:lvl8pPr marL="34290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8pPr>
            <a:lvl9pPr marL="38862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9pPr>
          </a:lstStyle>
          <a:p>
            <a:r>
              <a:rPr lang="en-US" altLang="zh-CN" sz="2000" b="1" i="1" dirty="0">
                <a:solidFill>
                  <a:srgbClr val="006600"/>
                </a:solidFill>
              </a:rPr>
              <a:t>C</a:t>
            </a:r>
            <a:r>
              <a:rPr lang="en-US" altLang="zh-CN" sz="2000" b="1" i="1" baseline="-25000" dirty="0">
                <a:solidFill>
                  <a:srgbClr val="006600"/>
                </a:solidFill>
              </a:rPr>
              <a:t>r</a:t>
            </a:r>
            <a:r>
              <a:rPr lang="en-US" altLang="zh-CN" sz="2000" b="1" dirty="0">
                <a:solidFill>
                  <a:srgbClr val="006600"/>
                </a:solidFill>
              </a:rPr>
              <a:t>=15</a:t>
            </a:r>
          </a:p>
          <a:p>
            <a:r>
              <a:rPr lang="en-US" altLang="zh-CN" sz="2000" b="1" i="1" dirty="0">
                <a:solidFill>
                  <a:srgbClr val="006600"/>
                </a:solidFill>
              </a:rPr>
              <a:t>V</a:t>
            </a:r>
            <a:r>
              <a:rPr lang="en-US" altLang="zh-CN" sz="2000" b="1" dirty="0">
                <a:solidFill>
                  <a:srgbClr val="006600"/>
                </a:solidFill>
              </a:rPr>
              <a:t>=15</a:t>
            </a:r>
          </a:p>
        </p:txBody>
      </p:sp>
      <p:sp>
        <p:nvSpPr>
          <p:cNvPr id="56" name="Text Box 80"/>
          <p:cNvSpPr txBox="1">
            <a:spLocks noChangeArrowheads="1"/>
          </p:cNvSpPr>
          <p:nvPr/>
        </p:nvSpPr>
        <p:spPr bwMode="auto">
          <a:xfrm>
            <a:off x="3753056" y="5682487"/>
            <a:ext cx="96296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onsolas" panose="020B0609020204030204" pitchFamily="49" charset="0"/>
                <a:ea typeface="微软雅黑" panose="020B0503020204020204" pitchFamily="34" charset="-122"/>
              </a:defRPr>
            </a:lvl1pPr>
            <a:lvl2pPr marL="742950" indent="-285750">
              <a:defRPr>
                <a:solidFill>
                  <a:schemeClr val="tx1"/>
                </a:solidFill>
                <a:latin typeface="Consolas" panose="020B0609020204030204" pitchFamily="49" charset="0"/>
                <a:ea typeface="微软雅黑" panose="020B0503020204020204" pitchFamily="34" charset="-122"/>
              </a:defRPr>
            </a:lvl2pPr>
            <a:lvl3pPr marL="1143000" indent="-228600">
              <a:defRPr>
                <a:solidFill>
                  <a:schemeClr val="tx1"/>
                </a:solidFill>
                <a:latin typeface="Consolas" panose="020B0609020204030204" pitchFamily="49" charset="0"/>
                <a:ea typeface="微软雅黑" panose="020B0503020204020204" pitchFamily="34" charset="-122"/>
              </a:defRPr>
            </a:lvl3pPr>
            <a:lvl4pPr marL="1600200" indent="-228600">
              <a:defRPr>
                <a:solidFill>
                  <a:schemeClr val="tx1"/>
                </a:solidFill>
                <a:latin typeface="Consolas" panose="020B0609020204030204" pitchFamily="49" charset="0"/>
                <a:ea typeface="微软雅黑" panose="020B0503020204020204" pitchFamily="34" charset="-122"/>
              </a:defRPr>
            </a:lvl4pPr>
            <a:lvl5pPr marL="2057400" indent="-228600">
              <a:defRPr>
                <a:solidFill>
                  <a:schemeClr val="tx1"/>
                </a:solidFill>
                <a:latin typeface="Consolas" panose="020B0609020204030204" pitchFamily="49" charset="0"/>
                <a:ea typeface="微软雅黑" panose="020B0503020204020204" pitchFamily="34" charset="-122"/>
              </a:defRPr>
            </a:lvl5pPr>
            <a:lvl6pPr marL="25146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6pPr>
            <a:lvl7pPr marL="29718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7pPr>
            <a:lvl8pPr marL="34290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8pPr>
            <a:lvl9pPr marL="38862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9pPr>
          </a:lstStyle>
          <a:p>
            <a:r>
              <a:rPr lang="en-US" altLang="zh-CN" sz="2000" b="1" i="1" dirty="0">
                <a:solidFill>
                  <a:srgbClr val="006600"/>
                </a:solidFill>
              </a:rPr>
              <a:t>C</a:t>
            </a:r>
            <a:r>
              <a:rPr lang="en-US" altLang="zh-CN" sz="2000" b="1" i="1" baseline="-25000" dirty="0">
                <a:solidFill>
                  <a:srgbClr val="006600"/>
                </a:solidFill>
              </a:rPr>
              <a:t>r</a:t>
            </a:r>
            <a:r>
              <a:rPr lang="en-US" altLang="zh-CN" sz="2000" b="1" dirty="0">
                <a:solidFill>
                  <a:srgbClr val="006600"/>
                </a:solidFill>
              </a:rPr>
              <a:t>=10</a:t>
            </a:r>
          </a:p>
          <a:p>
            <a:r>
              <a:rPr lang="en-US" altLang="zh-CN" sz="2000" b="1" i="1" dirty="0">
                <a:solidFill>
                  <a:srgbClr val="006600"/>
                </a:solidFill>
              </a:rPr>
              <a:t>V</a:t>
            </a:r>
            <a:r>
              <a:rPr lang="en-US" altLang="zh-CN" sz="2000" b="1" dirty="0">
                <a:solidFill>
                  <a:srgbClr val="006600"/>
                </a:solidFill>
              </a:rPr>
              <a:t>=20</a:t>
            </a:r>
          </a:p>
        </p:txBody>
      </p:sp>
      <p:sp>
        <p:nvSpPr>
          <p:cNvPr id="57" name="Text Box 65"/>
          <p:cNvSpPr txBox="1">
            <a:spLocks noChangeArrowheads="1"/>
          </p:cNvSpPr>
          <p:nvPr/>
        </p:nvSpPr>
        <p:spPr bwMode="auto">
          <a:xfrm>
            <a:off x="3753057" y="2636732"/>
            <a:ext cx="140775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onsolas" panose="020B0609020204030204" pitchFamily="49" charset="0"/>
                <a:ea typeface="微软雅黑" panose="020B0503020204020204" pitchFamily="34" charset="-122"/>
              </a:defRPr>
            </a:lvl1pPr>
            <a:lvl2pPr marL="742950" indent="-285750">
              <a:defRPr>
                <a:solidFill>
                  <a:schemeClr val="tx1"/>
                </a:solidFill>
                <a:latin typeface="Consolas" panose="020B0609020204030204" pitchFamily="49" charset="0"/>
                <a:ea typeface="微软雅黑" panose="020B0503020204020204" pitchFamily="34" charset="-122"/>
              </a:defRPr>
            </a:lvl2pPr>
            <a:lvl3pPr marL="1143000" indent="-228600">
              <a:defRPr>
                <a:solidFill>
                  <a:schemeClr val="tx1"/>
                </a:solidFill>
                <a:latin typeface="Consolas" panose="020B0609020204030204" pitchFamily="49" charset="0"/>
                <a:ea typeface="微软雅黑" panose="020B0503020204020204" pitchFamily="34" charset="-122"/>
              </a:defRPr>
            </a:lvl3pPr>
            <a:lvl4pPr marL="1600200" indent="-228600">
              <a:defRPr>
                <a:solidFill>
                  <a:schemeClr val="tx1"/>
                </a:solidFill>
                <a:latin typeface="Consolas" panose="020B0609020204030204" pitchFamily="49" charset="0"/>
                <a:ea typeface="微软雅黑" panose="020B0503020204020204" pitchFamily="34" charset="-122"/>
              </a:defRPr>
            </a:lvl4pPr>
            <a:lvl5pPr marL="2057400" indent="-228600">
              <a:defRPr>
                <a:solidFill>
                  <a:schemeClr val="tx1"/>
                </a:solidFill>
                <a:latin typeface="Consolas" panose="020B0609020204030204" pitchFamily="49" charset="0"/>
                <a:ea typeface="微软雅黑" panose="020B0503020204020204" pitchFamily="34" charset="-122"/>
              </a:defRPr>
            </a:lvl5pPr>
            <a:lvl6pPr marL="25146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6pPr>
            <a:lvl7pPr marL="29718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7pPr>
            <a:lvl8pPr marL="34290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8pPr>
            <a:lvl9pPr marL="38862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9pPr>
          </a:lstStyle>
          <a:p>
            <a:r>
              <a:rPr lang="en-US" altLang="zh-CN" sz="2000" b="1" i="1" dirty="0">
                <a:solidFill>
                  <a:srgbClr val="0000FF"/>
                </a:solidFill>
              </a:rPr>
              <a:t>C</a:t>
            </a:r>
            <a:r>
              <a:rPr lang="en-US" altLang="zh-CN" sz="2000" b="1" i="1" baseline="-25000" dirty="0">
                <a:solidFill>
                  <a:srgbClr val="0000FF"/>
                </a:solidFill>
              </a:rPr>
              <a:t>r</a:t>
            </a:r>
            <a:r>
              <a:rPr lang="en-US" altLang="zh-CN" sz="2000" b="1" dirty="0">
                <a:solidFill>
                  <a:srgbClr val="0000FF"/>
                </a:solidFill>
              </a:rPr>
              <a:t>=20,</a:t>
            </a:r>
            <a:r>
              <a:rPr lang="en-US" altLang="zh-CN" sz="2000" b="1" i="1" dirty="0">
                <a:solidFill>
                  <a:srgbClr val="0000FF"/>
                </a:solidFill>
              </a:rPr>
              <a:t>V</a:t>
            </a:r>
            <a:r>
              <a:rPr lang="en-US" altLang="zh-CN" sz="2000" b="1" dirty="0">
                <a:solidFill>
                  <a:srgbClr val="0000FF"/>
                </a:solidFill>
              </a:rPr>
              <a:t>=0</a:t>
            </a:r>
          </a:p>
        </p:txBody>
      </p:sp>
      <p:sp>
        <p:nvSpPr>
          <p:cNvPr id="58" name="Text Box 66"/>
          <p:cNvSpPr txBox="1">
            <a:spLocks noChangeArrowheads="1"/>
          </p:cNvSpPr>
          <p:nvPr/>
        </p:nvSpPr>
        <p:spPr bwMode="auto">
          <a:xfrm>
            <a:off x="669805" y="3176589"/>
            <a:ext cx="154882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onsolas" panose="020B0609020204030204" pitchFamily="49" charset="0"/>
                <a:ea typeface="微软雅黑" panose="020B0503020204020204" pitchFamily="34" charset="-122"/>
              </a:defRPr>
            </a:lvl1pPr>
            <a:lvl2pPr marL="742950" indent="-285750">
              <a:defRPr>
                <a:solidFill>
                  <a:schemeClr val="tx1"/>
                </a:solidFill>
                <a:latin typeface="Consolas" panose="020B0609020204030204" pitchFamily="49" charset="0"/>
                <a:ea typeface="微软雅黑" panose="020B0503020204020204" pitchFamily="34" charset="-122"/>
              </a:defRPr>
            </a:lvl2pPr>
            <a:lvl3pPr marL="1143000" indent="-228600">
              <a:defRPr>
                <a:solidFill>
                  <a:schemeClr val="tx1"/>
                </a:solidFill>
                <a:latin typeface="Consolas" panose="020B0609020204030204" pitchFamily="49" charset="0"/>
                <a:ea typeface="微软雅黑" panose="020B0503020204020204" pitchFamily="34" charset="-122"/>
              </a:defRPr>
            </a:lvl3pPr>
            <a:lvl4pPr marL="1600200" indent="-228600">
              <a:defRPr>
                <a:solidFill>
                  <a:schemeClr val="tx1"/>
                </a:solidFill>
                <a:latin typeface="Consolas" panose="020B0609020204030204" pitchFamily="49" charset="0"/>
                <a:ea typeface="微软雅黑" panose="020B0503020204020204" pitchFamily="34" charset="-122"/>
              </a:defRPr>
            </a:lvl4pPr>
            <a:lvl5pPr marL="2057400" indent="-228600">
              <a:defRPr>
                <a:solidFill>
                  <a:schemeClr val="tx1"/>
                </a:solidFill>
                <a:latin typeface="Consolas" panose="020B0609020204030204" pitchFamily="49" charset="0"/>
                <a:ea typeface="微软雅黑" panose="020B0503020204020204" pitchFamily="34" charset="-122"/>
              </a:defRPr>
            </a:lvl5pPr>
            <a:lvl6pPr marL="25146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6pPr>
            <a:lvl7pPr marL="29718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7pPr>
            <a:lvl8pPr marL="34290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8pPr>
            <a:lvl9pPr marL="38862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9pPr>
          </a:lstStyle>
          <a:p>
            <a:r>
              <a:rPr lang="en-US" altLang="zh-CN" sz="2000" b="1" i="1" dirty="0">
                <a:solidFill>
                  <a:srgbClr val="0000FF"/>
                </a:solidFill>
              </a:rPr>
              <a:t>C</a:t>
            </a:r>
            <a:r>
              <a:rPr lang="en-US" altLang="zh-CN" sz="2000" b="1" i="1" baseline="-25000" dirty="0">
                <a:solidFill>
                  <a:srgbClr val="0000FF"/>
                </a:solidFill>
              </a:rPr>
              <a:t>r</a:t>
            </a:r>
            <a:r>
              <a:rPr lang="en-US" altLang="zh-CN" sz="2000" b="1" dirty="0">
                <a:solidFill>
                  <a:srgbClr val="0000FF"/>
                </a:solidFill>
              </a:rPr>
              <a:t>=10,</a:t>
            </a:r>
            <a:r>
              <a:rPr lang="en-US" altLang="zh-CN" sz="2000" b="1" i="1" dirty="0">
                <a:solidFill>
                  <a:srgbClr val="0000FF"/>
                </a:solidFill>
              </a:rPr>
              <a:t>V</a:t>
            </a:r>
            <a:r>
              <a:rPr lang="en-US" altLang="zh-CN" sz="2000" b="1" dirty="0">
                <a:solidFill>
                  <a:srgbClr val="0000FF"/>
                </a:solidFill>
              </a:rPr>
              <a:t>=20</a:t>
            </a:r>
          </a:p>
        </p:txBody>
      </p:sp>
      <p:sp>
        <p:nvSpPr>
          <p:cNvPr id="59" name="Text Box 68"/>
          <p:cNvSpPr txBox="1">
            <a:spLocks noChangeArrowheads="1"/>
          </p:cNvSpPr>
          <p:nvPr/>
        </p:nvSpPr>
        <p:spPr bwMode="auto">
          <a:xfrm>
            <a:off x="5891110" y="2776479"/>
            <a:ext cx="140775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onsolas" panose="020B0609020204030204" pitchFamily="49" charset="0"/>
                <a:ea typeface="微软雅黑" panose="020B0503020204020204" pitchFamily="34" charset="-122"/>
              </a:defRPr>
            </a:lvl1pPr>
            <a:lvl2pPr marL="742950" indent="-285750">
              <a:defRPr>
                <a:solidFill>
                  <a:schemeClr val="tx1"/>
                </a:solidFill>
                <a:latin typeface="Consolas" panose="020B0609020204030204" pitchFamily="49" charset="0"/>
                <a:ea typeface="微软雅黑" panose="020B0503020204020204" pitchFamily="34" charset="-122"/>
              </a:defRPr>
            </a:lvl2pPr>
            <a:lvl3pPr marL="1143000" indent="-228600">
              <a:defRPr>
                <a:solidFill>
                  <a:schemeClr val="tx1"/>
                </a:solidFill>
                <a:latin typeface="Consolas" panose="020B0609020204030204" pitchFamily="49" charset="0"/>
                <a:ea typeface="微软雅黑" panose="020B0503020204020204" pitchFamily="34" charset="-122"/>
              </a:defRPr>
            </a:lvl3pPr>
            <a:lvl4pPr marL="1600200" indent="-228600">
              <a:defRPr>
                <a:solidFill>
                  <a:schemeClr val="tx1"/>
                </a:solidFill>
                <a:latin typeface="Consolas" panose="020B0609020204030204" pitchFamily="49" charset="0"/>
                <a:ea typeface="微软雅黑" panose="020B0503020204020204" pitchFamily="34" charset="-122"/>
              </a:defRPr>
            </a:lvl4pPr>
            <a:lvl5pPr marL="2057400" indent="-228600">
              <a:defRPr>
                <a:solidFill>
                  <a:schemeClr val="tx1"/>
                </a:solidFill>
                <a:latin typeface="Consolas" panose="020B0609020204030204" pitchFamily="49" charset="0"/>
                <a:ea typeface="微软雅黑" panose="020B0503020204020204" pitchFamily="34" charset="-122"/>
              </a:defRPr>
            </a:lvl5pPr>
            <a:lvl6pPr marL="25146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6pPr>
            <a:lvl7pPr marL="29718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7pPr>
            <a:lvl8pPr marL="34290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8pPr>
            <a:lvl9pPr marL="38862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9pPr>
          </a:lstStyle>
          <a:p>
            <a:r>
              <a:rPr lang="en-US" altLang="zh-CN" sz="2000" b="1" i="1" dirty="0">
                <a:solidFill>
                  <a:srgbClr val="0000FF"/>
                </a:solidFill>
              </a:rPr>
              <a:t>C</a:t>
            </a:r>
            <a:r>
              <a:rPr lang="en-US" altLang="zh-CN" sz="2000" b="1" i="1" baseline="-25000" dirty="0">
                <a:solidFill>
                  <a:srgbClr val="0000FF"/>
                </a:solidFill>
              </a:rPr>
              <a:t>r</a:t>
            </a:r>
            <a:r>
              <a:rPr lang="en-US" altLang="zh-CN" sz="2000" b="1" dirty="0">
                <a:solidFill>
                  <a:srgbClr val="0000FF"/>
                </a:solidFill>
              </a:rPr>
              <a:t>=20,</a:t>
            </a:r>
            <a:r>
              <a:rPr lang="en-US" altLang="zh-CN" sz="2000" b="1" i="1" dirty="0">
                <a:solidFill>
                  <a:srgbClr val="0000FF"/>
                </a:solidFill>
              </a:rPr>
              <a:t>V</a:t>
            </a:r>
            <a:r>
              <a:rPr lang="en-US" altLang="zh-CN" sz="2000" b="1" dirty="0">
                <a:solidFill>
                  <a:srgbClr val="0000FF"/>
                </a:solidFill>
              </a:rPr>
              <a:t>=0</a:t>
            </a:r>
          </a:p>
        </p:txBody>
      </p:sp>
      <p:sp>
        <p:nvSpPr>
          <p:cNvPr id="60" name="Text Box 74"/>
          <p:cNvSpPr txBox="1">
            <a:spLocks noChangeArrowheads="1"/>
          </p:cNvSpPr>
          <p:nvPr/>
        </p:nvSpPr>
        <p:spPr bwMode="auto">
          <a:xfrm>
            <a:off x="107502" y="3926728"/>
            <a:ext cx="1669557"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onsolas" panose="020B0609020204030204" pitchFamily="49" charset="0"/>
                <a:ea typeface="微软雅黑" panose="020B0503020204020204" pitchFamily="34" charset="-122"/>
              </a:defRPr>
            </a:lvl1pPr>
            <a:lvl2pPr marL="742950" indent="-285750">
              <a:defRPr>
                <a:solidFill>
                  <a:schemeClr val="tx1"/>
                </a:solidFill>
                <a:latin typeface="Consolas" panose="020B0609020204030204" pitchFamily="49" charset="0"/>
                <a:ea typeface="微软雅黑" panose="020B0503020204020204" pitchFamily="34" charset="-122"/>
              </a:defRPr>
            </a:lvl2pPr>
            <a:lvl3pPr marL="1143000" indent="-228600">
              <a:defRPr>
                <a:solidFill>
                  <a:schemeClr val="tx1"/>
                </a:solidFill>
                <a:latin typeface="Consolas" panose="020B0609020204030204" pitchFamily="49" charset="0"/>
                <a:ea typeface="微软雅黑" panose="020B0503020204020204" pitchFamily="34" charset="-122"/>
              </a:defRPr>
            </a:lvl3pPr>
            <a:lvl4pPr marL="1600200" indent="-228600">
              <a:defRPr>
                <a:solidFill>
                  <a:schemeClr val="tx1"/>
                </a:solidFill>
                <a:latin typeface="Consolas" panose="020B0609020204030204" pitchFamily="49" charset="0"/>
                <a:ea typeface="微软雅黑" panose="020B0503020204020204" pitchFamily="34" charset="-122"/>
              </a:defRPr>
            </a:lvl4pPr>
            <a:lvl5pPr marL="2057400" indent="-228600">
              <a:defRPr>
                <a:solidFill>
                  <a:schemeClr val="tx1"/>
                </a:solidFill>
                <a:latin typeface="Consolas" panose="020B0609020204030204" pitchFamily="49" charset="0"/>
                <a:ea typeface="微软雅黑" panose="020B0503020204020204" pitchFamily="34" charset="-122"/>
              </a:defRPr>
            </a:lvl5pPr>
            <a:lvl6pPr marL="25146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6pPr>
            <a:lvl7pPr marL="29718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7pPr>
            <a:lvl8pPr marL="34290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8pPr>
            <a:lvl9pPr marL="38862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9pPr>
          </a:lstStyle>
          <a:p>
            <a:r>
              <a:rPr lang="en-US" altLang="zh-CN" sz="2000" b="1" i="1" dirty="0">
                <a:solidFill>
                  <a:srgbClr val="0000FF"/>
                </a:solidFill>
              </a:rPr>
              <a:t>C</a:t>
            </a:r>
            <a:r>
              <a:rPr lang="en-US" altLang="zh-CN" sz="2000" b="1" i="1" baseline="-25000" dirty="0">
                <a:solidFill>
                  <a:srgbClr val="0000FF"/>
                </a:solidFill>
              </a:rPr>
              <a:t>r</a:t>
            </a:r>
            <a:r>
              <a:rPr lang="en-US" altLang="zh-CN" sz="2000" b="1" dirty="0">
                <a:solidFill>
                  <a:srgbClr val="0000FF"/>
                </a:solidFill>
              </a:rPr>
              <a:t>=5,</a:t>
            </a:r>
            <a:r>
              <a:rPr lang="en-US" altLang="zh-CN" sz="2000" b="1" i="1" dirty="0">
                <a:solidFill>
                  <a:srgbClr val="0000FF"/>
                </a:solidFill>
              </a:rPr>
              <a:t>V</a:t>
            </a:r>
            <a:r>
              <a:rPr lang="en-US" altLang="zh-CN" sz="2000" b="1" dirty="0">
                <a:solidFill>
                  <a:srgbClr val="0000FF"/>
                </a:solidFill>
              </a:rPr>
              <a:t>=35</a:t>
            </a:r>
          </a:p>
        </p:txBody>
      </p:sp>
      <p:sp>
        <p:nvSpPr>
          <p:cNvPr id="61" name="Text Box 74"/>
          <p:cNvSpPr txBox="1">
            <a:spLocks noChangeArrowheads="1"/>
          </p:cNvSpPr>
          <p:nvPr/>
        </p:nvSpPr>
        <p:spPr bwMode="auto">
          <a:xfrm>
            <a:off x="3188103" y="3822394"/>
            <a:ext cx="156561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onsolas" panose="020B0609020204030204" pitchFamily="49" charset="0"/>
                <a:ea typeface="微软雅黑" panose="020B0503020204020204" pitchFamily="34" charset="-122"/>
              </a:defRPr>
            </a:lvl1pPr>
            <a:lvl2pPr marL="742950" indent="-285750">
              <a:defRPr>
                <a:solidFill>
                  <a:schemeClr val="tx1"/>
                </a:solidFill>
                <a:latin typeface="Consolas" panose="020B0609020204030204" pitchFamily="49" charset="0"/>
                <a:ea typeface="微软雅黑" panose="020B0503020204020204" pitchFamily="34" charset="-122"/>
              </a:defRPr>
            </a:lvl2pPr>
            <a:lvl3pPr marL="1143000" indent="-228600">
              <a:defRPr>
                <a:solidFill>
                  <a:schemeClr val="tx1"/>
                </a:solidFill>
                <a:latin typeface="Consolas" panose="020B0609020204030204" pitchFamily="49" charset="0"/>
                <a:ea typeface="微软雅黑" panose="020B0503020204020204" pitchFamily="34" charset="-122"/>
              </a:defRPr>
            </a:lvl3pPr>
            <a:lvl4pPr marL="1600200" indent="-228600">
              <a:defRPr>
                <a:solidFill>
                  <a:schemeClr val="tx1"/>
                </a:solidFill>
                <a:latin typeface="Consolas" panose="020B0609020204030204" pitchFamily="49" charset="0"/>
                <a:ea typeface="微软雅黑" panose="020B0503020204020204" pitchFamily="34" charset="-122"/>
              </a:defRPr>
            </a:lvl4pPr>
            <a:lvl5pPr marL="2057400" indent="-228600">
              <a:defRPr>
                <a:solidFill>
                  <a:schemeClr val="tx1"/>
                </a:solidFill>
                <a:latin typeface="Consolas" panose="020B0609020204030204" pitchFamily="49" charset="0"/>
                <a:ea typeface="微软雅黑" panose="020B0503020204020204" pitchFamily="34" charset="-122"/>
              </a:defRPr>
            </a:lvl5pPr>
            <a:lvl6pPr marL="25146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6pPr>
            <a:lvl7pPr marL="29718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7pPr>
            <a:lvl8pPr marL="34290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8pPr>
            <a:lvl9pPr marL="38862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9pPr>
          </a:lstStyle>
          <a:p>
            <a:r>
              <a:rPr lang="en-US" altLang="zh-CN" sz="2000" b="1" i="1" dirty="0">
                <a:solidFill>
                  <a:srgbClr val="0000FF"/>
                </a:solidFill>
              </a:rPr>
              <a:t>C</a:t>
            </a:r>
            <a:r>
              <a:rPr lang="en-US" altLang="zh-CN" sz="2000" b="1" i="1" baseline="-25000" dirty="0">
                <a:solidFill>
                  <a:srgbClr val="0000FF"/>
                </a:solidFill>
              </a:rPr>
              <a:t>r</a:t>
            </a:r>
            <a:r>
              <a:rPr lang="en-US" altLang="zh-CN" sz="2000" b="1" dirty="0">
                <a:solidFill>
                  <a:srgbClr val="0000FF"/>
                </a:solidFill>
              </a:rPr>
              <a:t>=10,</a:t>
            </a:r>
            <a:r>
              <a:rPr lang="en-US" altLang="zh-CN" sz="2000" b="1" i="1" dirty="0">
                <a:solidFill>
                  <a:srgbClr val="0000FF"/>
                </a:solidFill>
              </a:rPr>
              <a:t>V</a:t>
            </a:r>
            <a:r>
              <a:rPr lang="en-US" altLang="zh-CN" sz="2000" b="1" dirty="0">
                <a:solidFill>
                  <a:srgbClr val="0000FF"/>
                </a:solidFill>
              </a:rPr>
              <a:t>=20</a:t>
            </a:r>
          </a:p>
        </p:txBody>
      </p:sp>
      <p:sp>
        <p:nvSpPr>
          <p:cNvPr id="62" name="Text Box 74"/>
          <p:cNvSpPr txBox="1">
            <a:spLocks noChangeArrowheads="1"/>
          </p:cNvSpPr>
          <p:nvPr/>
        </p:nvSpPr>
        <p:spPr bwMode="auto">
          <a:xfrm>
            <a:off x="4804900" y="3530532"/>
            <a:ext cx="843501"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onsolas" panose="020B0609020204030204" pitchFamily="49" charset="0"/>
                <a:ea typeface="微软雅黑" panose="020B0503020204020204" pitchFamily="34" charset="-122"/>
              </a:defRPr>
            </a:lvl1pPr>
            <a:lvl2pPr marL="742950" indent="-285750">
              <a:defRPr>
                <a:solidFill>
                  <a:schemeClr val="tx1"/>
                </a:solidFill>
                <a:latin typeface="Consolas" panose="020B0609020204030204" pitchFamily="49" charset="0"/>
                <a:ea typeface="微软雅黑" panose="020B0503020204020204" pitchFamily="34" charset="-122"/>
              </a:defRPr>
            </a:lvl2pPr>
            <a:lvl3pPr marL="1143000" indent="-228600">
              <a:defRPr>
                <a:solidFill>
                  <a:schemeClr val="tx1"/>
                </a:solidFill>
                <a:latin typeface="Consolas" panose="020B0609020204030204" pitchFamily="49" charset="0"/>
                <a:ea typeface="微软雅黑" panose="020B0503020204020204" pitchFamily="34" charset="-122"/>
              </a:defRPr>
            </a:lvl3pPr>
            <a:lvl4pPr marL="1600200" indent="-228600">
              <a:defRPr>
                <a:solidFill>
                  <a:schemeClr val="tx1"/>
                </a:solidFill>
                <a:latin typeface="Consolas" panose="020B0609020204030204" pitchFamily="49" charset="0"/>
                <a:ea typeface="微软雅黑" panose="020B0503020204020204" pitchFamily="34" charset="-122"/>
              </a:defRPr>
            </a:lvl4pPr>
            <a:lvl5pPr marL="2057400" indent="-228600">
              <a:defRPr>
                <a:solidFill>
                  <a:schemeClr val="tx1"/>
                </a:solidFill>
                <a:latin typeface="Consolas" panose="020B0609020204030204" pitchFamily="49" charset="0"/>
                <a:ea typeface="微软雅黑" panose="020B0503020204020204" pitchFamily="34" charset="-122"/>
              </a:defRPr>
            </a:lvl5pPr>
            <a:lvl6pPr marL="25146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6pPr>
            <a:lvl7pPr marL="29718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7pPr>
            <a:lvl8pPr marL="34290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8pPr>
            <a:lvl9pPr marL="38862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9pPr>
          </a:lstStyle>
          <a:p>
            <a:r>
              <a:rPr lang="en-US" altLang="zh-CN" sz="2000" b="1" i="1" dirty="0">
                <a:solidFill>
                  <a:srgbClr val="0000FF"/>
                </a:solidFill>
              </a:rPr>
              <a:t>C</a:t>
            </a:r>
            <a:r>
              <a:rPr lang="en-US" altLang="zh-CN" sz="2000" b="1" i="1" baseline="-25000" dirty="0">
                <a:solidFill>
                  <a:srgbClr val="0000FF"/>
                </a:solidFill>
              </a:rPr>
              <a:t>r</a:t>
            </a:r>
            <a:r>
              <a:rPr lang="en-US" altLang="zh-CN" sz="2000" b="1" dirty="0">
                <a:solidFill>
                  <a:srgbClr val="0000FF"/>
                </a:solidFill>
              </a:rPr>
              <a:t>=15</a:t>
            </a:r>
          </a:p>
          <a:p>
            <a:r>
              <a:rPr lang="en-US" altLang="zh-CN" sz="2000" b="1" i="1" dirty="0">
                <a:solidFill>
                  <a:srgbClr val="0000FF"/>
                </a:solidFill>
              </a:rPr>
              <a:t>V</a:t>
            </a:r>
            <a:r>
              <a:rPr lang="en-US" altLang="zh-CN" sz="2000" b="1" dirty="0">
                <a:solidFill>
                  <a:srgbClr val="0000FF"/>
                </a:solidFill>
              </a:rPr>
              <a:t>=15</a:t>
            </a:r>
          </a:p>
        </p:txBody>
      </p:sp>
      <p:sp>
        <p:nvSpPr>
          <p:cNvPr id="63" name="Text Box 74"/>
          <p:cNvSpPr txBox="1">
            <a:spLocks noChangeArrowheads="1"/>
          </p:cNvSpPr>
          <p:nvPr/>
        </p:nvSpPr>
        <p:spPr bwMode="auto">
          <a:xfrm>
            <a:off x="7347930" y="3441195"/>
            <a:ext cx="843501"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onsolas" panose="020B0609020204030204" pitchFamily="49" charset="0"/>
                <a:ea typeface="微软雅黑" panose="020B0503020204020204" pitchFamily="34" charset="-122"/>
              </a:defRPr>
            </a:lvl1pPr>
            <a:lvl2pPr marL="742950" indent="-285750">
              <a:defRPr>
                <a:solidFill>
                  <a:schemeClr val="tx1"/>
                </a:solidFill>
                <a:latin typeface="Consolas" panose="020B0609020204030204" pitchFamily="49" charset="0"/>
                <a:ea typeface="微软雅黑" panose="020B0503020204020204" pitchFamily="34" charset="-122"/>
              </a:defRPr>
            </a:lvl2pPr>
            <a:lvl3pPr marL="1143000" indent="-228600">
              <a:defRPr>
                <a:solidFill>
                  <a:schemeClr val="tx1"/>
                </a:solidFill>
                <a:latin typeface="Consolas" panose="020B0609020204030204" pitchFamily="49" charset="0"/>
                <a:ea typeface="微软雅黑" panose="020B0503020204020204" pitchFamily="34" charset="-122"/>
              </a:defRPr>
            </a:lvl3pPr>
            <a:lvl4pPr marL="1600200" indent="-228600">
              <a:defRPr>
                <a:solidFill>
                  <a:schemeClr val="tx1"/>
                </a:solidFill>
                <a:latin typeface="Consolas" panose="020B0609020204030204" pitchFamily="49" charset="0"/>
                <a:ea typeface="微软雅黑" panose="020B0503020204020204" pitchFamily="34" charset="-122"/>
              </a:defRPr>
            </a:lvl4pPr>
            <a:lvl5pPr marL="2057400" indent="-228600">
              <a:defRPr>
                <a:solidFill>
                  <a:schemeClr val="tx1"/>
                </a:solidFill>
                <a:latin typeface="Consolas" panose="020B0609020204030204" pitchFamily="49" charset="0"/>
                <a:ea typeface="微软雅黑" panose="020B0503020204020204" pitchFamily="34" charset="-122"/>
              </a:defRPr>
            </a:lvl5pPr>
            <a:lvl6pPr marL="25146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6pPr>
            <a:lvl7pPr marL="29718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7pPr>
            <a:lvl8pPr marL="34290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8pPr>
            <a:lvl9pPr marL="38862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9pPr>
          </a:lstStyle>
          <a:p>
            <a:r>
              <a:rPr lang="en-US" altLang="zh-CN" sz="2000" b="1" i="1" dirty="0">
                <a:solidFill>
                  <a:srgbClr val="0000FF"/>
                </a:solidFill>
              </a:rPr>
              <a:t>C</a:t>
            </a:r>
            <a:r>
              <a:rPr lang="en-US" altLang="zh-CN" sz="2000" b="1" i="1" baseline="-25000" dirty="0">
                <a:solidFill>
                  <a:srgbClr val="0000FF"/>
                </a:solidFill>
              </a:rPr>
              <a:t>r</a:t>
            </a:r>
            <a:r>
              <a:rPr lang="en-US" altLang="zh-CN" sz="2000" b="1" dirty="0">
                <a:solidFill>
                  <a:srgbClr val="0000FF"/>
                </a:solidFill>
              </a:rPr>
              <a:t>=20</a:t>
            </a:r>
          </a:p>
          <a:p>
            <a:r>
              <a:rPr lang="en-US" altLang="zh-CN" sz="2000" b="1" i="1" dirty="0">
                <a:solidFill>
                  <a:srgbClr val="0000FF"/>
                </a:solidFill>
              </a:rPr>
              <a:t>V</a:t>
            </a:r>
            <a:r>
              <a:rPr lang="en-US" altLang="zh-CN" sz="2000" b="1" dirty="0">
                <a:solidFill>
                  <a:srgbClr val="0000FF"/>
                </a:solidFill>
              </a:rPr>
              <a:t>=0</a:t>
            </a:r>
          </a:p>
        </p:txBody>
      </p:sp>
      <p:sp>
        <p:nvSpPr>
          <p:cNvPr id="64" name="Text Box 77"/>
          <p:cNvSpPr txBox="1">
            <a:spLocks noChangeArrowheads="1"/>
          </p:cNvSpPr>
          <p:nvPr/>
        </p:nvSpPr>
        <p:spPr bwMode="auto">
          <a:xfrm>
            <a:off x="492517" y="5669060"/>
            <a:ext cx="121700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onsolas" panose="020B0609020204030204" pitchFamily="49" charset="0"/>
                <a:ea typeface="微软雅黑" panose="020B0503020204020204" pitchFamily="34" charset="-122"/>
              </a:defRPr>
            </a:lvl1pPr>
            <a:lvl2pPr marL="742950" indent="-285750">
              <a:defRPr>
                <a:solidFill>
                  <a:schemeClr val="tx1"/>
                </a:solidFill>
                <a:latin typeface="Consolas" panose="020B0609020204030204" pitchFamily="49" charset="0"/>
                <a:ea typeface="微软雅黑" panose="020B0503020204020204" pitchFamily="34" charset="-122"/>
              </a:defRPr>
            </a:lvl2pPr>
            <a:lvl3pPr marL="1143000" indent="-228600">
              <a:defRPr>
                <a:solidFill>
                  <a:schemeClr val="tx1"/>
                </a:solidFill>
                <a:latin typeface="Consolas" panose="020B0609020204030204" pitchFamily="49" charset="0"/>
                <a:ea typeface="微软雅黑" panose="020B0503020204020204" pitchFamily="34" charset="-122"/>
              </a:defRPr>
            </a:lvl3pPr>
            <a:lvl4pPr marL="1600200" indent="-228600">
              <a:defRPr>
                <a:solidFill>
                  <a:schemeClr val="tx1"/>
                </a:solidFill>
                <a:latin typeface="Consolas" panose="020B0609020204030204" pitchFamily="49" charset="0"/>
                <a:ea typeface="微软雅黑" panose="020B0503020204020204" pitchFamily="34" charset="-122"/>
              </a:defRPr>
            </a:lvl4pPr>
            <a:lvl5pPr marL="2057400" indent="-228600">
              <a:defRPr>
                <a:solidFill>
                  <a:schemeClr val="tx1"/>
                </a:solidFill>
                <a:latin typeface="Consolas" panose="020B0609020204030204" pitchFamily="49" charset="0"/>
                <a:ea typeface="微软雅黑" panose="020B0503020204020204" pitchFamily="34" charset="-122"/>
              </a:defRPr>
            </a:lvl5pPr>
            <a:lvl6pPr marL="25146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6pPr>
            <a:lvl7pPr marL="29718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7pPr>
            <a:lvl8pPr marL="34290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8pPr>
            <a:lvl9pPr marL="38862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9pPr>
          </a:lstStyle>
          <a:p>
            <a:r>
              <a:rPr lang="en-US" altLang="zh-CN" sz="2000" b="1" i="1" dirty="0">
                <a:solidFill>
                  <a:srgbClr val="FF0000"/>
                </a:solidFill>
              </a:rPr>
              <a:t>C</a:t>
            </a:r>
            <a:r>
              <a:rPr lang="en-US" altLang="zh-CN" sz="2000" b="1" i="1" baseline="-25000" dirty="0">
                <a:solidFill>
                  <a:srgbClr val="FF0000"/>
                </a:solidFill>
              </a:rPr>
              <a:t>r</a:t>
            </a:r>
            <a:r>
              <a:rPr lang="en-US" altLang="zh-CN" sz="2000" b="1" dirty="0">
                <a:solidFill>
                  <a:srgbClr val="FF0000"/>
                </a:solidFill>
              </a:rPr>
              <a:t>&lt;</a:t>
            </a:r>
            <a:r>
              <a:rPr lang="en-US" altLang="zh-CN" sz="2000" b="1" i="1" dirty="0">
                <a:solidFill>
                  <a:srgbClr val="FF0000"/>
                </a:solidFill>
              </a:rPr>
              <a:t>w</a:t>
            </a:r>
            <a:r>
              <a:rPr lang="en-US" altLang="zh-CN" sz="2000" b="1" baseline="-25000" dirty="0">
                <a:solidFill>
                  <a:srgbClr val="FF0000"/>
                </a:solidFill>
              </a:rPr>
              <a:t>3</a:t>
            </a:r>
          </a:p>
          <a:p>
            <a:r>
              <a:rPr lang="zh-CN" altLang="en-US" sz="2000" b="1" dirty="0">
                <a:solidFill>
                  <a:srgbClr val="FF0000"/>
                </a:solidFill>
                <a:ea typeface="楷体_GB2312" pitchFamily="49" charset="-122"/>
              </a:rPr>
              <a:t>不可行解</a:t>
            </a:r>
          </a:p>
        </p:txBody>
      </p:sp>
      <p:sp>
        <p:nvSpPr>
          <p:cNvPr id="65" name="Text Box 80"/>
          <p:cNvSpPr txBox="1">
            <a:spLocks noChangeArrowheads="1"/>
          </p:cNvSpPr>
          <p:nvPr/>
        </p:nvSpPr>
        <p:spPr bwMode="auto">
          <a:xfrm>
            <a:off x="1809002" y="5662949"/>
            <a:ext cx="747684"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onsolas" panose="020B0609020204030204" pitchFamily="49" charset="0"/>
                <a:ea typeface="微软雅黑" panose="020B0503020204020204" pitchFamily="34" charset="-122"/>
              </a:defRPr>
            </a:lvl1pPr>
            <a:lvl2pPr marL="742950" indent="-285750">
              <a:defRPr>
                <a:solidFill>
                  <a:schemeClr val="tx1"/>
                </a:solidFill>
                <a:latin typeface="Consolas" panose="020B0609020204030204" pitchFamily="49" charset="0"/>
                <a:ea typeface="微软雅黑" panose="020B0503020204020204" pitchFamily="34" charset="-122"/>
              </a:defRPr>
            </a:lvl2pPr>
            <a:lvl3pPr marL="1143000" indent="-228600">
              <a:defRPr>
                <a:solidFill>
                  <a:schemeClr val="tx1"/>
                </a:solidFill>
                <a:latin typeface="Consolas" panose="020B0609020204030204" pitchFamily="49" charset="0"/>
                <a:ea typeface="微软雅黑" panose="020B0503020204020204" pitchFamily="34" charset="-122"/>
              </a:defRPr>
            </a:lvl3pPr>
            <a:lvl4pPr marL="1600200" indent="-228600">
              <a:defRPr>
                <a:solidFill>
                  <a:schemeClr val="tx1"/>
                </a:solidFill>
                <a:latin typeface="Consolas" panose="020B0609020204030204" pitchFamily="49" charset="0"/>
                <a:ea typeface="微软雅黑" panose="020B0503020204020204" pitchFamily="34" charset="-122"/>
              </a:defRPr>
            </a:lvl4pPr>
            <a:lvl5pPr marL="2057400" indent="-228600">
              <a:defRPr>
                <a:solidFill>
                  <a:schemeClr val="tx1"/>
                </a:solidFill>
                <a:latin typeface="Consolas" panose="020B0609020204030204" pitchFamily="49" charset="0"/>
                <a:ea typeface="微软雅黑" panose="020B0503020204020204" pitchFamily="34" charset="-122"/>
              </a:defRPr>
            </a:lvl5pPr>
            <a:lvl6pPr marL="25146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6pPr>
            <a:lvl7pPr marL="29718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7pPr>
            <a:lvl8pPr marL="34290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8pPr>
            <a:lvl9pPr marL="38862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9pPr>
          </a:lstStyle>
          <a:p>
            <a:r>
              <a:rPr lang="en-US" altLang="zh-CN" sz="2000" b="1" i="1" dirty="0">
                <a:solidFill>
                  <a:srgbClr val="006600"/>
                </a:solidFill>
              </a:rPr>
              <a:t>C</a:t>
            </a:r>
            <a:r>
              <a:rPr lang="en-US" altLang="zh-CN" sz="2000" b="1" i="1" baseline="-25000" dirty="0">
                <a:solidFill>
                  <a:srgbClr val="006600"/>
                </a:solidFill>
              </a:rPr>
              <a:t>r</a:t>
            </a:r>
            <a:r>
              <a:rPr lang="en-US" altLang="zh-CN" sz="2000" b="1" dirty="0">
                <a:solidFill>
                  <a:srgbClr val="006600"/>
                </a:solidFill>
              </a:rPr>
              <a:t>=5</a:t>
            </a:r>
          </a:p>
          <a:p>
            <a:r>
              <a:rPr lang="en-US" altLang="zh-CN" sz="2000" b="1" i="1" dirty="0">
                <a:solidFill>
                  <a:srgbClr val="006600"/>
                </a:solidFill>
              </a:rPr>
              <a:t>V</a:t>
            </a:r>
            <a:r>
              <a:rPr lang="en-US" altLang="zh-CN" sz="2000" b="1" dirty="0">
                <a:solidFill>
                  <a:srgbClr val="006600"/>
                </a:solidFill>
              </a:rPr>
              <a:t>=35</a:t>
            </a:r>
          </a:p>
        </p:txBody>
      </p:sp>
      <p:sp>
        <p:nvSpPr>
          <p:cNvPr id="66" name="Text Box 77"/>
          <p:cNvSpPr txBox="1">
            <a:spLocks noChangeArrowheads="1"/>
          </p:cNvSpPr>
          <p:nvPr/>
        </p:nvSpPr>
        <p:spPr bwMode="auto">
          <a:xfrm>
            <a:off x="2634920" y="5661248"/>
            <a:ext cx="121700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onsolas" panose="020B0609020204030204" pitchFamily="49" charset="0"/>
                <a:ea typeface="微软雅黑" panose="020B0503020204020204" pitchFamily="34" charset="-122"/>
              </a:defRPr>
            </a:lvl1pPr>
            <a:lvl2pPr marL="742950" indent="-285750">
              <a:defRPr>
                <a:solidFill>
                  <a:schemeClr val="tx1"/>
                </a:solidFill>
                <a:latin typeface="Consolas" panose="020B0609020204030204" pitchFamily="49" charset="0"/>
                <a:ea typeface="微软雅黑" panose="020B0503020204020204" pitchFamily="34" charset="-122"/>
              </a:defRPr>
            </a:lvl2pPr>
            <a:lvl3pPr marL="1143000" indent="-228600">
              <a:defRPr>
                <a:solidFill>
                  <a:schemeClr val="tx1"/>
                </a:solidFill>
                <a:latin typeface="Consolas" panose="020B0609020204030204" pitchFamily="49" charset="0"/>
                <a:ea typeface="微软雅黑" panose="020B0503020204020204" pitchFamily="34" charset="-122"/>
              </a:defRPr>
            </a:lvl3pPr>
            <a:lvl4pPr marL="1600200" indent="-228600">
              <a:defRPr>
                <a:solidFill>
                  <a:schemeClr val="tx1"/>
                </a:solidFill>
                <a:latin typeface="Consolas" panose="020B0609020204030204" pitchFamily="49" charset="0"/>
                <a:ea typeface="微软雅黑" panose="020B0503020204020204" pitchFamily="34" charset="-122"/>
              </a:defRPr>
            </a:lvl4pPr>
            <a:lvl5pPr marL="2057400" indent="-228600">
              <a:defRPr>
                <a:solidFill>
                  <a:schemeClr val="tx1"/>
                </a:solidFill>
                <a:latin typeface="Consolas" panose="020B0609020204030204" pitchFamily="49" charset="0"/>
                <a:ea typeface="微软雅黑" panose="020B0503020204020204" pitchFamily="34" charset="-122"/>
              </a:defRPr>
            </a:lvl5pPr>
            <a:lvl6pPr marL="25146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6pPr>
            <a:lvl7pPr marL="29718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7pPr>
            <a:lvl8pPr marL="34290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8pPr>
            <a:lvl9pPr marL="38862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9pPr>
          </a:lstStyle>
          <a:p>
            <a:r>
              <a:rPr lang="en-US" altLang="zh-CN" sz="2000" b="1" i="1" dirty="0">
                <a:solidFill>
                  <a:srgbClr val="FF0000"/>
                </a:solidFill>
              </a:rPr>
              <a:t>C</a:t>
            </a:r>
            <a:r>
              <a:rPr lang="en-US" altLang="zh-CN" sz="2000" b="1" i="1" baseline="-25000" dirty="0">
                <a:solidFill>
                  <a:srgbClr val="FF0000"/>
                </a:solidFill>
              </a:rPr>
              <a:t>r</a:t>
            </a:r>
            <a:r>
              <a:rPr lang="en-US" altLang="zh-CN" sz="2000" b="1" dirty="0">
                <a:solidFill>
                  <a:srgbClr val="FF0000"/>
                </a:solidFill>
              </a:rPr>
              <a:t>&lt;</a:t>
            </a:r>
            <a:r>
              <a:rPr lang="en-US" altLang="zh-CN" sz="2000" b="1" i="1" dirty="0">
                <a:solidFill>
                  <a:srgbClr val="FF0000"/>
                </a:solidFill>
              </a:rPr>
              <a:t>w</a:t>
            </a:r>
            <a:r>
              <a:rPr lang="en-US" altLang="zh-CN" sz="2000" b="1" baseline="-25000" dirty="0">
                <a:solidFill>
                  <a:srgbClr val="FF0000"/>
                </a:solidFill>
              </a:rPr>
              <a:t>3</a:t>
            </a:r>
          </a:p>
          <a:p>
            <a:r>
              <a:rPr lang="zh-CN" altLang="en-US" sz="2000" b="1" dirty="0">
                <a:solidFill>
                  <a:srgbClr val="FF0000"/>
                </a:solidFill>
                <a:ea typeface="楷体_GB2312" pitchFamily="49" charset="-122"/>
              </a:rPr>
              <a:t>不可行解</a:t>
            </a:r>
          </a:p>
        </p:txBody>
      </p:sp>
      <p:sp>
        <p:nvSpPr>
          <p:cNvPr id="2" name="矩形 1">
            <a:extLst>
              <a:ext uri="{FF2B5EF4-FFF2-40B4-BE49-F238E27FC236}">
                <a16:creationId xmlns:a16="http://schemas.microsoft.com/office/drawing/2014/main" id="{D2E5CDDA-869B-585D-8E14-1900F9762E55}"/>
              </a:ext>
            </a:extLst>
          </p:cNvPr>
          <p:cNvSpPr/>
          <p:nvPr/>
        </p:nvSpPr>
        <p:spPr>
          <a:xfrm>
            <a:off x="208801" y="72767"/>
            <a:ext cx="8726397" cy="1938992"/>
          </a:xfrm>
          <a:prstGeom prst="rect">
            <a:avLst/>
          </a:prstGeom>
        </p:spPr>
        <p:txBody>
          <a:bodyPr wrap="square">
            <a:spAutoFit/>
          </a:bodyPr>
          <a:lstStyle/>
          <a:p>
            <a:pPr marL="0" indent="0">
              <a:buNone/>
            </a:pPr>
            <a:r>
              <a:rPr lang="en-US" altLang="zh-CN" sz="2400" b="1" dirty="0">
                <a:latin typeface="+mn-lt"/>
                <a:ea typeface="+mn-ea"/>
              </a:rPr>
              <a:t>8</a:t>
            </a:r>
            <a:r>
              <a:rPr lang="zh-CN" altLang="en-US" sz="2400" b="1" dirty="0">
                <a:latin typeface="+mn-lt"/>
                <a:ea typeface="+mn-ea"/>
              </a:rPr>
              <a:t>）此时堆中只剩下 </a:t>
            </a:r>
            <a:r>
              <a:rPr lang="en-US" altLang="zh-CN" sz="2400" b="1" dirty="0">
                <a:latin typeface="+mn-lt"/>
                <a:ea typeface="+mn-ea"/>
              </a:rPr>
              <a:t>1 </a:t>
            </a:r>
            <a:r>
              <a:rPr lang="zh-CN" altLang="en-US" sz="2400" b="1" dirty="0">
                <a:latin typeface="+mn-lt"/>
                <a:ea typeface="+mn-ea"/>
              </a:rPr>
              <a:t>个元素 </a:t>
            </a:r>
            <a:r>
              <a:rPr lang="en-US" altLang="zh-CN" sz="2400" b="1" dirty="0">
                <a:latin typeface="+mn-lt"/>
                <a:ea typeface="+mn-ea"/>
              </a:rPr>
              <a:t>G</a:t>
            </a:r>
            <a:r>
              <a:rPr lang="zh-CN" altLang="en-US" sz="2400" b="1" dirty="0">
                <a:latin typeface="+mn-lt"/>
                <a:ea typeface="+mn-ea"/>
              </a:rPr>
              <a:t>，</a:t>
            </a:r>
            <a:r>
              <a:rPr lang="en-US" altLang="zh-CN" sz="2400" b="1" dirty="0">
                <a:latin typeface="+mn-lt"/>
                <a:ea typeface="+mn-ea"/>
              </a:rPr>
              <a:t>G </a:t>
            </a:r>
            <a:r>
              <a:rPr lang="zh-CN" altLang="en-US" sz="2400" b="1" dirty="0">
                <a:latin typeface="+mn-lt"/>
                <a:ea typeface="+mn-ea"/>
              </a:rPr>
              <a:t>为当前扩展结点，</a:t>
            </a:r>
            <a:r>
              <a:rPr lang="en-US" altLang="zh-CN" sz="2400" b="1" dirty="0">
                <a:latin typeface="+mn-lt"/>
                <a:ea typeface="+mn-ea"/>
              </a:rPr>
              <a:t>G </a:t>
            </a:r>
            <a:r>
              <a:rPr lang="zh-CN" altLang="en-US" sz="2400" b="1" dirty="0">
                <a:latin typeface="+mn-lt"/>
                <a:ea typeface="+mn-ea"/>
              </a:rPr>
              <a:t>的孩子结点 </a:t>
            </a:r>
            <a:r>
              <a:rPr lang="en-US" altLang="zh-CN" sz="2400" b="1" dirty="0">
                <a:latin typeface="+mn-lt"/>
                <a:ea typeface="+mn-ea"/>
              </a:rPr>
              <a:t>N</a:t>
            </a:r>
            <a:r>
              <a:rPr lang="zh-CN" altLang="en-US" sz="2400" b="1" dirty="0">
                <a:latin typeface="+mn-lt"/>
                <a:ea typeface="+mn-ea"/>
              </a:rPr>
              <a:t>、</a:t>
            </a:r>
            <a:r>
              <a:rPr lang="en-US" altLang="zh-CN" sz="2400" b="1" dirty="0">
                <a:latin typeface="+mn-lt"/>
                <a:ea typeface="+mn-ea"/>
              </a:rPr>
              <a:t>O </a:t>
            </a:r>
            <a:r>
              <a:rPr lang="zh-CN" altLang="en-US" sz="2400" b="1" dirty="0">
                <a:latin typeface="+mn-lt"/>
                <a:ea typeface="+mn-ea"/>
              </a:rPr>
              <a:t>均为可行叶结 点，其价值为 </a:t>
            </a:r>
            <a:r>
              <a:rPr lang="en-US" altLang="zh-CN" sz="2400" b="1" dirty="0">
                <a:latin typeface="+mn-lt"/>
                <a:ea typeface="+mn-ea"/>
              </a:rPr>
              <a:t>25 </a:t>
            </a:r>
            <a:r>
              <a:rPr lang="zh-CN" altLang="en-US" sz="2400" b="1" dirty="0">
                <a:latin typeface="+mn-lt"/>
                <a:ea typeface="+mn-ea"/>
              </a:rPr>
              <a:t>和 </a:t>
            </a:r>
            <a:r>
              <a:rPr lang="en-US" altLang="zh-CN" sz="2400" b="1" dirty="0">
                <a:latin typeface="+mn-lt"/>
                <a:ea typeface="+mn-ea"/>
              </a:rPr>
              <a:t>0</a:t>
            </a:r>
            <a:r>
              <a:rPr lang="zh-CN" altLang="en-US" sz="2400" b="1" dirty="0">
                <a:latin typeface="+mn-lt"/>
                <a:ea typeface="+mn-ea"/>
              </a:rPr>
              <a:t>，舍弃 </a:t>
            </a:r>
            <a:r>
              <a:rPr lang="en-US" altLang="zh-CN" sz="2400" b="1" dirty="0">
                <a:latin typeface="+mn-lt"/>
                <a:ea typeface="+mn-ea"/>
              </a:rPr>
              <a:t>G</a:t>
            </a:r>
            <a:r>
              <a:rPr lang="zh-CN" altLang="en-US" sz="2400" b="1" dirty="0">
                <a:latin typeface="+mn-lt"/>
                <a:ea typeface="+mn-ea"/>
              </a:rPr>
              <a:t>，同时从堆中删除叶子结点 </a:t>
            </a:r>
            <a:r>
              <a:rPr lang="en-US" altLang="zh-CN" sz="2400" b="1" dirty="0">
                <a:latin typeface="+mn-lt"/>
                <a:ea typeface="+mn-ea"/>
              </a:rPr>
              <a:t>N</a:t>
            </a:r>
            <a:r>
              <a:rPr lang="zh-CN" altLang="en-US" sz="2400" b="1" dirty="0">
                <a:latin typeface="+mn-lt"/>
                <a:ea typeface="+mn-ea"/>
              </a:rPr>
              <a:t>、</a:t>
            </a:r>
            <a:r>
              <a:rPr lang="en-US" altLang="zh-CN" sz="2400" b="1" dirty="0">
                <a:latin typeface="+mn-lt"/>
                <a:ea typeface="+mn-ea"/>
              </a:rPr>
              <a:t>O</a:t>
            </a:r>
            <a:r>
              <a:rPr lang="zh-CN" altLang="en-US" sz="2400" b="1" dirty="0">
                <a:latin typeface="+mn-lt"/>
                <a:ea typeface="+mn-ea"/>
              </a:rPr>
              <a:t>。 </a:t>
            </a:r>
            <a:endParaRPr lang="en-US" altLang="zh-CN" sz="2400" b="1" dirty="0">
              <a:latin typeface="+mn-lt"/>
              <a:ea typeface="+mn-ea"/>
            </a:endParaRPr>
          </a:p>
          <a:p>
            <a:pPr marL="0" indent="0">
              <a:buNone/>
            </a:pPr>
            <a:r>
              <a:rPr lang="en-US" altLang="zh-CN" sz="2400" b="1" dirty="0">
                <a:latin typeface="+mn-lt"/>
                <a:ea typeface="+mn-ea"/>
              </a:rPr>
              <a:t>9</a:t>
            </a:r>
            <a:r>
              <a:rPr lang="zh-CN" altLang="en-US" sz="2400" b="1" dirty="0">
                <a:latin typeface="+mn-lt"/>
                <a:ea typeface="+mn-ea"/>
              </a:rPr>
              <a:t>）活结点队列为空，算法结束，其最优值为 </a:t>
            </a:r>
            <a:r>
              <a:rPr lang="en-US" altLang="zh-CN" sz="2400" b="1" dirty="0">
                <a:latin typeface="+mn-lt"/>
                <a:ea typeface="+mn-ea"/>
              </a:rPr>
              <a:t>40</a:t>
            </a:r>
            <a:r>
              <a:rPr lang="zh-CN" altLang="en-US" sz="2400" b="1" dirty="0">
                <a:latin typeface="+mn-lt"/>
                <a:ea typeface="+mn-ea"/>
              </a:rPr>
              <a:t>。最优解为从根结点 </a:t>
            </a:r>
            <a:r>
              <a:rPr lang="en-US" altLang="zh-CN" sz="2400" b="1" dirty="0">
                <a:latin typeface="+mn-lt"/>
                <a:ea typeface="+mn-ea"/>
              </a:rPr>
              <a:t>A </a:t>
            </a:r>
            <a:r>
              <a:rPr lang="zh-CN" altLang="en-US" sz="2400" b="1" dirty="0">
                <a:latin typeface="+mn-lt"/>
                <a:ea typeface="+mn-ea"/>
              </a:rPr>
              <a:t>到叶结点 </a:t>
            </a:r>
            <a:r>
              <a:rPr lang="en-US" altLang="zh-CN" sz="2400" b="1" dirty="0">
                <a:latin typeface="+mn-lt"/>
                <a:ea typeface="+mn-ea"/>
              </a:rPr>
              <a:t>L </a:t>
            </a:r>
            <a:r>
              <a:rPr lang="zh-CN" altLang="en-US" sz="2400" b="1" dirty="0">
                <a:latin typeface="+mn-lt"/>
                <a:ea typeface="+mn-ea"/>
              </a:rPr>
              <a:t>的路径（</a:t>
            </a:r>
            <a:r>
              <a:rPr lang="en-US" altLang="zh-CN" sz="2400" b="1" dirty="0">
                <a:latin typeface="+mn-lt"/>
                <a:ea typeface="+mn-ea"/>
              </a:rPr>
              <a:t>0,1,1</a:t>
            </a:r>
            <a:r>
              <a:rPr lang="zh-CN" altLang="en-US" sz="2400" b="1" dirty="0">
                <a:latin typeface="+mn-lt"/>
                <a:ea typeface="+mn-ea"/>
              </a:rPr>
              <a:t>）。</a:t>
            </a:r>
          </a:p>
        </p:txBody>
      </p:sp>
    </p:spTree>
    <p:extLst>
      <p:ext uri="{BB962C8B-B14F-4D97-AF65-F5344CB8AC3E}">
        <p14:creationId xmlns:p14="http://schemas.microsoft.com/office/powerpoint/2010/main" val="379532834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2302174-E665-B6BD-E935-5F3647B5163D}"/>
              </a:ext>
            </a:extLst>
          </p:cNvPr>
          <p:cNvSpPr>
            <a:spLocks noGrp="1"/>
          </p:cNvSpPr>
          <p:nvPr>
            <p:ph type="title"/>
          </p:nvPr>
        </p:nvSpPr>
        <p:spPr/>
        <p:txBody>
          <a:bodyPr/>
          <a:lstStyle/>
          <a:p>
            <a:pPr algn="l"/>
            <a:r>
              <a:rPr lang="zh-CN" altLang="en-US" dirty="0"/>
              <a:t>例</a:t>
            </a:r>
            <a:r>
              <a:rPr lang="en-US" altLang="zh-CN" dirty="0"/>
              <a:t>2</a:t>
            </a:r>
            <a:r>
              <a:rPr lang="zh-CN" altLang="en-US" dirty="0"/>
              <a:t>：旅行售货员问题</a:t>
            </a:r>
          </a:p>
        </p:txBody>
      </p:sp>
      <p:sp>
        <p:nvSpPr>
          <p:cNvPr id="3" name="内容占位符 2">
            <a:extLst>
              <a:ext uri="{FF2B5EF4-FFF2-40B4-BE49-F238E27FC236}">
                <a16:creationId xmlns:a16="http://schemas.microsoft.com/office/drawing/2014/main" id="{A4B53068-0C12-5C6C-EC58-776DD2D5925F}"/>
              </a:ext>
            </a:extLst>
          </p:cNvPr>
          <p:cNvSpPr>
            <a:spLocks noGrp="1"/>
          </p:cNvSpPr>
          <p:nvPr>
            <p:ph idx="1"/>
          </p:nvPr>
        </p:nvSpPr>
        <p:spPr/>
        <p:txBody>
          <a:bodyPr/>
          <a:lstStyle/>
          <a:p>
            <a:pPr marL="0" indent="0">
              <a:buNone/>
            </a:pPr>
            <a:r>
              <a:rPr lang="zh-CN" altLang="en-US" dirty="0"/>
              <a:t>问题描述：某售货员要到 </a:t>
            </a:r>
            <a:r>
              <a:rPr lang="en-US" altLang="zh-CN" dirty="0"/>
              <a:t>n </a:t>
            </a:r>
            <a:r>
              <a:rPr lang="zh-CN" altLang="en-US" dirty="0"/>
              <a:t>个城市去推销商品，已知各城市之间的路程，要选定一条从驻 地出发，经过每个城市一遍，最后回到住地的路线，使总的路程最短。该问题是一个 </a:t>
            </a:r>
            <a:r>
              <a:rPr lang="en-US" altLang="zh-CN" dirty="0"/>
              <a:t>NP </a:t>
            </a:r>
            <a:r>
              <a:rPr lang="zh-CN" altLang="en-US" dirty="0"/>
              <a:t>完全 问题，有</a:t>
            </a:r>
            <a:r>
              <a:rPr lang="en-US" altLang="zh-CN" dirty="0"/>
              <a:t>(n-1)!</a:t>
            </a:r>
            <a:r>
              <a:rPr lang="zh-CN" altLang="en-US" dirty="0"/>
              <a:t>条可选路线。</a:t>
            </a:r>
          </a:p>
        </p:txBody>
      </p:sp>
    </p:spTree>
    <p:extLst>
      <p:ext uri="{BB962C8B-B14F-4D97-AF65-F5344CB8AC3E}">
        <p14:creationId xmlns:p14="http://schemas.microsoft.com/office/powerpoint/2010/main" val="150523374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val 62"/>
          <p:cNvSpPr>
            <a:spLocks noChangeArrowheads="1"/>
          </p:cNvSpPr>
          <p:nvPr/>
        </p:nvSpPr>
        <p:spPr bwMode="auto">
          <a:xfrm>
            <a:off x="6156176" y="3643808"/>
            <a:ext cx="486966" cy="649288"/>
          </a:xfrm>
          <a:prstGeom prst="ellipse">
            <a:avLst/>
          </a:prstGeom>
          <a:solidFill>
            <a:srgbClr val="0070C0"/>
          </a:solidFill>
        </p:spPr>
        <p:style>
          <a:lnRef idx="0">
            <a:schemeClr val="accent1"/>
          </a:lnRef>
          <a:fillRef idx="3">
            <a:schemeClr val="accent1"/>
          </a:fillRef>
          <a:effectRef idx="3">
            <a:schemeClr val="accent1"/>
          </a:effectRef>
          <a:fontRef idx="minor">
            <a:schemeClr val="lt1"/>
          </a:fontRef>
        </p:style>
        <p:txBody>
          <a:bodyPr wrap="none" anchor="ctr"/>
          <a:lstStyle/>
          <a:p>
            <a:pPr algn="ctr"/>
            <a:r>
              <a:rPr lang="en-US" altLang="zh-CN" sz="2000" b="1" dirty="0"/>
              <a:t>A</a:t>
            </a:r>
          </a:p>
        </p:txBody>
      </p:sp>
      <p:sp>
        <p:nvSpPr>
          <p:cNvPr id="6" name="Oval 64"/>
          <p:cNvSpPr>
            <a:spLocks noChangeArrowheads="1"/>
          </p:cNvSpPr>
          <p:nvPr/>
        </p:nvSpPr>
        <p:spPr bwMode="auto">
          <a:xfrm>
            <a:off x="6173878" y="4823325"/>
            <a:ext cx="486965" cy="649288"/>
          </a:xfrm>
          <a:prstGeom prst="ellipse">
            <a:avLst/>
          </a:prstGeom>
          <a:solidFill>
            <a:srgbClr val="0070C0"/>
          </a:solidFill>
        </p:spPr>
        <p:style>
          <a:lnRef idx="0">
            <a:schemeClr val="accent1"/>
          </a:lnRef>
          <a:fillRef idx="3">
            <a:schemeClr val="accent1"/>
          </a:fillRef>
          <a:effectRef idx="3">
            <a:schemeClr val="accent1"/>
          </a:effectRef>
          <a:fontRef idx="minor">
            <a:schemeClr val="lt1"/>
          </a:fontRef>
        </p:style>
        <p:txBody>
          <a:bodyPr wrap="none" anchor="ctr"/>
          <a:lstStyle/>
          <a:p>
            <a:pPr algn="ctr" fontAlgn="auto">
              <a:spcBef>
                <a:spcPts val="0"/>
              </a:spcBef>
              <a:spcAft>
                <a:spcPts val="0"/>
              </a:spcAft>
              <a:defRPr/>
            </a:pPr>
            <a:r>
              <a:rPr lang="en-US" altLang="zh-CN" sz="2000" b="1" dirty="0"/>
              <a:t>B</a:t>
            </a:r>
          </a:p>
        </p:txBody>
      </p:sp>
      <p:cxnSp>
        <p:nvCxnSpPr>
          <p:cNvPr id="32" name="直接连接符 74"/>
          <p:cNvCxnSpPr>
            <a:cxnSpLocks noChangeShapeType="1"/>
          </p:cNvCxnSpPr>
          <p:nvPr/>
        </p:nvCxnSpPr>
        <p:spPr bwMode="auto">
          <a:xfrm>
            <a:off x="6417361" y="4293096"/>
            <a:ext cx="0" cy="530229"/>
          </a:xfrm>
          <a:prstGeom prst="line">
            <a:avLst/>
          </a:prstGeom>
          <a:noFill/>
          <a:ln w="19050" algn="ctr">
            <a:solidFill>
              <a:srgbClr val="0070C0"/>
            </a:solidFill>
            <a:round/>
          </a:ln>
        </p:spPr>
      </p:cxnSp>
      <p:sp>
        <p:nvSpPr>
          <p:cNvPr id="13" name="Text Box 66"/>
          <p:cNvSpPr txBox="1">
            <a:spLocks noChangeArrowheads="1"/>
          </p:cNvSpPr>
          <p:nvPr/>
        </p:nvSpPr>
        <p:spPr bwMode="auto">
          <a:xfrm>
            <a:off x="6073929" y="4358155"/>
            <a:ext cx="32573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onsolas" panose="020B0609020204030204" pitchFamily="49" charset="0"/>
                <a:ea typeface="微软雅黑" panose="020B0503020204020204" pitchFamily="34" charset="-122"/>
              </a:defRPr>
            </a:lvl1pPr>
            <a:lvl2pPr marL="742950" indent="-285750">
              <a:defRPr>
                <a:solidFill>
                  <a:schemeClr val="tx1"/>
                </a:solidFill>
                <a:latin typeface="Consolas" panose="020B0609020204030204" pitchFamily="49" charset="0"/>
                <a:ea typeface="微软雅黑" panose="020B0503020204020204" pitchFamily="34" charset="-122"/>
              </a:defRPr>
            </a:lvl2pPr>
            <a:lvl3pPr marL="1143000" indent="-228600">
              <a:defRPr>
                <a:solidFill>
                  <a:schemeClr val="tx1"/>
                </a:solidFill>
                <a:latin typeface="Consolas" panose="020B0609020204030204" pitchFamily="49" charset="0"/>
                <a:ea typeface="微软雅黑" panose="020B0503020204020204" pitchFamily="34" charset="-122"/>
              </a:defRPr>
            </a:lvl3pPr>
            <a:lvl4pPr marL="1600200" indent="-228600">
              <a:defRPr>
                <a:solidFill>
                  <a:schemeClr val="tx1"/>
                </a:solidFill>
                <a:latin typeface="Consolas" panose="020B0609020204030204" pitchFamily="49" charset="0"/>
                <a:ea typeface="微软雅黑" panose="020B0503020204020204" pitchFamily="34" charset="-122"/>
              </a:defRPr>
            </a:lvl4pPr>
            <a:lvl5pPr marL="2057400" indent="-228600">
              <a:defRPr>
                <a:solidFill>
                  <a:schemeClr val="tx1"/>
                </a:solidFill>
                <a:latin typeface="Consolas" panose="020B0609020204030204" pitchFamily="49" charset="0"/>
                <a:ea typeface="微软雅黑" panose="020B0503020204020204" pitchFamily="34" charset="-122"/>
              </a:defRPr>
            </a:lvl5pPr>
            <a:lvl6pPr marL="25146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6pPr>
            <a:lvl7pPr marL="29718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7pPr>
            <a:lvl8pPr marL="34290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8pPr>
            <a:lvl9pPr marL="38862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9pPr>
          </a:lstStyle>
          <a:p>
            <a:r>
              <a:rPr lang="en-US" altLang="zh-CN" sz="2000" b="1" dirty="0">
                <a:solidFill>
                  <a:srgbClr val="0000FF"/>
                </a:solidFill>
              </a:rPr>
              <a:t>1</a:t>
            </a:r>
            <a:endParaRPr lang="en-US" altLang="zh-CN" sz="2000" b="1" dirty="0">
              <a:solidFill>
                <a:srgbClr val="FF0000"/>
              </a:solidFill>
            </a:endParaRPr>
          </a:p>
        </p:txBody>
      </p:sp>
      <p:sp>
        <p:nvSpPr>
          <p:cNvPr id="14" name="Oval 100"/>
          <p:cNvSpPr>
            <a:spLocks noChangeArrowheads="1"/>
          </p:cNvSpPr>
          <p:nvPr/>
        </p:nvSpPr>
        <p:spPr bwMode="auto">
          <a:xfrm>
            <a:off x="5243072" y="5891173"/>
            <a:ext cx="486966" cy="649288"/>
          </a:xfrm>
          <a:prstGeom prst="ellipse">
            <a:avLst/>
          </a:prstGeom>
          <a:solidFill>
            <a:srgbClr val="0070C0"/>
          </a:solidFill>
        </p:spPr>
        <p:style>
          <a:lnRef idx="0">
            <a:schemeClr val="accent1"/>
          </a:lnRef>
          <a:fillRef idx="3">
            <a:schemeClr val="accent1"/>
          </a:fillRef>
          <a:effectRef idx="3">
            <a:schemeClr val="accent1"/>
          </a:effectRef>
          <a:fontRef idx="minor">
            <a:schemeClr val="lt1"/>
          </a:fontRef>
        </p:style>
        <p:txBody>
          <a:bodyPr wrap="none" anchor="ctr"/>
          <a:lstStyle/>
          <a:p>
            <a:pPr algn="ctr" fontAlgn="auto">
              <a:spcBef>
                <a:spcPts val="0"/>
              </a:spcBef>
              <a:spcAft>
                <a:spcPts val="0"/>
              </a:spcAft>
              <a:defRPr/>
            </a:pPr>
            <a:r>
              <a:rPr lang="en-US" altLang="zh-CN" sz="2000" b="1" dirty="0"/>
              <a:t>C</a:t>
            </a:r>
          </a:p>
        </p:txBody>
      </p:sp>
      <p:cxnSp>
        <p:nvCxnSpPr>
          <p:cNvPr id="15" name="直接连接符 14"/>
          <p:cNvCxnSpPr>
            <a:cxnSpLocks noChangeShapeType="1"/>
            <a:stCxn id="6" idx="3"/>
            <a:endCxn id="14" idx="7"/>
          </p:cNvCxnSpPr>
          <p:nvPr/>
        </p:nvCxnSpPr>
        <p:spPr bwMode="auto">
          <a:xfrm flipH="1">
            <a:off x="5658723" y="5377527"/>
            <a:ext cx="586469" cy="608732"/>
          </a:xfrm>
          <a:prstGeom prst="line">
            <a:avLst/>
          </a:prstGeom>
          <a:noFill/>
          <a:ln w="19050" algn="ctr">
            <a:solidFill>
              <a:srgbClr val="0070C0"/>
            </a:solidFill>
            <a:round/>
          </a:ln>
        </p:spPr>
      </p:cxnSp>
      <p:sp>
        <p:nvSpPr>
          <p:cNvPr id="16" name="Oval 100"/>
          <p:cNvSpPr>
            <a:spLocks noChangeArrowheads="1"/>
          </p:cNvSpPr>
          <p:nvPr/>
        </p:nvSpPr>
        <p:spPr bwMode="auto">
          <a:xfrm>
            <a:off x="7161729" y="5891173"/>
            <a:ext cx="486966" cy="649288"/>
          </a:xfrm>
          <a:prstGeom prst="ellipse">
            <a:avLst/>
          </a:prstGeom>
          <a:solidFill>
            <a:srgbClr val="0070C0"/>
          </a:solidFill>
        </p:spPr>
        <p:style>
          <a:lnRef idx="0">
            <a:schemeClr val="accent1"/>
          </a:lnRef>
          <a:fillRef idx="3">
            <a:schemeClr val="accent1"/>
          </a:fillRef>
          <a:effectRef idx="3">
            <a:schemeClr val="accent1"/>
          </a:effectRef>
          <a:fontRef idx="minor">
            <a:schemeClr val="lt1"/>
          </a:fontRef>
        </p:style>
        <p:txBody>
          <a:bodyPr wrap="none" anchor="ctr"/>
          <a:lstStyle/>
          <a:p>
            <a:pPr algn="ctr" fontAlgn="auto">
              <a:spcBef>
                <a:spcPts val="0"/>
              </a:spcBef>
              <a:spcAft>
                <a:spcPts val="0"/>
              </a:spcAft>
              <a:defRPr/>
            </a:pPr>
            <a:r>
              <a:rPr lang="en-US" altLang="zh-CN" sz="2000" b="1" dirty="0"/>
              <a:t>E</a:t>
            </a:r>
          </a:p>
        </p:txBody>
      </p:sp>
      <p:cxnSp>
        <p:nvCxnSpPr>
          <p:cNvPr id="17" name="直接连接符 16"/>
          <p:cNvCxnSpPr>
            <a:cxnSpLocks noChangeShapeType="1"/>
            <a:stCxn id="6" idx="5"/>
            <a:endCxn id="16" idx="1"/>
          </p:cNvCxnSpPr>
          <p:nvPr/>
        </p:nvCxnSpPr>
        <p:spPr bwMode="auto">
          <a:xfrm>
            <a:off x="6589529" y="5377527"/>
            <a:ext cx="643515" cy="608732"/>
          </a:xfrm>
          <a:prstGeom prst="line">
            <a:avLst/>
          </a:prstGeom>
          <a:noFill/>
          <a:ln w="19050" algn="ctr">
            <a:solidFill>
              <a:srgbClr val="0070C0"/>
            </a:solidFill>
            <a:round/>
          </a:ln>
        </p:spPr>
      </p:cxnSp>
      <p:sp>
        <p:nvSpPr>
          <p:cNvPr id="22" name="Oval 64"/>
          <p:cNvSpPr>
            <a:spLocks noChangeArrowheads="1"/>
          </p:cNvSpPr>
          <p:nvPr/>
        </p:nvSpPr>
        <p:spPr bwMode="auto">
          <a:xfrm>
            <a:off x="6196267" y="5891173"/>
            <a:ext cx="486965" cy="649288"/>
          </a:xfrm>
          <a:prstGeom prst="ellipse">
            <a:avLst/>
          </a:prstGeom>
          <a:solidFill>
            <a:srgbClr val="0070C0"/>
          </a:solidFill>
        </p:spPr>
        <p:style>
          <a:lnRef idx="0">
            <a:schemeClr val="accent1"/>
          </a:lnRef>
          <a:fillRef idx="3">
            <a:schemeClr val="accent1"/>
          </a:fillRef>
          <a:effectRef idx="3">
            <a:schemeClr val="accent1"/>
          </a:effectRef>
          <a:fontRef idx="minor">
            <a:schemeClr val="lt1"/>
          </a:fontRef>
        </p:style>
        <p:txBody>
          <a:bodyPr wrap="none" anchor="ctr"/>
          <a:lstStyle/>
          <a:p>
            <a:pPr algn="ctr" fontAlgn="auto">
              <a:spcBef>
                <a:spcPts val="0"/>
              </a:spcBef>
              <a:spcAft>
                <a:spcPts val="0"/>
              </a:spcAft>
              <a:defRPr/>
            </a:pPr>
            <a:r>
              <a:rPr lang="en-US" altLang="zh-CN" sz="2000" b="1" dirty="0"/>
              <a:t>D</a:t>
            </a:r>
          </a:p>
        </p:txBody>
      </p:sp>
      <p:cxnSp>
        <p:nvCxnSpPr>
          <p:cNvPr id="23" name="直接连接符 74"/>
          <p:cNvCxnSpPr>
            <a:cxnSpLocks noChangeShapeType="1"/>
          </p:cNvCxnSpPr>
          <p:nvPr/>
        </p:nvCxnSpPr>
        <p:spPr bwMode="auto">
          <a:xfrm>
            <a:off x="6439750" y="5444008"/>
            <a:ext cx="0" cy="530229"/>
          </a:xfrm>
          <a:prstGeom prst="line">
            <a:avLst/>
          </a:prstGeom>
          <a:noFill/>
          <a:ln w="19050" algn="ctr">
            <a:solidFill>
              <a:srgbClr val="0070C0"/>
            </a:solidFill>
            <a:round/>
          </a:ln>
        </p:spPr>
      </p:cxnSp>
      <p:sp>
        <p:nvSpPr>
          <p:cNvPr id="24" name="Text Box 66"/>
          <p:cNvSpPr txBox="1">
            <a:spLocks noChangeArrowheads="1"/>
          </p:cNvSpPr>
          <p:nvPr/>
        </p:nvSpPr>
        <p:spPr bwMode="auto">
          <a:xfrm>
            <a:off x="5691681" y="5372359"/>
            <a:ext cx="32573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onsolas" panose="020B0609020204030204" pitchFamily="49" charset="0"/>
                <a:ea typeface="微软雅黑" panose="020B0503020204020204" pitchFamily="34" charset="-122"/>
              </a:defRPr>
            </a:lvl1pPr>
            <a:lvl2pPr marL="742950" indent="-285750">
              <a:defRPr>
                <a:solidFill>
                  <a:schemeClr val="tx1"/>
                </a:solidFill>
                <a:latin typeface="Consolas" panose="020B0609020204030204" pitchFamily="49" charset="0"/>
                <a:ea typeface="微软雅黑" panose="020B0503020204020204" pitchFamily="34" charset="-122"/>
              </a:defRPr>
            </a:lvl2pPr>
            <a:lvl3pPr marL="1143000" indent="-228600">
              <a:defRPr>
                <a:solidFill>
                  <a:schemeClr val="tx1"/>
                </a:solidFill>
                <a:latin typeface="Consolas" panose="020B0609020204030204" pitchFamily="49" charset="0"/>
                <a:ea typeface="微软雅黑" panose="020B0503020204020204" pitchFamily="34" charset="-122"/>
              </a:defRPr>
            </a:lvl3pPr>
            <a:lvl4pPr marL="1600200" indent="-228600">
              <a:defRPr>
                <a:solidFill>
                  <a:schemeClr val="tx1"/>
                </a:solidFill>
                <a:latin typeface="Consolas" panose="020B0609020204030204" pitchFamily="49" charset="0"/>
                <a:ea typeface="微软雅黑" panose="020B0503020204020204" pitchFamily="34" charset="-122"/>
              </a:defRPr>
            </a:lvl4pPr>
            <a:lvl5pPr marL="2057400" indent="-228600">
              <a:defRPr>
                <a:solidFill>
                  <a:schemeClr val="tx1"/>
                </a:solidFill>
                <a:latin typeface="Consolas" panose="020B0609020204030204" pitchFamily="49" charset="0"/>
                <a:ea typeface="微软雅黑" panose="020B0503020204020204" pitchFamily="34" charset="-122"/>
              </a:defRPr>
            </a:lvl5pPr>
            <a:lvl6pPr marL="25146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6pPr>
            <a:lvl7pPr marL="29718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7pPr>
            <a:lvl8pPr marL="34290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8pPr>
            <a:lvl9pPr marL="38862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9pPr>
          </a:lstStyle>
          <a:p>
            <a:r>
              <a:rPr lang="en-US" altLang="zh-CN" sz="2000" b="1" dirty="0">
                <a:solidFill>
                  <a:srgbClr val="0000FF"/>
                </a:solidFill>
              </a:rPr>
              <a:t>2</a:t>
            </a:r>
            <a:endParaRPr lang="en-US" altLang="zh-CN" sz="2000" b="1" dirty="0">
              <a:solidFill>
                <a:srgbClr val="FF0000"/>
              </a:solidFill>
            </a:endParaRPr>
          </a:p>
        </p:txBody>
      </p:sp>
      <p:sp>
        <p:nvSpPr>
          <p:cNvPr id="25" name="Text Box 66"/>
          <p:cNvSpPr txBox="1">
            <a:spLocks noChangeArrowheads="1"/>
          </p:cNvSpPr>
          <p:nvPr/>
        </p:nvSpPr>
        <p:spPr bwMode="auto">
          <a:xfrm>
            <a:off x="6082327" y="5481838"/>
            <a:ext cx="32573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onsolas" panose="020B0609020204030204" pitchFamily="49" charset="0"/>
                <a:ea typeface="微软雅黑" panose="020B0503020204020204" pitchFamily="34" charset="-122"/>
              </a:defRPr>
            </a:lvl1pPr>
            <a:lvl2pPr marL="742950" indent="-285750">
              <a:defRPr>
                <a:solidFill>
                  <a:schemeClr val="tx1"/>
                </a:solidFill>
                <a:latin typeface="Consolas" panose="020B0609020204030204" pitchFamily="49" charset="0"/>
                <a:ea typeface="微软雅黑" panose="020B0503020204020204" pitchFamily="34" charset="-122"/>
              </a:defRPr>
            </a:lvl2pPr>
            <a:lvl3pPr marL="1143000" indent="-228600">
              <a:defRPr>
                <a:solidFill>
                  <a:schemeClr val="tx1"/>
                </a:solidFill>
                <a:latin typeface="Consolas" panose="020B0609020204030204" pitchFamily="49" charset="0"/>
                <a:ea typeface="微软雅黑" panose="020B0503020204020204" pitchFamily="34" charset="-122"/>
              </a:defRPr>
            </a:lvl3pPr>
            <a:lvl4pPr marL="1600200" indent="-228600">
              <a:defRPr>
                <a:solidFill>
                  <a:schemeClr val="tx1"/>
                </a:solidFill>
                <a:latin typeface="Consolas" panose="020B0609020204030204" pitchFamily="49" charset="0"/>
                <a:ea typeface="微软雅黑" panose="020B0503020204020204" pitchFamily="34" charset="-122"/>
              </a:defRPr>
            </a:lvl4pPr>
            <a:lvl5pPr marL="2057400" indent="-228600">
              <a:defRPr>
                <a:solidFill>
                  <a:schemeClr val="tx1"/>
                </a:solidFill>
                <a:latin typeface="Consolas" panose="020B0609020204030204" pitchFamily="49" charset="0"/>
                <a:ea typeface="微软雅黑" panose="020B0503020204020204" pitchFamily="34" charset="-122"/>
              </a:defRPr>
            </a:lvl5pPr>
            <a:lvl6pPr marL="25146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6pPr>
            <a:lvl7pPr marL="29718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7pPr>
            <a:lvl8pPr marL="34290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8pPr>
            <a:lvl9pPr marL="38862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9pPr>
          </a:lstStyle>
          <a:p>
            <a:r>
              <a:rPr lang="en-US" altLang="zh-CN" sz="2000" b="1" dirty="0">
                <a:solidFill>
                  <a:srgbClr val="0000FF"/>
                </a:solidFill>
              </a:rPr>
              <a:t>3</a:t>
            </a:r>
            <a:endParaRPr lang="en-US" altLang="zh-CN" sz="2000" b="1" dirty="0">
              <a:solidFill>
                <a:srgbClr val="FF0000"/>
              </a:solidFill>
            </a:endParaRPr>
          </a:p>
        </p:txBody>
      </p:sp>
      <p:sp>
        <p:nvSpPr>
          <p:cNvPr id="26" name="Text Box 66"/>
          <p:cNvSpPr txBox="1">
            <a:spLocks noChangeArrowheads="1"/>
          </p:cNvSpPr>
          <p:nvPr/>
        </p:nvSpPr>
        <p:spPr bwMode="auto">
          <a:xfrm>
            <a:off x="6836967" y="5383268"/>
            <a:ext cx="32573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onsolas" panose="020B0609020204030204" pitchFamily="49" charset="0"/>
                <a:ea typeface="微软雅黑" panose="020B0503020204020204" pitchFamily="34" charset="-122"/>
              </a:defRPr>
            </a:lvl1pPr>
            <a:lvl2pPr marL="742950" indent="-285750">
              <a:defRPr>
                <a:solidFill>
                  <a:schemeClr val="tx1"/>
                </a:solidFill>
                <a:latin typeface="Consolas" panose="020B0609020204030204" pitchFamily="49" charset="0"/>
                <a:ea typeface="微软雅黑" panose="020B0503020204020204" pitchFamily="34" charset="-122"/>
              </a:defRPr>
            </a:lvl2pPr>
            <a:lvl3pPr marL="1143000" indent="-228600">
              <a:defRPr>
                <a:solidFill>
                  <a:schemeClr val="tx1"/>
                </a:solidFill>
                <a:latin typeface="Consolas" panose="020B0609020204030204" pitchFamily="49" charset="0"/>
                <a:ea typeface="微软雅黑" panose="020B0503020204020204" pitchFamily="34" charset="-122"/>
              </a:defRPr>
            </a:lvl3pPr>
            <a:lvl4pPr marL="1600200" indent="-228600">
              <a:defRPr>
                <a:solidFill>
                  <a:schemeClr val="tx1"/>
                </a:solidFill>
                <a:latin typeface="Consolas" panose="020B0609020204030204" pitchFamily="49" charset="0"/>
                <a:ea typeface="微软雅黑" panose="020B0503020204020204" pitchFamily="34" charset="-122"/>
              </a:defRPr>
            </a:lvl4pPr>
            <a:lvl5pPr marL="2057400" indent="-228600">
              <a:defRPr>
                <a:solidFill>
                  <a:schemeClr val="tx1"/>
                </a:solidFill>
                <a:latin typeface="Consolas" panose="020B0609020204030204" pitchFamily="49" charset="0"/>
                <a:ea typeface="微软雅黑" panose="020B0503020204020204" pitchFamily="34" charset="-122"/>
              </a:defRPr>
            </a:lvl5pPr>
            <a:lvl6pPr marL="25146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6pPr>
            <a:lvl7pPr marL="29718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7pPr>
            <a:lvl8pPr marL="34290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8pPr>
            <a:lvl9pPr marL="38862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9pPr>
          </a:lstStyle>
          <a:p>
            <a:r>
              <a:rPr lang="en-US" altLang="zh-CN" sz="2000" b="1" dirty="0">
                <a:solidFill>
                  <a:srgbClr val="0000FF"/>
                </a:solidFill>
              </a:rPr>
              <a:t>4</a:t>
            </a:r>
            <a:endParaRPr lang="en-US" altLang="zh-CN" sz="2000" b="1" dirty="0">
              <a:solidFill>
                <a:srgbClr val="FF0000"/>
              </a:solidFill>
            </a:endParaRPr>
          </a:p>
        </p:txBody>
      </p:sp>
      <p:sp>
        <p:nvSpPr>
          <p:cNvPr id="2" name="Oval 62">
            <a:extLst>
              <a:ext uri="{FF2B5EF4-FFF2-40B4-BE49-F238E27FC236}">
                <a16:creationId xmlns:a16="http://schemas.microsoft.com/office/drawing/2014/main" id="{77A0E2DA-84EF-543A-8BF9-87CE4A41E941}"/>
              </a:ext>
            </a:extLst>
          </p:cNvPr>
          <p:cNvSpPr>
            <a:spLocks noChangeArrowheads="1"/>
          </p:cNvSpPr>
          <p:nvPr/>
        </p:nvSpPr>
        <p:spPr bwMode="auto">
          <a:xfrm>
            <a:off x="1251822" y="4288171"/>
            <a:ext cx="486966" cy="649288"/>
          </a:xfrm>
          <a:prstGeom prst="ellipse">
            <a:avLst/>
          </a:prstGeom>
          <a:solidFill>
            <a:srgbClr val="0070C0"/>
          </a:solidFill>
        </p:spPr>
        <p:style>
          <a:lnRef idx="0">
            <a:schemeClr val="accent1"/>
          </a:lnRef>
          <a:fillRef idx="3">
            <a:schemeClr val="accent1"/>
          </a:fillRef>
          <a:effectRef idx="3">
            <a:schemeClr val="accent1"/>
          </a:effectRef>
          <a:fontRef idx="minor">
            <a:schemeClr val="lt1"/>
          </a:fontRef>
        </p:style>
        <p:txBody>
          <a:bodyPr wrap="none" anchor="ctr"/>
          <a:lstStyle/>
          <a:p>
            <a:pPr algn="ctr"/>
            <a:r>
              <a:rPr lang="en-US" altLang="zh-CN" sz="2000" b="1" dirty="0"/>
              <a:t>A</a:t>
            </a:r>
          </a:p>
        </p:txBody>
      </p:sp>
      <p:sp>
        <p:nvSpPr>
          <p:cNvPr id="3" name="Oval 64">
            <a:extLst>
              <a:ext uri="{FF2B5EF4-FFF2-40B4-BE49-F238E27FC236}">
                <a16:creationId xmlns:a16="http://schemas.microsoft.com/office/drawing/2014/main" id="{B571D8D9-1646-4855-EDF1-FE3B3B9D70F9}"/>
              </a:ext>
            </a:extLst>
          </p:cNvPr>
          <p:cNvSpPr>
            <a:spLocks noChangeArrowheads="1"/>
          </p:cNvSpPr>
          <p:nvPr/>
        </p:nvSpPr>
        <p:spPr bwMode="auto">
          <a:xfrm>
            <a:off x="1269524" y="5467688"/>
            <a:ext cx="486965" cy="649288"/>
          </a:xfrm>
          <a:prstGeom prst="ellipse">
            <a:avLst/>
          </a:prstGeom>
          <a:solidFill>
            <a:srgbClr val="0070C0"/>
          </a:solidFill>
        </p:spPr>
        <p:style>
          <a:lnRef idx="0">
            <a:schemeClr val="accent1"/>
          </a:lnRef>
          <a:fillRef idx="3">
            <a:schemeClr val="accent1"/>
          </a:fillRef>
          <a:effectRef idx="3">
            <a:schemeClr val="accent1"/>
          </a:effectRef>
          <a:fontRef idx="minor">
            <a:schemeClr val="lt1"/>
          </a:fontRef>
        </p:style>
        <p:txBody>
          <a:bodyPr wrap="none" anchor="ctr"/>
          <a:lstStyle/>
          <a:p>
            <a:pPr algn="ctr" fontAlgn="auto">
              <a:spcBef>
                <a:spcPts val="0"/>
              </a:spcBef>
              <a:spcAft>
                <a:spcPts val="0"/>
              </a:spcAft>
              <a:defRPr/>
            </a:pPr>
            <a:r>
              <a:rPr lang="en-US" altLang="zh-CN" sz="2000" b="1" dirty="0"/>
              <a:t>B</a:t>
            </a:r>
          </a:p>
        </p:txBody>
      </p:sp>
      <p:cxnSp>
        <p:nvCxnSpPr>
          <p:cNvPr id="5" name="直接连接符 74">
            <a:extLst>
              <a:ext uri="{FF2B5EF4-FFF2-40B4-BE49-F238E27FC236}">
                <a16:creationId xmlns:a16="http://schemas.microsoft.com/office/drawing/2014/main" id="{B6392AB8-5037-8718-53E1-68931AD7608C}"/>
              </a:ext>
            </a:extLst>
          </p:cNvPr>
          <p:cNvCxnSpPr>
            <a:cxnSpLocks noChangeShapeType="1"/>
          </p:cNvCxnSpPr>
          <p:nvPr/>
        </p:nvCxnSpPr>
        <p:spPr bwMode="auto">
          <a:xfrm>
            <a:off x="1513007" y="4937459"/>
            <a:ext cx="0" cy="530229"/>
          </a:xfrm>
          <a:prstGeom prst="line">
            <a:avLst/>
          </a:prstGeom>
          <a:noFill/>
          <a:ln w="19050" algn="ctr">
            <a:solidFill>
              <a:srgbClr val="0070C0"/>
            </a:solidFill>
            <a:round/>
          </a:ln>
        </p:spPr>
      </p:cxnSp>
      <p:sp>
        <p:nvSpPr>
          <p:cNvPr id="7" name="Text Box 66">
            <a:extLst>
              <a:ext uri="{FF2B5EF4-FFF2-40B4-BE49-F238E27FC236}">
                <a16:creationId xmlns:a16="http://schemas.microsoft.com/office/drawing/2014/main" id="{E04E748D-883F-5193-529F-11DA2A3013CE}"/>
              </a:ext>
            </a:extLst>
          </p:cNvPr>
          <p:cNvSpPr txBox="1">
            <a:spLocks noChangeArrowheads="1"/>
          </p:cNvSpPr>
          <p:nvPr/>
        </p:nvSpPr>
        <p:spPr bwMode="auto">
          <a:xfrm>
            <a:off x="1169575" y="5002518"/>
            <a:ext cx="32573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onsolas" panose="020B0609020204030204" pitchFamily="49" charset="0"/>
                <a:ea typeface="微软雅黑" panose="020B0503020204020204" pitchFamily="34" charset="-122"/>
              </a:defRPr>
            </a:lvl1pPr>
            <a:lvl2pPr marL="742950" indent="-285750">
              <a:defRPr>
                <a:solidFill>
                  <a:schemeClr val="tx1"/>
                </a:solidFill>
                <a:latin typeface="Consolas" panose="020B0609020204030204" pitchFamily="49" charset="0"/>
                <a:ea typeface="微软雅黑" panose="020B0503020204020204" pitchFamily="34" charset="-122"/>
              </a:defRPr>
            </a:lvl2pPr>
            <a:lvl3pPr marL="1143000" indent="-228600">
              <a:defRPr>
                <a:solidFill>
                  <a:schemeClr val="tx1"/>
                </a:solidFill>
                <a:latin typeface="Consolas" panose="020B0609020204030204" pitchFamily="49" charset="0"/>
                <a:ea typeface="微软雅黑" panose="020B0503020204020204" pitchFamily="34" charset="-122"/>
              </a:defRPr>
            </a:lvl3pPr>
            <a:lvl4pPr marL="1600200" indent="-228600">
              <a:defRPr>
                <a:solidFill>
                  <a:schemeClr val="tx1"/>
                </a:solidFill>
                <a:latin typeface="Consolas" panose="020B0609020204030204" pitchFamily="49" charset="0"/>
                <a:ea typeface="微软雅黑" panose="020B0503020204020204" pitchFamily="34" charset="-122"/>
              </a:defRPr>
            </a:lvl4pPr>
            <a:lvl5pPr marL="2057400" indent="-228600">
              <a:defRPr>
                <a:solidFill>
                  <a:schemeClr val="tx1"/>
                </a:solidFill>
                <a:latin typeface="Consolas" panose="020B0609020204030204" pitchFamily="49" charset="0"/>
                <a:ea typeface="微软雅黑" panose="020B0503020204020204" pitchFamily="34" charset="-122"/>
              </a:defRPr>
            </a:lvl5pPr>
            <a:lvl6pPr marL="25146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6pPr>
            <a:lvl7pPr marL="29718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7pPr>
            <a:lvl8pPr marL="34290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8pPr>
            <a:lvl9pPr marL="38862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9pPr>
          </a:lstStyle>
          <a:p>
            <a:r>
              <a:rPr lang="en-US" altLang="zh-CN" sz="2000" b="1" dirty="0">
                <a:solidFill>
                  <a:srgbClr val="0000FF"/>
                </a:solidFill>
              </a:rPr>
              <a:t>1</a:t>
            </a:r>
            <a:endParaRPr lang="en-US" altLang="zh-CN" sz="2000" b="1" dirty="0">
              <a:solidFill>
                <a:srgbClr val="FF0000"/>
              </a:solidFill>
            </a:endParaRPr>
          </a:p>
        </p:txBody>
      </p:sp>
      <p:sp>
        <p:nvSpPr>
          <p:cNvPr id="8" name="标题 1">
            <a:extLst>
              <a:ext uri="{FF2B5EF4-FFF2-40B4-BE49-F238E27FC236}">
                <a16:creationId xmlns:a16="http://schemas.microsoft.com/office/drawing/2014/main" id="{58C24E88-3552-A4C7-72C6-2674489D90C8}"/>
              </a:ext>
            </a:extLst>
          </p:cNvPr>
          <p:cNvSpPr>
            <a:spLocks noGrp="1"/>
          </p:cNvSpPr>
          <p:nvPr>
            <p:ph type="title"/>
          </p:nvPr>
        </p:nvSpPr>
        <p:spPr>
          <a:xfrm>
            <a:off x="457199" y="161327"/>
            <a:ext cx="8229600" cy="1143000"/>
          </a:xfrm>
        </p:spPr>
        <p:txBody>
          <a:bodyPr/>
          <a:lstStyle/>
          <a:p>
            <a:pPr algn="l"/>
            <a:r>
              <a:rPr lang="zh-CN" altLang="en-US" dirty="0"/>
              <a:t>（</a:t>
            </a:r>
            <a:r>
              <a:rPr lang="en-US" altLang="zh-CN" dirty="0"/>
              <a:t>1</a:t>
            </a:r>
            <a:r>
              <a:rPr lang="zh-CN" altLang="en-US" dirty="0"/>
              <a:t>）队列式分支限界法求解</a:t>
            </a:r>
          </a:p>
        </p:txBody>
      </p:sp>
      <p:sp>
        <p:nvSpPr>
          <p:cNvPr id="9" name="矩形 8">
            <a:extLst>
              <a:ext uri="{FF2B5EF4-FFF2-40B4-BE49-F238E27FC236}">
                <a16:creationId xmlns:a16="http://schemas.microsoft.com/office/drawing/2014/main" id="{3206199E-641B-A12C-EE2C-75D291FBC692}"/>
              </a:ext>
            </a:extLst>
          </p:cNvPr>
          <p:cNvSpPr/>
          <p:nvPr/>
        </p:nvSpPr>
        <p:spPr>
          <a:xfrm>
            <a:off x="208800" y="1122479"/>
            <a:ext cx="8726397" cy="3046988"/>
          </a:xfrm>
          <a:prstGeom prst="rect">
            <a:avLst/>
          </a:prstGeom>
        </p:spPr>
        <p:txBody>
          <a:bodyPr wrap="square">
            <a:spAutoFit/>
          </a:bodyPr>
          <a:lstStyle/>
          <a:p>
            <a:pPr marL="0" indent="0">
              <a:buNone/>
            </a:pPr>
            <a:r>
              <a:rPr lang="en-US" altLang="zh-CN" sz="3200" b="1" dirty="0">
                <a:latin typeface="+mn-lt"/>
                <a:ea typeface="+mn-ea"/>
              </a:rPr>
              <a:t>1</a:t>
            </a:r>
            <a:r>
              <a:rPr lang="zh-CN" altLang="en-US" sz="3200" b="1" dirty="0">
                <a:latin typeface="+mn-lt"/>
                <a:ea typeface="+mn-ea"/>
              </a:rPr>
              <a:t>）用一个队列存储活结点表，初始为空：</a:t>
            </a:r>
            <a:r>
              <a:rPr lang="en-US" altLang="zh-CN" sz="3200" b="1" dirty="0">
                <a:latin typeface="+mn-lt"/>
                <a:ea typeface="+mn-ea"/>
              </a:rPr>
              <a:t>Φ</a:t>
            </a:r>
            <a:r>
              <a:rPr lang="zh-CN" altLang="en-US" sz="3200" b="1" dirty="0">
                <a:latin typeface="+mn-lt"/>
                <a:ea typeface="+mn-ea"/>
              </a:rPr>
              <a:t>。 </a:t>
            </a:r>
            <a:endParaRPr lang="en-US" altLang="zh-CN" sz="3200" b="1" dirty="0">
              <a:latin typeface="+mn-lt"/>
              <a:ea typeface="+mn-ea"/>
            </a:endParaRPr>
          </a:p>
          <a:p>
            <a:pPr marL="0" indent="0">
              <a:buNone/>
            </a:pPr>
            <a:r>
              <a:rPr lang="en-US" altLang="zh-CN" sz="3200" b="1" dirty="0">
                <a:latin typeface="+mn-lt"/>
                <a:ea typeface="+mn-ea"/>
              </a:rPr>
              <a:t>2</a:t>
            </a:r>
            <a:r>
              <a:rPr lang="zh-CN" altLang="en-US" sz="3200" b="1" dirty="0">
                <a:latin typeface="+mn-lt"/>
                <a:ea typeface="+mn-ea"/>
              </a:rPr>
              <a:t>）</a:t>
            </a:r>
            <a:r>
              <a:rPr lang="en-US" altLang="zh-CN" sz="3200" b="1" dirty="0">
                <a:latin typeface="+mn-lt"/>
                <a:ea typeface="+mn-ea"/>
              </a:rPr>
              <a:t>A </a:t>
            </a:r>
            <a:r>
              <a:rPr lang="zh-CN" altLang="en-US" sz="3200" b="1" dirty="0">
                <a:latin typeface="+mn-lt"/>
                <a:ea typeface="+mn-ea"/>
              </a:rPr>
              <a:t>是起始结点，因为所有路径都从结点 </a:t>
            </a:r>
            <a:r>
              <a:rPr lang="en-US" altLang="zh-CN" sz="3200" b="1" dirty="0">
                <a:latin typeface="+mn-lt"/>
                <a:ea typeface="+mn-ea"/>
              </a:rPr>
              <a:t>1 </a:t>
            </a:r>
            <a:r>
              <a:rPr lang="zh-CN" altLang="en-US" sz="3200" b="1" dirty="0">
                <a:latin typeface="+mn-lt"/>
                <a:ea typeface="+mn-ea"/>
              </a:rPr>
              <a:t>开始，因此选择 </a:t>
            </a:r>
            <a:r>
              <a:rPr lang="en-US" altLang="zh-CN" sz="3200" b="1" dirty="0">
                <a:latin typeface="+mn-lt"/>
                <a:ea typeface="+mn-ea"/>
              </a:rPr>
              <a:t>B </a:t>
            </a:r>
            <a:r>
              <a:rPr lang="zh-CN" altLang="en-US" sz="3200" b="1" dirty="0">
                <a:latin typeface="+mn-lt"/>
                <a:ea typeface="+mn-ea"/>
              </a:rPr>
              <a:t>为当前扩展结点，其孩子 结点 </a:t>
            </a:r>
            <a:r>
              <a:rPr lang="en-US" altLang="zh-CN" sz="3200" b="1" dirty="0">
                <a:latin typeface="+mn-lt"/>
                <a:ea typeface="+mn-ea"/>
              </a:rPr>
              <a:t>C</a:t>
            </a:r>
            <a:r>
              <a:rPr lang="zh-CN" altLang="en-US" sz="3200" b="1" dirty="0">
                <a:latin typeface="+mn-lt"/>
                <a:ea typeface="+mn-ea"/>
              </a:rPr>
              <a:t>、</a:t>
            </a:r>
            <a:r>
              <a:rPr lang="en-US" altLang="zh-CN" sz="3200" b="1" dirty="0">
                <a:latin typeface="+mn-lt"/>
                <a:ea typeface="+mn-ea"/>
              </a:rPr>
              <a:t>D</a:t>
            </a:r>
            <a:r>
              <a:rPr lang="zh-CN" altLang="en-US" sz="3200" b="1" dirty="0">
                <a:latin typeface="+mn-lt"/>
                <a:ea typeface="+mn-ea"/>
              </a:rPr>
              <a:t>、</a:t>
            </a:r>
            <a:r>
              <a:rPr lang="en-US" altLang="zh-CN" sz="3200" b="1" dirty="0">
                <a:latin typeface="+mn-lt"/>
                <a:ea typeface="+mn-ea"/>
              </a:rPr>
              <a:t>E </a:t>
            </a:r>
            <a:r>
              <a:rPr lang="zh-CN" altLang="en-US" sz="3200" b="1" dirty="0">
                <a:latin typeface="+mn-lt"/>
                <a:ea typeface="+mn-ea"/>
              </a:rPr>
              <a:t>均为可行结点，将其按从左到右顺序加入活结点队列，此时 </a:t>
            </a:r>
            <a:r>
              <a:rPr lang="en-US" altLang="zh-CN" sz="3200" b="1" dirty="0">
                <a:latin typeface="+mn-lt"/>
                <a:ea typeface="+mn-ea"/>
              </a:rPr>
              <a:t>B </a:t>
            </a:r>
            <a:r>
              <a:rPr lang="zh-CN" altLang="en-US" sz="3200" b="1" dirty="0">
                <a:latin typeface="+mn-lt"/>
                <a:ea typeface="+mn-ea"/>
              </a:rPr>
              <a:t>已扩展完毕，成 为死结点，舍弃 </a:t>
            </a:r>
            <a:r>
              <a:rPr lang="en-US" altLang="zh-CN" sz="3200" b="1" dirty="0">
                <a:latin typeface="+mn-lt"/>
                <a:ea typeface="+mn-ea"/>
              </a:rPr>
              <a:t>B</a:t>
            </a:r>
            <a:r>
              <a:rPr lang="zh-CN" altLang="en-US" sz="3200" b="1" dirty="0">
                <a:latin typeface="+mn-lt"/>
                <a:ea typeface="+mn-ea"/>
              </a:rPr>
              <a:t>。</a:t>
            </a:r>
          </a:p>
        </p:txBody>
      </p:sp>
    </p:spTree>
    <p:extLst>
      <p:ext uri="{BB962C8B-B14F-4D97-AF65-F5344CB8AC3E}">
        <p14:creationId xmlns:p14="http://schemas.microsoft.com/office/powerpoint/2010/main" val="172155672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val 62"/>
          <p:cNvSpPr>
            <a:spLocks noChangeArrowheads="1"/>
          </p:cNvSpPr>
          <p:nvPr/>
        </p:nvSpPr>
        <p:spPr bwMode="auto">
          <a:xfrm>
            <a:off x="7617350" y="2609523"/>
            <a:ext cx="486966" cy="649288"/>
          </a:xfrm>
          <a:prstGeom prst="ellipse">
            <a:avLst/>
          </a:prstGeom>
          <a:solidFill>
            <a:srgbClr val="0070C0"/>
          </a:solidFill>
        </p:spPr>
        <p:style>
          <a:lnRef idx="0">
            <a:schemeClr val="accent1"/>
          </a:lnRef>
          <a:fillRef idx="3">
            <a:schemeClr val="accent1"/>
          </a:fillRef>
          <a:effectRef idx="3">
            <a:schemeClr val="accent1"/>
          </a:effectRef>
          <a:fontRef idx="minor">
            <a:schemeClr val="lt1"/>
          </a:fontRef>
        </p:style>
        <p:txBody>
          <a:bodyPr wrap="none" anchor="ctr"/>
          <a:lstStyle/>
          <a:p>
            <a:pPr algn="ctr"/>
            <a:r>
              <a:rPr lang="en-US" altLang="zh-CN" sz="2000" b="1" dirty="0"/>
              <a:t>A</a:t>
            </a:r>
          </a:p>
        </p:txBody>
      </p:sp>
      <p:sp>
        <p:nvSpPr>
          <p:cNvPr id="3" name="Oval 64"/>
          <p:cNvSpPr>
            <a:spLocks noChangeArrowheads="1"/>
          </p:cNvSpPr>
          <p:nvPr/>
        </p:nvSpPr>
        <p:spPr bwMode="auto">
          <a:xfrm>
            <a:off x="7635052" y="3789040"/>
            <a:ext cx="486965" cy="649288"/>
          </a:xfrm>
          <a:prstGeom prst="ellipse">
            <a:avLst/>
          </a:prstGeom>
          <a:solidFill>
            <a:srgbClr val="0070C0"/>
          </a:solidFill>
        </p:spPr>
        <p:style>
          <a:lnRef idx="0">
            <a:schemeClr val="accent1"/>
          </a:lnRef>
          <a:fillRef idx="3">
            <a:schemeClr val="accent1"/>
          </a:fillRef>
          <a:effectRef idx="3">
            <a:schemeClr val="accent1"/>
          </a:effectRef>
          <a:fontRef idx="minor">
            <a:schemeClr val="lt1"/>
          </a:fontRef>
        </p:style>
        <p:txBody>
          <a:bodyPr wrap="none" anchor="ctr"/>
          <a:lstStyle/>
          <a:p>
            <a:pPr algn="ctr" fontAlgn="auto">
              <a:spcBef>
                <a:spcPts val="0"/>
              </a:spcBef>
              <a:spcAft>
                <a:spcPts val="0"/>
              </a:spcAft>
              <a:defRPr/>
            </a:pPr>
            <a:r>
              <a:rPr lang="en-US" altLang="zh-CN" sz="2000" b="1" dirty="0"/>
              <a:t>B</a:t>
            </a:r>
          </a:p>
        </p:txBody>
      </p:sp>
      <p:cxnSp>
        <p:nvCxnSpPr>
          <p:cNvPr id="4" name="直接连接符 74"/>
          <p:cNvCxnSpPr>
            <a:cxnSpLocks noChangeShapeType="1"/>
          </p:cNvCxnSpPr>
          <p:nvPr/>
        </p:nvCxnSpPr>
        <p:spPr bwMode="auto">
          <a:xfrm>
            <a:off x="7878535" y="3258811"/>
            <a:ext cx="0" cy="530229"/>
          </a:xfrm>
          <a:prstGeom prst="line">
            <a:avLst/>
          </a:prstGeom>
          <a:noFill/>
          <a:ln w="19050" algn="ctr">
            <a:solidFill>
              <a:srgbClr val="0070C0"/>
            </a:solidFill>
            <a:round/>
          </a:ln>
        </p:spPr>
      </p:cxnSp>
      <p:sp>
        <p:nvSpPr>
          <p:cNvPr id="5" name="Text Box 66"/>
          <p:cNvSpPr txBox="1">
            <a:spLocks noChangeArrowheads="1"/>
          </p:cNvSpPr>
          <p:nvPr/>
        </p:nvSpPr>
        <p:spPr bwMode="auto">
          <a:xfrm>
            <a:off x="7535103" y="3323870"/>
            <a:ext cx="32573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onsolas" panose="020B0609020204030204" pitchFamily="49" charset="0"/>
                <a:ea typeface="微软雅黑" panose="020B0503020204020204" pitchFamily="34" charset="-122"/>
              </a:defRPr>
            </a:lvl1pPr>
            <a:lvl2pPr marL="742950" indent="-285750">
              <a:defRPr>
                <a:solidFill>
                  <a:schemeClr val="tx1"/>
                </a:solidFill>
                <a:latin typeface="Consolas" panose="020B0609020204030204" pitchFamily="49" charset="0"/>
                <a:ea typeface="微软雅黑" panose="020B0503020204020204" pitchFamily="34" charset="-122"/>
              </a:defRPr>
            </a:lvl2pPr>
            <a:lvl3pPr marL="1143000" indent="-228600">
              <a:defRPr>
                <a:solidFill>
                  <a:schemeClr val="tx1"/>
                </a:solidFill>
                <a:latin typeface="Consolas" panose="020B0609020204030204" pitchFamily="49" charset="0"/>
                <a:ea typeface="微软雅黑" panose="020B0503020204020204" pitchFamily="34" charset="-122"/>
              </a:defRPr>
            </a:lvl3pPr>
            <a:lvl4pPr marL="1600200" indent="-228600">
              <a:defRPr>
                <a:solidFill>
                  <a:schemeClr val="tx1"/>
                </a:solidFill>
                <a:latin typeface="Consolas" panose="020B0609020204030204" pitchFamily="49" charset="0"/>
                <a:ea typeface="微软雅黑" panose="020B0503020204020204" pitchFamily="34" charset="-122"/>
              </a:defRPr>
            </a:lvl4pPr>
            <a:lvl5pPr marL="2057400" indent="-228600">
              <a:defRPr>
                <a:solidFill>
                  <a:schemeClr val="tx1"/>
                </a:solidFill>
                <a:latin typeface="Consolas" panose="020B0609020204030204" pitchFamily="49" charset="0"/>
                <a:ea typeface="微软雅黑" panose="020B0503020204020204" pitchFamily="34" charset="-122"/>
              </a:defRPr>
            </a:lvl5pPr>
            <a:lvl6pPr marL="25146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6pPr>
            <a:lvl7pPr marL="29718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7pPr>
            <a:lvl8pPr marL="34290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8pPr>
            <a:lvl9pPr marL="38862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9pPr>
          </a:lstStyle>
          <a:p>
            <a:r>
              <a:rPr lang="en-US" altLang="zh-CN" sz="2000" b="1" dirty="0">
                <a:solidFill>
                  <a:srgbClr val="0000FF"/>
                </a:solidFill>
              </a:rPr>
              <a:t>1</a:t>
            </a:r>
            <a:endParaRPr lang="en-US" altLang="zh-CN" sz="2000" b="1" dirty="0">
              <a:solidFill>
                <a:srgbClr val="FF0000"/>
              </a:solidFill>
            </a:endParaRPr>
          </a:p>
        </p:txBody>
      </p:sp>
      <p:sp>
        <p:nvSpPr>
          <p:cNvPr id="6" name="Oval 100"/>
          <p:cNvSpPr>
            <a:spLocks noChangeArrowheads="1"/>
          </p:cNvSpPr>
          <p:nvPr/>
        </p:nvSpPr>
        <p:spPr bwMode="auto">
          <a:xfrm>
            <a:off x="6704246" y="4856888"/>
            <a:ext cx="486966" cy="649288"/>
          </a:xfrm>
          <a:prstGeom prst="ellipse">
            <a:avLst/>
          </a:prstGeom>
          <a:solidFill>
            <a:srgbClr val="0070C0"/>
          </a:solidFill>
        </p:spPr>
        <p:style>
          <a:lnRef idx="0">
            <a:schemeClr val="accent1"/>
          </a:lnRef>
          <a:fillRef idx="3">
            <a:schemeClr val="accent1"/>
          </a:fillRef>
          <a:effectRef idx="3">
            <a:schemeClr val="accent1"/>
          </a:effectRef>
          <a:fontRef idx="minor">
            <a:schemeClr val="lt1"/>
          </a:fontRef>
        </p:style>
        <p:txBody>
          <a:bodyPr wrap="none" anchor="ctr"/>
          <a:lstStyle/>
          <a:p>
            <a:pPr algn="ctr" fontAlgn="auto">
              <a:spcBef>
                <a:spcPts val="0"/>
              </a:spcBef>
              <a:spcAft>
                <a:spcPts val="0"/>
              </a:spcAft>
              <a:defRPr/>
            </a:pPr>
            <a:r>
              <a:rPr lang="en-US" altLang="zh-CN" sz="2000" b="1" dirty="0"/>
              <a:t>C</a:t>
            </a:r>
          </a:p>
        </p:txBody>
      </p:sp>
      <p:cxnSp>
        <p:nvCxnSpPr>
          <p:cNvPr id="7" name="直接连接符 6"/>
          <p:cNvCxnSpPr>
            <a:cxnSpLocks noChangeShapeType="1"/>
            <a:stCxn id="3" idx="3"/>
            <a:endCxn id="6" idx="7"/>
          </p:cNvCxnSpPr>
          <p:nvPr/>
        </p:nvCxnSpPr>
        <p:spPr bwMode="auto">
          <a:xfrm flipH="1">
            <a:off x="7119897" y="4343242"/>
            <a:ext cx="586469" cy="608732"/>
          </a:xfrm>
          <a:prstGeom prst="line">
            <a:avLst/>
          </a:prstGeom>
          <a:noFill/>
          <a:ln w="19050" algn="ctr">
            <a:solidFill>
              <a:srgbClr val="0070C0"/>
            </a:solidFill>
            <a:round/>
          </a:ln>
        </p:spPr>
      </p:cxnSp>
      <p:sp>
        <p:nvSpPr>
          <p:cNvPr id="8" name="Oval 100"/>
          <p:cNvSpPr>
            <a:spLocks noChangeArrowheads="1"/>
          </p:cNvSpPr>
          <p:nvPr/>
        </p:nvSpPr>
        <p:spPr bwMode="auto">
          <a:xfrm>
            <a:off x="8622903" y="4856888"/>
            <a:ext cx="486966" cy="649288"/>
          </a:xfrm>
          <a:prstGeom prst="ellipse">
            <a:avLst/>
          </a:prstGeom>
          <a:solidFill>
            <a:srgbClr val="0070C0"/>
          </a:solidFill>
        </p:spPr>
        <p:style>
          <a:lnRef idx="0">
            <a:schemeClr val="accent1"/>
          </a:lnRef>
          <a:fillRef idx="3">
            <a:schemeClr val="accent1"/>
          </a:fillRef>
          <a:effectRef idx="3">
            <a:schemeClr val="accent1"/>
          </a:effectRef>
          <a:fontRef idx="minor">
            <a:schemeClr val="lt1"/>
          </a:fontRef>
        </p:style>
        <p:txBody>
          <a:bodyPr wrap="none" anchor="ctr"/>
          <a:lstStyle/>
          <a:p>
            <a:pPr algn="ctr" fontAlgn="auto">
              <a:spcBef>
                <a:spcPts val="0"/>
              </a:spcBef>
              <a:spcAft>
                <a:spcPts val="0"/>
              </a:spcAft>
              <a:defRPr/>
            </a:pPr>
            <a:r>
              <a:rPr lang="en-US" altLang="zh-CN" sz="2000" b="1" dirty="0"/>
              <a:t>E</a:t>
            </a:r>
          </a:p>
        </p:txBody>
      </p:sp>
      <p:cxnSp>
        <p:nvCxnSpPr>
          <p:cNvPr id="9" name="直接连接符 8"/>
          <p:cNvCxnSpPr>
            <a:cxnSpLocks noChangeShapeType="1"/>
            <a:stCxn id="3" idx="5"/>
            <a:endCxn id="8" idx="1"/>
          </p:cNvCxnSpPr>
          <p:nvPr/>
        </p:nvCxnSpPr>
        <p:spPr bwMode="auto">
          <a:xfrm>
            <a:off x="8050703" y="4343242"/>
            <a:ext cx="643515" cy="608732"/>
          </a:xfrm>
          <a:prstGeom prst="line">
            <a:avLst/>
          </a:prstGeom>
          <a:noFill/>
          <a:ln w="19050" algn="ctr">
            <a:solidFill>
              <a:srgbClr val="0070C0"/>
            </a:solidFill>
            <a:round/>
          </a:ln>
        </p:spPr>
      </p:cxnSp>
      <p:sp>
        <p:nvSpPr>
          <p:cNvPr id="10" name="Oval 64"/>
          <p:cNvSpPr>
            <a:spLocks noChangeArrowheads="1"/>
          </p:cNvSpPr>
          <p:nvPr/>
        </p:nvSpPr>
        <p:spPr bwMode="auto">
          <a:xfrm>
            <a:off x="7657441" y="4856888"/>
            <a:ext cx="486965" cy="649288"/>
          </a:xfrm>
          <a:prstGeom prst="ellipse">
            <a:avLst/>
          </a:prstGeom>
          <a:solidFill>
            <a:srgbClr val="0070C0"/>
          </a:solidFill>
        </p:spPr>
        <p:style>
          <a:lnRef idx="0">
            <a:schemeClr val="accent1"/>
          </a:lnRef>
          <a:fillRef idx="3">
            <a:schemeClr val="accent1"/>
          </a:fillRef>
          <a:effectRef idx="3">
            <a:schemeClr val="accent1"/>
          </a:effectRef>
          <a:fontRef idx="minor">
            <a:schemeClr val="lt1"/>
          </a:fontRef>
        </p:style>
        <p:txBody>
          <a:bodyPr wrap="none" anchor="ctr"/>
          <a:lstStyle/>
          <a:p>
            <a:pPr algn="ctr" fontAlgn="auto">
              <a:spcBef>
                <a:spcPts val="0"/>
              </a:spcBef>
              <a:spcAft>
                <a:spcPts val="0"/>
              </a:spcAft>
              <a:defRPr/>
            </a:pPr>
            <a:r>
              <a:rPr lang="en-US" altLang="zh-CN" sz="2000" b="1" dirty="0"/>
              <a:t>D</a:t>
            </a:r>
          </a:p>
        </p:txBody>
      </p:sp>
      <p:cxnSp>
        <p:nvCxnSpPr>
          <p:cNvPr id="11" name="直接连接符 74"/>
          <p:cNvCxnSpPr>
            <a:cxnSpLocks noChangeShapeType="1"/>
          </p:cNvCxnSpPr>
          <p:nvPr/>
        </p:nvCxnSpPr>
        <p:spPr bwMode="auto">
          <a:xfrm>
            <a:off x="7900924" y="4409723"/>
            <a:ext cx="0" cy="530229"/>
          </a:xfrm>
          <a:prstGeom prst="line">
            <a:avLst/>
          </a:prstGeom>
          <a:noFill/>
          <a:ln w="19050" algn="ctr">
            <a:solidFill>
              <a:srgbClr val="0070C0"/>
            </a:solidFill>
            <a:round/>
          </a:ln>
        </p:spPr>
      </p:cxnSp>
      <p:sp>
        <p:nvSpPr>
          <p:cNvPr id="12" name="Text Box 66"/>
          <p:cNvSpPr txBox="1">
            <a:spLocks noChangeArrowheads="1"/>
          </p:cNvSpPr>
          <p:nvPr/>
        </p:nvSpPr>
        <p:spPr bwMode="auto">
          <a:xfrm>
            <a:off x="7152855" y="4338074"/>
            <a:ext cx="32573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onsolas" panose="020B0609020204030204" pitchFamily="49" charset="0"/>
                <a:ea typeface="微软雅黑" panose="020B0503020204020204" pitchFamily="34" charset="-122"/>
              </a:defRPr>
            </a:lvl1pPr>
            <a:lvl2pPr marL="742950" indent="-285750">
              <a:defRPr>
                <a:solidFill>
                  <a:schemeClr val="tx1"/>
                </a:solidFill>
                <a:latin typeface="Consolas" panose="020B0609020204030204" pitchFamily="49" charset="0"/>
                <a:ea typeface="微软雅黑" panose="020B0503020204020204" pitchFamily="34" charset="-122"/>
              </a:defRPr>
            </a:lvl2pPr>
            <a:lvl3pPr marL="1143000" indent="-228600">
              <a:defRPr>
                <a:solidFill>
                  <a:schemeClr val="tx1"/>
                </a:solidFill>
                <a:latin typeface="Consolas" panose="020B0609020204030204" pitchFamily="49" charset="0"/>
                <a:ea typeface="微软雅黑" panose="020B0503020204020204" pitchFamily="34" charset="-122"/>
              </a:defRPr>
            </a:lvl3pPr>
            <a:lvl4pPr marL="1600200" indent="-228600">
              <a:defRPr>
                <a:solidFill>
                  <a:schemeClr val="tx1"/>
                </a:solidFill>
                <a:latin typeface="Consolas" panose="020B0609020204030204" pitchFamily="49" charset="0"/>
                <a:ea typeface="微软雅黑" panose="020B0503020204020204" pitchFamily="34" charset="-122"/>
              </a:defRPr>
            </a:lvl4pPr>
            <a:lvl5pPr marL="2057400" indent="-228600">
              <a:defRPr>
                <a:solidFill>
                  <a:schemeClr val="tx1"/>
                </a:solidFill>
                <a:latin typeface="Consolas" panose="020B0609020204030204" pitchFamily="49" charset="0"/>
                <a:ea typeface="微软雅黑" panose="020B0503020204020204" pitchFamily="34" charset="-122"/>
              </a:defRPr>
            </a:lvl5pPr>
            <a:lvl6pPr marL="25146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6pPr>
            <a:lvl7pPr marL="29718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7pPr>
            <a:lvl8pPr marL="34290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8pPr>
            <a:lvl9pPr marL="38862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9pPr>
          </a:lstStyle>
          <a:p>
            <a:r>
              <a:rPr lang="en-US" altLang="zh-CN" sz="2000" b="1" dirty="0">
                <a:solidFill>
                  <a:srgbClr val="0000FF"/>
                </a:solidFill>
              </a:rPr>
              <a:t>2</a:t>
            </a:r>
            <a:endParaRPr lang="en-US" altLang="zh-CN" sz="2000" b="1" dirty="0">
              <a:solidFill>
                <a:srgbClr val="FF0000"/>
              </a:solidFill>
            </a:endParaRPr>
          </a:p>
        </p:txBody>
      </p:sp>
      <p:sp>
        <p:nvSpPr>
          <p:cNvPr id="13" name="Text Box 66"/>
          <p:cNvSpPr txBox="1">
            <a:spLocks noChangeArrowheads="1"/>
          </p:cNvSpPr>
          <p:nvPr/>
        </p:nvSpPr>
        <p:spPr bwMode="auto">
          <a:xfrm>
            <a:off x="7543501" y="4447553"/>
            <a:ext cx="32573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onsolas" panose="020B0609020204030204" pitchFamily="49" charset="0"/>
                <a:ea typeface="微软雅黑" panose="020B0503020204020204" pitchFamily="34" charset="-122"/>
              </a:defRPr>
            </a:lvl1pPr>
            <a:lvl2pPr marL="742950" indent="-285750">
              <a:defRPr>
                <a:solidFill>
                  <a:schemeClr val="tx1"/>
                </a:solidFill>
                <a:latin typeface="Consolas" panose="020B0609020204030204" pitchFamily="49" charset="0"/>
                <a:ea typeface="微软雅黑" panose="020B0503020204020204" pitchFamily="34" charset="-122"/>
              </a:defRPr>
            </a:lvl2pPr>
            <a:lvl3pPr marL="1143000" indent="-228600">
              <a:defRPr>
                <a:solidFill>
                  <a:schemeClr val="tx1"/>
                </a:solidFill>
                <a:latin typeface="Consolas" panose="020B0609020204030204" pitchFamily="49" charset="0"/>
                <a:ea typeface="微软雅黑" panose="020B0503020204020204" pitchFamily="34" charset="-122"/>
              </a:defRPr>
            </a:lvl3pPr>
            <a:lvl4pPr marL="1600200" indent="-228600">
              <a:defRPr>
                <a:solidFill>
                  <a:schemeClr val="tx1"/>
                </a:solidFill>
                <a:latin typeface="Consolas" panose="020B0609020204030204" pitchFamily="49" charset="0"/>
                <a:ea typeface="微软雅黑" panose="020B0503020204020204" pitchFamily="34" charset="-122"/>
              </a:defRPr>
            </a:lvl4pPr>
            <a:lvl5pPr marL="2057400" indent="-228600">
              <a:defRPr>
                <a:solidFill>
                  <a:schemeClr val="tx1"/>
                </a:solidFill>
                <a:latin typeface="Consolas" panose="020B0609020204030204" pitchFamily="49" charset="0"/>
                <a:ea typeface="微软雅黑" panose="020B0503020204020204" pitchFamily="34" charset="-122"/>
              </a:defRPr>
            </a:lvl5pPr>
            <a:lvl6pPr marL="25146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6pPr>
            <a:lvl7pPr marL="29718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7pPr>
            <a:lvl8pPr marL="34290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8pPr>
            <a:lvl9pPr marL="38862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9pPr>
          </a:lstStyle>
          <a:p>
            <a:r>
              <a:rPr lang="en-US" altLang="zh-CN" sz="2000" b="1" dirty="0">
                <a:solidFill>
                  <a:srgbClr val="0000FF"/>
                </a:solidFill>
              </a:rPr>
              <a:t>3</a:t>
            </a:r>
            <a:endParaRPr lang="en-US" altLang="zh-CN" sz="2000" b="1" dirty="0">
              <a:solidFill>
                <a:srgbClr val="FF0000"/>
              </a:solidFill>
            </a:endParaRPr>
          </a:p>
        </p:txBody>
      </p:sp>
      <p:sp>
        <p:nvSpPr>
          <p:cNvPr id="14" name="Text Box 66"/>
          <p:cNvSpPr txBox="1">
            <a:spLocks noChangeArrowheads="1"/>
          </p:cNvSpPr>
          <p:nvPr/>
        </p:nvSpPr>
        <p:spPr bwMode="auto">
          <a:xfrm>
            <a:off x="8298141" y="4348983"/>
            <a:ext cx="32573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onsolas" panose="020B0609020204030204" pitchFamily="49" charset="0"/>
                <a:ea typeface="微软雅黑" panose="020B0503020204020204" pitchFamily="34" charset="-122"/>
              </a:defRPr>
            </a:lvl1pPr>
            <a:lvl2pPr marL="742950" indent="-285750">
              <a:defRPr>
                <a:solidFill>
                  <a:schemeClr val="tx1"/>
                </a:solidFill>
                <a:latin typeface="Consolas" panose="020B0609020204030204" pitchFamily="49" charset="0"/>
                <a:ea typeface="微软雅黑" panose="020B0503020204020204" pitchFamily="34" charset="-122"/>
              </a:defRPr>
            </a:lvl2pPr>
            <a:lvl3pPr marL="1143000" indent="-228600">
              <a:defRPr>
                <a:solidFill>
                  <a:schemeClr val="tx1"/>
                </a:solidFill>
                <a:latin typeface="Consolas" panose="020B0609020204030204" pitchFamily="49" charset="0"/>
                <a:ea typeface="微软雅黑" panose="020B0503020204020204" pitchFamily="34" charset="-122"/>
              </a:defRPr>
            </a:lvl3pPr>
            <a:lvl4pPr marL="1600200" indent="-228600">
              <a:defRPr>
                <a:solidFill>
                  <a:schemeClr val="tx1"/>
                </a:solidFill>
                <a:latin typeface="Consolas" panose="020B0609020204030204" pitchFamily="49" charset="0"/>
                <a:ea typeface="微软雅黑" panose="020B0503020204020204" pitchFamily="34" charset="-122"/>
              </a:defRPr>
            </a:lvl4pPr>
            <a:lvl5pPr marL="2057400" indent="-228600">
              <a:defRPr>
                <a:solidFill>
                  <a:schemeClr val="tx1"/>
                </a:solidFill>
                <a:latin typeface="Consolas" panose="020B0609020204030204" pitchFamily="49" charset="0"/>
                <a:ea typeface="微软雅黑" panose="020B0503020204020204" pitchFamily="34" charset="-122"/>
              </a:defRPr>
            </a:lvl5pPr>
            <a:lvl6pPr marL="25146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6pPr>
            <a:lvl7pPr marL="29718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7pPr>
            <a:lvl8pPr marL="34290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8pPr>
            <a:lvl9pPr marL="38862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9pPr>
          </a:lstStyle>
          <a:p>
            <a:r>
              <a:rPr lang="en-US" altLang="zh-CN" sz="2000" b="1" dirty="0">
                <a:solidFill>
                  <a:srgbClr val="0000FF"/>
                </a:solidFill>
              </a:rPr>
              <a:t>4</a:t>
            </a:r>
            <a:endParaRPr lang="en-US" altLang="zh-CN" sz="2000" b="1" dirty="0">
              <a:solidFill>
                <a:srgbClr val="FF0000"/>
              </a:solidFill>
            </a:endParaRPr>
          </a:p>
        </p:txBody>
      </p:sp>
      <p:sp>
        <p:nvSpPr>
          <p:cNvPr id="15" name="Oval 100"/>
          <p:cNvSpPr>
            <a:spLocks noChangeArrowheads="1"/>
          </p:cNvSpPr>
          <p:nvPr/>
        </p:nvSpPr>
        <p:spPr bwMode="auto">
          <a:xfrm>
            <a:off x="6235132" y="5961653"/>
            <a:ext cx="486966" cy="649288"/>
          </a:xfrm>
          <a:prstGeom prst="ellipse">
            <a:avLst/>
          </a:prstGeom>
          <a:solidFill>
            <a:srgbClr val="0070C0"/>
          </a:solidFill>
        </p:spPr>
        <p:style>
          <a:lnRef idx="0">
            <a:schemeClr val="accent1"/>
          </a:lnRef>
          <a:fillRef idx="3">
            <a:schemeClr val="accent1"/>
          </a:fillRef>
          <a:effectRef idx="3">
            <a:schemeClr val="accent1"/>
          </a:effectRef>
          <a:fontRef idx="minor">
            <a:schemeClr val="lt1"/>
          </a:fontRef>
        </p:style>
        <p:txBody>
          <a:bodyPr wrap="none" anchor="ctr"/>
          <a:lstStyle/>
          <a:p>
            <a:pPr algn="ctr" fontAlgn="auto">
              <a:spcBef>
                <a:spcPts val="0"/>
              </a:spcBef>
              <a:spcAft>
                <a:spcPts val="0"/>
              </a:spcAft>
              <a:defRPr/>
            </a:pPr>
            <a:r>
              <a:rPr lang="en-US" altLang="zh-CN" sz="2000" b="1" dirty="0"/>
              <a:t>F</a:t>
            </a:r>
          </a:p>
        </p:txBody>
      </p:sp>
      <p:cxnSp>
        <p:nvCxnSpPr>
          <p:cNvPr id="16" name="直接连接符 15"/>
          <p:cNvCxnSpPr>
            <a:cxnSpLocks noChangeShapeType="1"/>
            <a:stCxn id="6" idx="3"/>
          </p:cNvCxnSpPr>
          <p:nvPr/>
        </p:nvCxnSpPr>
        <p:spPr bwMode="auto">
          <a:xfrm flipH="1">
            <a:off x="6560230" y="5411090"/>
            <a:ext cx="215331" cy="556496"/>
          </a:xfrm>
          <a:prstGeom prst="line">
            <a:avLst/>
          </a:prstGeom>
          <a:noFill/>
          <a:ln w="19050" algn="ctr">
            <a:solidFill>
              <a:srgbClr val="0070C0"/>
            </a:solidFill>
            <a:round/>
          </a:ln>
        </p:spPr>
      </p:cxnSp>
      <p:sp>
        <p:nvSpPr>
          <p:cNvPr id="17" name="Oval 100"/>
          <p:cNvSpPr>
            <a:spLocks noChangeArrowheads="1"/>
          </p:cNvSpPr>
          <p:nvPr/>
        </p:nvSpPr>
        <p:spPr bwMode="auto">
          <a:xfrm>
            <a:off x="7291620" y="5967586"/>
            <a:ext cx="486966" cy="649288"/>
          </a:xfrm>
          <a:prstGeom prst="ellipse">
            <a:avLst/>
          </a:prstGeom>
          <a:solidFill>
            <a:srgbClr val="0070C0"/>
          </a:solidFill>
        </p:spPr>
        <p:style>
          <a:lnRef idx="0">
            <a:schemeClr val="accent1"/>
          </a:lnRef>
          <a:fillRef idx="3">
            <a:schemeClr val="accent1"/>
          </a:fillRef>
          <a:effectRef idx="3">
            <a:schemeClr val="accent1"/>
          </a:effectRef>
          <a:fontRef idx="minor">
            <a:schemeClr val="lt1"/>
          </a:fontRef>
        </p:style>
        <p:txBody>
          <a:bodyPr wrap="none" anchor="ctr"/>
          <a:lstStyle/>
          <a:p>
            <a:pPr algn="ctr" fontAlgn="auto">
              <a:spcBef>
                <a:spcPts val="0"/>
              </a:spcBef>
              <a:spcAft>
                <a:spcPts val="0"/>
              </a:spcAft>
              <a:defRPr/>
            </a:pPr>
            <a:r>
              <a:rPr lang="en-US" altLang="zh-CN" sz="2000" b="1" dirty="0"/>
              <a:t>G</a:t>
            </a:r>
          </a:p>
        </p:txBody>
      </p:sp>
      <p:cxnSp>
        <p:nvCxnSpPr>
          <p:cNvPr id="18" name="直接连接符 17"/>
          <p:cNvCxnSpPr>
            <a:cxnSpLocks noChangeShapeType="1"/>
            <a:stCxn id="6" idx="5"/>
          </p:cNvCxnSpPr>
          <p:nvPr/>
        </p:nvCxnSpPr>
        <p:spPr bwMode="auto">
          <a:xfrm>
            <a:off x="7119897" y="5411090"/>
            <a:ext cx="415206" cy="550563"/>
          </a:xfrm>
          <a:prstGeom prst="line">
            <a:avLst/>
          </a:prstGeom>
          <a:noFill/>
          <a:ln w="19050" algn="ctr">
            <a:solidFill>
              <a:srgbClr val="0070C0"/>
            </a:solidFill>
            <a:round/>
          </a:ln>
        </p:spPr>
      </p:cxnSp>
      <p:sp>
        <p:nvSpPr>
          <p:cNvPr id="28" name="Text Box 66"/>
          <p:cNvSpPr txBox="1">
            <a:spLocks noChangeArrowheads="1"/>
          </p:cNvSpPr>
          <p:nvPr/>
        </p:nvSpPr>
        <p:spPr bwMode="auto">
          <a:xfrm>
            <a:off x="6247130" y="5515546"/>
            <a:ext cx="32573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onsolas" panose="020B0609020204030204" pitchFamily="49" charset="0"/>
                <a:ea typeface="微软雅黑" panose="020B0503020204020204" pitchFamily="34" charset="-122"/>
              </a:defRPr>
            </a:lvl1pPr>
            <a:lvl2pPr marL="742950" indent="-285750">
              <a:defRPr>
                <a:solidFill>
                  <a:schemeClr val="tx1"/>
                </a:solidFill>
                <a:latin typeface="Consolas" panose="020B0609020204030204" pitchFamily="49" charset="0"/>
                <a:ea typeface="微软雅黑" panose="020B0503020204020204" pitchFamily="34" charset="-122"/>
              </a:defRPr>
            </a:lvl2pPr>
            <a:lvl3pPr marL="1143000" indent="-228600">
              <a:defRPr>
                <a:solidFill>
                  <a:schemeClr val="tx1"/>
                </a:solidFill>
                <a:latin typeface="Consolas" panose="020B0609020204030204" pitchFamily="49" charset="0"/>
                <a:ea typeface="微软雅黑" panose="020B0503020204020204" pitchFamily="34" charset="-122"/>
              </a:defRPr>
            </a:lvl3pPr>
            <a:lvl4pPr marL="1600200" indent="-228600">
              <a:defRPr>
                <a:solidFill>
                  <a:schemeClr val="tx1"/>
                </a:solidFill>
                <a:latin typeface="Consolas" panose="020B0609020204030204" pitchFamily="49" charset="0"/>
                <a:ea typeface="微软雅黑" panose="020B0503020204020204" pitchFamily="34" charset="-122"/>
              </a:defRPr>
            </a:lvl4pPr>
            <a:lvl5pPr marL="2057400" indent="-228600">
              <a:defRPr>
                <a:solidFill>
                  <a:schemeClr val="tx1"/>
                </a:solidFill>
                <a:latin typeface="Consolas" panose="020B0609020204030204" pitchFamily="49" charset="0"/>
                <a:ea typeface="微软雅黑" panose="020B0503020204020204" pitchFamily="34" charset="-122"/>
              </a:defRPr>
            </a:lvl5pPr>
            <a:lvl6pPr marL="25146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6pPr>
            <a:lvl7pPr marL="29718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7pPr>
            <a:lvl8pPr marL="34290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8pPr>
            <a:lvl9pPr marL="38862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9pPr>
          </a:lstStyle>
          <a:p>
            <a:r>
              <a:rPr lang="en-US" altLang="zh-CN" sz="2000" b="1" dirty="0">
                <a:solidFill>
                  <a:srgbClr val="0000FF"/>
                </a:solidFill>
              </a:rPr>
              <a:t>3</a:t>
            </a:r>
            <a:endParaRPr lang="en-US" altLang="zh-CN" sz="2000" b="1" dirty="0">
              <a:solidFill>
                <a:srgbClr val="FF0000"/>
              </a:solidFill>
            </a:endParaRPr>
          </a:p>
        </p:txBody>
      </p:sp>
      <p:sp>
        <p:nvSpPr>
          <p:cNvPr id="29" name="Text Box 66"/>
          <p:cNvSpPr txBox="1">
            <a:spLocks noChangeArrowheads="1"/>
          </p:cNvSpPr>
          <p:nvPr/>
        </p:nvSpPr>
        <p:spPr bwMode="auto">
          <a:xfrm>
            <a:off x="7028347" y="5543585"/>
            <a:ext cx="32573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onsolas" panose="020B0609020204030204" pitchFamily="49" charset="0"/>
                <a:ea typeface="微软雅黑" panose="020B0503020204020204" pitchFamily="34" charset="-122"/>
              </a:defRPr>
            </a:lvl1pPr>
            <a:lvl2pPr marL="742950" indent="-285750">
              <a:defRPr>
                <a:solidFill>
                  <a:schemeClr val="tx1"/>
                </a:solidFill>
                <a:latin typeface="Consolas" panose="020B0609020204030204" pitchFamily="49" charset="0"/>
                <a:ea typeface="微软雅黑" panose="020B0503020204020204" pitchFamily="34" charset="-122"/>
              </a:defRPr>
            </a:lvl2pPr>
            <a:lvl3pPr marL="1143000" indent="-228600">
              <a:defRPr>
                <a:solidFill>
                  <a:schemeClr val="tx1"/>
                </a:solidFill>
                <a:latin typeface="Consolas" panose="020B0609020204030204" pitchFamily="49" charset="0"/>
                <a:ea typeface="微软雅黑" panose="020B0503020204020204" pitchFamily="34" charset="-122"/>
              </a:defRPr>
            </a:lvl3pPr>
            <a:lvl4pPr marL="1600200" indent="-228600">
              <a:defRPr>
                <a:solidFill>
                  <a:schemeClr val="tx1"/>
                </a:solidFill>
                <a:latin typeface="Consolas" panose="020B0609020204030204" pitchFamily="49" charset="0"/>
                <a:ea typeface="微软雅黑" panose="020B0503020204020204" pitchFamily="34" charset="-122"/>
              </a:defRPr>
            </a:lvl4pPr>
            <a:lvl5pPr marL="2057400" indent="-228600">
              <a:defRPr>
                <a:solidFill>
                  <a:schemeClr val="tx1"/>
                </a:solidFill>
                <a:latin typeface="Consolas" panose="020B0609020204030204" pitchFamily="49" charset="0"/>
                <a:ea typeface="微软雅黑" panose="020B0503020204020204" pitchFamily="34" charset="-122"/>
              </a:defRPr>
            </a:lvl5pPr>
            <a:lvl6pPr marL="25146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6pPr>
            <a:lvl7pPr marL="29718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7pPr>
            <a:lvl8pPr marL="34290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8pPr>
            <a:lvl9pPr marL="38862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9pPr>
          </a:lstStyle>
          <a:p>
            <a:r>
              <a:rPr lang="en-US" altLang="zh-CN" sz="2000" b="1" dirty="0">
                <a:solidFill>
                  <a:srgbClr val="0000FF"/>
                </a:solidFill>
              </a:rPr>
              <a:t>4</a:t>
            </a:r>
            <a:endParaRPr lang="en-US" altLang="zh-CN" sz="2000" b="1" dirty="0">
              <a:solidFill>
                <a:srgbClr val="FF0000"/>
              </a:solidFill>
            </a:endParaRPr>
          </a:p>
        </p:txBody>
      </p:sp>
      <p:sp>
        <p:nvSpPr>
          <p:cNvPr id="20" name="矩形 19">
            <a:extLst>
              <a:ext uri="{FF2B5EF4-FFF2-40B4-BE49-F238E27FC236}">
                <a16:creationId xmlns:a16="http://schemas.microsoft.com/office/drawing/2014/main" id="{7440947E-2F5B-A8C7-9152-ACA8E886C847}"/>
              </a:ext>
            </a:extLst>
          </p:cNvPr>
          <p:cNvSpPr/>
          <p:nvPr/>
        </p:nvSpPr>
        <p:spPr>
          <a:xfrm>
            <a:off x="318578" y="247059"/>
            <a:ext cx="6540802" cy="5509200"/>
          </a:xfrm>
          <a:prstGeom prst="rect">
            <a:avLst/>
          </a:prstGeom>
        </p:spPr>
        <p:txBody>
          <a:bodyPr wrap="square">
            <a:spAutoFit/>
          </a:bodyPr>
          <a:lstStyle/>
          <a:p>
            <a:pPr marL="0" indent="0">
              <a:buNone/>
            </a:pPr>
            <a:r>
              <a:rPr lang="en-US" altLang="zh-CN" sz="3200" b="1" dirty="0">
                <a:latin typeface="+mn-lt"/>
                <a:ea typeface="+mn-ea"/>
              </a:rPr>
              <a:t>3</a:t>
            </a:r>
            <a:r>
              <a:rPr lang="zh-CN" altLang="en-US" sz="3200" b="1" dirty="0">
                <a:latin typeface="+mn-lt"/>
                <a:ea typeface="+mn-ea"/>
              </a:rPr>
              <a:t>）按 </a:t>
            </a:r>
            <a:r>
              <a:rPr lang="en-US" altLang="zh-CN" sz="3200" b="1" dirty="0">
                <a:latin typeface="+mn-lt"/>
                <a:ea typeface="+mn-ea"/>
              </a:rPr>
              <a:t>FIFO </a:t>
            </a:r>
            <a:r>
              <a:rPr lang="zh-CN" altLang="en-US" sz="3200" b="1" dirty="0">
                <a:latin typeface="+mn-lt"/>
                <a:ea typeface="+mn-ea"/>
              </a:rPr>
              <a:t>原则，下一扩展结点为 </a:t>
            </a:r>
            <a:r>
              <a:rPr lang="en-US" altLang="zh-CN" sz="3200" b="1" dirty="0">
                <a:latin typeface="+mn-lt"/>
                <a:ea typeface="+mn-ea"/>
              </a:rPr>
              <a:t>C</a:t>
            </a:r>
            <a:r>
              <a:rPr lang="zh-CN" altLang="en-US" sz="3200" b="1" dirty="0">
                <a:latin typeface="+mn-lt"/>
                <a:ea typeface="+mn-ea"/>
              </a:rPr>
              <a:t>，</a:t>
            </a:r>
            <a:r>
              <a:rPr lang="en-US" altLang="zh-CN" sz="3200" b="1" dirty="0">
                <a:latin typeface="+mn-lt"/>
                <a:ea typeface="+mn-ea"/>
              </a:rPr>
              <a:t>C </a:t>
            </a:r>
            <a:r>
              <a:rPr lang="zh-CN" altLang="en-US" sz="3200" b="1" dirty="0">
                <a:latin typeface="+mn-lt"/>
                <a:ea typeface="+mn-ea"/>
              </a:rPr>
              <a:t>的孩子结点 </a:t>
            </a:r>
            <a:r>
              <a:rPr lang="en-US" altLang="zh-CN" sz="3200" b="1" dirty="0">
                <a:latin typeface="+mn-lt"/>
                <a:ea typeface="+mn-ea"/>
              </a:rPr>
              <a:t>F </a:t>
            </a:r>
            <a:r>
              <a:rPr lang="zh-CN" altLang="en-US" sz="3200" b="1" dirty="0">
                <a:latin typeface="+mn-lt"/>
                <a:ea typeface="+mn-ea"/>
              </a:rPr>
              <a:t>和 </a:t>
            </a:r>
            <a:r>
              <a:rPr lang="en-US" altLang="zh-CN" sz="3200" b="1" dirty="0">
                <a:latin typeface="+mn-lt"/>
                <a:ea typeface="+mn-ea"/>
              </a:rPr>
              <a:t>G </a:t>
            </a:r>
            <a:r>
              <a:rPr lang="zh-CN" altLang="en-US" sz="3200" b="1" dirty="0">
                <a:latin typeface="+mn-lt"/>
                <a:ea typeface="+mn-ea"/>
              </a:rPr>
              <a:t>均为可行结点，将其按从左到右顺序加入活结点队列，此时 </a:t>
            </a:r>
            <a:r>
              <a:rPr lang="en-US" altLang="zh-CN" sz="3200" b="1" dirty="0">
                <a:latin typeface="+mn-lt"/>
                <a:ea typeface="+mn-ea"/>
              </a:rPr>
              <a:t>C </a:t>
            </a:r>
            <a:r>
              <a:rPr lang="zh-CN" altLang="en-US" sz="3200" b="1" dirty="0">
                <a:latin typeface="+mn-lt"/>
                <a:ea typeface="+mn-ea"/>
              </a:rPr>
              <a:t>已扩展完毕，成为死结点，舍弃 </a:t>
            </a:r>
            <a:r>
              <a:rPr lang="en-US" altLang="zh-CN" sz="3200" b="1" dirty="0">
                <a:latin typeface="+mn-lt"/>
                <a:ea typeface="+mn-ea"/>
              </a:rPr>
              <a:t>C</a:t>
            </a:r>
            <a:r>
              <a:rPr lang="zh-CN" altLang="en-US" sz="3200" b="1" dirty="0">
                <a:latin typeface="+mn-lt"/>
                <a:ea typeface="+mn-ea"/>
              </a:rPr>
              <a:t>； </a:t>
            </a:r>
            <a:r>
              <a:rPr lang="en-US" altLang="zh-CN" sz="3200" b="1" dirty="0">
                <a:latin typeface="+mn-lt"/>
                <a:ea typeface="+mn-ea"/>
              </a:rPr>
              <a:t>D </a:t>
            </a:r>
            <a:r>
              <a:rPr lang="zh-CN" altLang="en-US" sz="3200" b="1" dirty="0">
                <a:latin typeface="+mn-lt"/>
                <a:ea typeface="+mn-ea"/>
              </a:rPr>
              <a:t>为当前扩展结点，</a:t>
            </a:r>
            <a:r>
              <a:rPr lang="en-US" altLang="zh-CN" sz="3200" b="1" dirty="0">
                <a:latin typeface="+mn-lt"/>
                <a:ea typeface="+mn-ea"/>
              </a:rPr>
              <a:t>D </a:t>
            </a:r>
            <a:r>
              <a:rPr lang="zh-CN" altLang="en-US" sz="3200" b="1" dirty="0">
                <a:latin typeface="+mn-lt"/>
                <a:ea typeface="+mn-ea"/>
              </a:rPr>
              <a:t>的孩子结点 </a:t>
            </a:r>
            <a:r>
              <a:rPr lang="en-US" altLang="zh-CN" sz="3200" b="1" dirty="0">
                <a:latin typeface="+mn-lt"/>
                <a:ea typeface="+mn-ea"/>
              </a:rPr>
              <a:t>H</a:t>
            </a:r>
            <a:r>
              <a:rPr lang="zh-CN" altLang="en-US" sz="3200" b="1" dirty="0">
                <a:latin typeface="+mn-lt"/>
                <a:ea typeface="+mn-ea"/>
              </a:rPr>
              <a:t>、</a:t>
            </a:r>
            <a:r>
              <a:rPr lang="en-US" altLang="zh-CN" sz="3200" b="1" dirty="0">
                <a:latin typeface="+mn-lt"/>
                <a:ea typeface="+mn-ea"/>
              </a:rPr>
              <a:t>I </a:t>
            </a:r>
            <a:r>
              <a:rPr lang="zh-CN" altLang="en-US" sz="3200" b="1" dirty="0">
                <a:latin typeface="+mn-lt"/>
                <a:ea typeface="+mn-ea"/>
              </a:rPr>
              <a:t>均为可行结点，加入活结点表，此时 </a:t>
            </a:r>
            <a:r>
              <a:rPr lang="en-US" altLang="zh-CN" sz="3200" b="1" dirty="0">
                <a:latin typeface="+mn-lt"/>
                <a:ea typeface="+mn-ea"/>
              </a:rPr>
              <a:t>D </a:t>
            </a:r>
            <a:r>
              <a:rPr lang="zh-CN" altLang="en-US" sz="3200" b="1" dirty="0">
                <a:latin typeface="+mn-lt"/>
                <a:ea typeface="+mn-ea"/>
              </a:rPr>
              <a:t>已扩展完毕， 成为死结点，舍弃 </a:t>
            </a:r>
            <a:r>
              <a:rPr lang="en-US" altLang="zh-CN" sz="3200" b="1" dirty="0">
                <a:latin typeface="+mn-lt"/>
                <a:ea typeface="+mn-ea"/>
              </a:rPr>
              <a:t>D</a:t>
            </a:r>
            <a:r>
              <a:rPr lang="zh-CN" altLang="en-US" sz="3200" b="1" dirty="0">
                <a:latin typeface="+mn-lt"/>
                <a:ea typeface="+mn-ea"/>
              </a:rPr>
              <a:t>；</a:t>
            </a:r>
            <a:r>
              <a:rPr lang="en-US" altLang="zh-CN" sz="3200" b="1" dirty="0">
                <a:latin typeface="+mn-lt"/>
                <a:ea typeface="+mn-ea"/>
              </a:rPr>
              <a:t>E </a:t>
            </a:r>
            <a:r>
              <a:rPr lang="zh-CN" altLang="en-US" sz="3200" b="1" dirty="0">
                <a:latin typeface="+mn-lt"/>
                <a:ea typeface="+mn-ea"/>
              </a:rPr>
              <a:t>为当前扩展结点，</a:t>
            </a:r>
            <a:r>
              <a:rPr lang="en-US" altLang="zh-CN" sz="3200" b="1" dirty="0">
                <a:latin typeface="+mn-lt"/>
                <a:ea typeface="+mn-ea"/>
              </a:rPr>
              <a:t>E </a:t>
            </a:r>
            <a:r>
              <a:rPr lang="zh-CN" altLang="en-US" sz="3200" b="1" dirty="0">
                <a:latin typeface="+mn-lt"/>
                <a:ea typeface="+mn-ea"/>
              </a:rPr>
              <a:t>的孩子结点 </a:t>
            </a:r>
            <a:r>
              <a:rPr lang="en-US" altLang="zh-CN" sz="3200" b="1" dirty="0">
                <a:latin typeface="+mn-lt"/>
                <a:ea typeface="+mn-ea"/>
              </a:rPr>
              <a:t>J</a:t>
            </a:r>
            <a:r>
              <a:rPr lang="zh-CN" altLang="en-US" sz="3200" b="1" dirty="0">
                <a:latin typeface="+mn-lt"/>
                <a:ea typeface="+mn-ea"/>
              </a:rPr>
              <a:t>、</a:t>
            </a:r>
            <a:r>
              <a:rPr lang="en-US" altLang="zh-CN" sz="3200" b="1" dirty="0">
                <a:latin typeface="+mn-lt"/>
                <a:ea typeface="+mn-ea"/>
              </a:rPr>
              <a:t>K </a:t>
            </a:r>
            <a:r>
              <a:rPr lang="zh-CN" altLang="en-US" sz="3200" b="1" dirty="0">
                <a:latin typeface="+mn-lt"/>
                <a:ea typeface="+mn-ea"/>
              </a:rPr>
              <a:t>均为可行结点，加入活结点表，此时 </a:t>
            </a:r>
            <a:r>
              <a:rPr lang="en-US" altLang="zh-CN" sz="3200" b="1" dirty="0">
                <a:latin typeface="+mn-lt"/>
                <a:ea typeface="+mn-ea"/>
              </a:rPr>
              <a:t>E </a:t>
            </a:r>
            <a:r>
              <a:rPr lang="zh-CN" altLang="en-US" sz="3200" b="1" dirty="0">
                <a:latin typeface="+mn-lt"/>
                <a:ea typeface="+mn-ea"/>
              </a:rPr>
              <a:t>已扩展完毕，成为死结点，舍弃 </a:t>
            </a:r>
            <a:r>
              <a:rPr lang="en-US" altLang="zh-CN" sz="3200" b="1" dirty="0">
                <a:latin typeface="+mn-lt"/>
                <a:ea typeface="+mn-ea"/>
              </a:rPr>
              <a:t>E</a:t>
            </a:r>
            <a:r>
              <a:rPr lang="zh-CN" altLang="en-US" sz="3200" b="1" dirty="0">
                <a:latin typeface="+mn-lt"/>
                <a:ea typeface="+mn-ea"/>
              </a:rPr>
              <a:t>。</a:t>
            </a:r>
          </a:p>
        </p:txBody>
      </p:sp>
    </p:spTree>
    <p:extLst>
      <p:ext uri="{BB962C8B-B14F-4D97-AF65-F5344CB8AC3E}">
        <p14:creationId xmlns:p14="http://schemas.microsoft.com/office/powerpoint/2010/main" val="347927018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Oval 62"/>
          <p:cNvSpPr>
            <a:spLocks noChangeArrowheads="1"/>
          </p:cNvSpPr>
          <p:nvPr/>
        </p:nvSpPr>
        <p:spPr bwMode="auto">
          <a:xfrm>
            <a:off x="7179562" y="2841650"/>
            <a:ext cx="486966" cy="649288"/>
          </a:xfrm>
          <a:prstGeom prst="ellipse">
            <a:avLst/>
          </a:prstGeom>
          <a:solidFill>
            <a:srgbClr val="0070C0"/>
          </a:solidFill>
        </p:spPr>
        <p:style>
          <a:lnRef idx="0">
            <a:schemeClr val="accent1"/>
          </a:lnRef>
          <a:fillRef idx="3">
            <a:schemeClr val="accent1"/>
          </a:fillRef>
          <a:effectRef idx="3">
            <a:schemeClr val="accent1"/>
          </a:effectRef>
          <a:fontRef idx="minor">
            <a:schemeClr val="lt1"/>
          </a:fontRef>
        </p:style>
        <p:txBody>
          <a:bodyPr wrap="none" anchor="ctr"/>
          <a:lstStyle/>
          <a:p>
            <a:pPr algn="ctr"/>
            <a:r>
              <a:rPr lang="en-US" altLang="zh-CN" sz="2000" b="1" dirty="0"/>
              <a:t>A</a:t>
            </a:r>
          </a:p>
        </p:txBody>
      </p:sp>
      <p:sp>
        <p:nvSpPr>
          <p:cNvPr id="3" name="Oval 64"/>
          <p:cNvSpPr>
            <a:spLocks noChangeArrowheads="1"/>
          </p:cNvSpPr>
          <p:nvPr/>
        </p:nvSpPr>
        <p:spPr bwMode="auto">
          <a:xfrm>
            <a:off x="7197264" y="4021167"/>
            <a:ext cx="486965" cy="649288"/>
          </a:xfrm>
          <a:prstGeom prst="ellipse">
            <a:avLst/>
          </a:prstGeom>
          <a:solidFill>
            <a:srgbClr val="0070C0"/>
          </a:solidFill>
        </p:spPr>
        <p:style>
          <a:lnRef idx="0">
            <a:schemeClr val="accent1"/>
          </a:lnRef>
          <a:fillRef idx="3">
            <a:schemeClr val="accent1"/>
          </a:fillRef>
          <a:effectRef idx="3">
            <a:schemeClr val="accent1"/>
          </a:effectRef>
          <a:fontRef idx="minor">
            <a:schemeClr val="lt1"/>
          </a:fontRef>
        </p:style>
        <p:txBody>
          <a:bodyPr wrap="none" anchor="ctr"/>
          <a:lstStyle/>
          <a:p>
            <a:pPr algn="ctr" fontAlgn="auto">
              <a:spcBef>
                <a:spcPts val="0"/>
              </a:spcBef>
              <a:spcAft>
                <a:spcPts val="0"/>
              </a:spcAft>
              <a:defRPr/>
            </a:pPr>
            <a:r>
              <a:rPr lang="en-US" altLang="zh-CN" sz="2000" b="1" dirty="0"/>
              <a:t>B</a:t>
            </a:r>
          </a:p>
        </p:txBody>
      </p:sp>
      <p:cxnSp>
        <p:nvCxnSpPr>
          <p:cNvPr id="4" name="直接连接符 74"/>
          <p:cNvCxnSpPr>
            <a:cxnSpLocks noChangeShapeType="1"/>
          </p:cNvCxnSpPr>
          <p:nvPr/>
        </p:nvCxnSpPr>
        <p:spPr bwMode="auto">
          <a:xfrm>
            <a:off x="7440747" y="3490938"/>
            <a:ext cx="0" cy="530229"/>
          </a:xfrm>
          <a:prstGeom prst="line">
            <a:avLst/>
          </a:prstGeom>
          <a:noFill/>
          <a:ln w="19050" algn="ctr">
            <a:solidFill>
              <a:srgbClr val="0070C0"/>
            </a:solidFill>
            <a:round/>
          </a:ln>
        </p:spPr>
      </p:cxnSp>
      <p:sp>
        <p:nvSpPr>
          <p:cNvPr id="5" name="Text Box 66"/>
          <p:cNvSpPr txBox="1">
            <a:spLocks noChangeArrowheads="1"/>
          </p:cNvSpPr>
          <p:nvPr/>
        </p:nvSpPr>
        <p:spPr bwMode="auto">
          <a:xfrm>
            <a:off x="7097315" y="3555997"/>
            <a:ext cx="32573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onsolas" panose="020B0609020204030204" pitchFamily="49" charset="0"/>
                <a:ea typeface="微软雅黑" panose="020B0503020204020204" pitchFamily="34" charset="-122"/>
              </a:defRPr>
            </a:lvl1pPr>
            <a:lvl2pPr marL="742950" indent="-285750">
              <a:defRPr>
                <a:solidFill>
                  <a:schemeClr val="tx1"/>
                </a:solidFill>
                <a:latin typeface="Consolas" panose="020B0609020204030204" pitchFamily="49" charset="0"/>
                <a:ea typeface="微软雅黑" panose="020B0503020204020204" pitchFamily="34" charset="-122"/>
              </a:defRPr>
            </a:lvl2pPr>
            <a:lvl3pPr marL="1143000" indent="-228600">
              <a:defRPr>
                <a:solidFill>
                  <a:schemeClr val="tx1"/>
                </a:solidFill>
                <a:latin typeface="Consolas" panose="020B0609020204030204" pitchFamily="49" charset="0"/>
                <a:ea typeface="微软雅黑" panose="020B0503020204020204" pitchFamily="34" charset="-122"/>
              </a:defRPr>
            </a:lvl3pPr>
            <a:lvl4pPr marL="1600200" indent="-228600">
              <a:defRPr>
                <a:solidFill>
                  <a:schemeClr val="tx1"/>
                </a:solidFill>
                <a:latin typeface="Consolas" panose="020B0609020204030204" pitchFamily="49" charset="0"/>
                <a:ea typeface="微软雅黑" panose="020B0503020204020204" pitchFamily="34" charset="-122"/>
              </a:defRPr>
            </a:lvl4pPr>
            <a:lvl5pPr marL="2057400" indent="-228600">
              <a:defRPr>
                <a:solidFill>
                  <a:schemeClr val="tx1"/>
                </a:solidFill>
                <a:latin typeface="Consolas" panose="020B0609020204030204" pitchFamily="49" charset="0"/>
                <a:ea typeface="微软雅黑" panose="020B0503020204020204" pitchFamily="34" charset="-122"/>
              </a:defRPr>
            </a:lvl5pPr>
            <a:lvl6pPr marL="25146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6pPr>
            <a:lvl7pPr marL="29718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7pPr>
            <a:lvl8pPr marL="34290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8pPr>
            <a:lvl9pPr marL="38862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9pPr>
          </a:lstStyle>
          <a:p>
            <a:r>
              <a:rPr lang="en-US" altLang="zh-CN" sz="2000" b="1" dirty="0">
                <a:solidFill>
                  <a:srgbClr val="0000FF"/>
                </a:solidFill>
              </a:rPr>
              <a:t>1</a:t>
            </a:r>
            <a:endParaRPr lang="en-US" altLang="zh-CN" sz="2000" b="1" dirty="0">
              <a:solidFill>
                <a:srgbClr val="FF0000"/>
              </a:solidFill>
            </a:endParaRPr>
          </a:p>
        </p:txBody>
      </p:sp>
      <p:sp>
        <p:nvSpPr>
          <p:cNvPr id="6" name="Oval 100"/>
          <p:cNvSpPr>
            <a:spLocks noChangeArrowheads="1"/>
          </p:cNvSpPr>
          <p:nvPr/>
        </p:nvSpPr>
        <p:spPr bwMode="auto">
          <a:xfrm>
            <a:off x="5867948" y="5126424"/>
            <a:ext cx="486966" cy="649288"/>
          </a:xfrm>
          <a:prstGeom prst="ellipse">
            <a:avLst/>
          </a:prstGeom>
          <a:solidFill>
            <a:srgbClr val="0070C0"/>
          </a:solidFill>
        </p:spPr>
        <p:style>
          <a:lnRef idx="0">
            <a:schemeClr val="accent1"/>
          </a:lnRef>
          <a:fillRef idx="3">
            <a:schemeClr val="accent1"/>
          </a:fillRef>
          <a:effectRef idx="3">
            <a:schemeClr val="accent1"/>
          </a:effectRef>
          <a:fontRef idx="minor">
            <a:schemeClr val="lt1"/>
          </a:fontRef>
        </p:style>
        <p:txBody>
          <a:bodyPr wrap="none" anchor="ctr"/>
          <a:lstStyle/>
          <a:p>
            <a:pPr algn="ctr" fontAlgn="auto">
              <a:spcBef>
                <a:spcPts val="0"/>
              </a:spcBef>
              <a:spcAft>
                <a:spcPts val="0"/>
              </a:spcAft>
              <a:defRPr/>
            </a:pPr>
            <a:r>
              <a:rPr lang="en-US" altLang="zh-CN" sz="2000" b="1" dirty="0"/>
              <a:t>C</a:t>
            </a:r>
          </a:p>
        </p:txBody>
      </p:sp>
      <p:cxnSp>
        <p:nvCxnSpPr>
          <p:cNvPr id="7" name="直接连接符 6"/>
          <p:cNvCxnSpPr>
            <a:cxnSpLocks noChangeShapeType="1"/>
            <a:stCxn id="3" idx="3"/>
            <a:endCxn id="6" idx="7"/>
          </p:cNvCxnSpPr>
          <p:nvPr/>
        </p:nvCxnSpPr>
        <p:spPr bwMode="auto">
          <a:xfrm flipH="1">
            <a:off x="6283599" y="4575369"/>
            <a:ext cx="984979" cy="646141"/>
          </a:xfrm>
          <a:prstGeom prst="line">
            <a:avLst/>
          </a:prstGeom>
          <a:noFill/>
          <a:ln w="19050" algn="ctr">
            <a:solidFill>
              <a:srgbClr val="0070C0"/>
            </a:solidFill>
            <a:round/>
          </a:ln>
        </p:spPr>
      </p:cxnSp>
      <p:sp>
        <p:nvSpPr>
          <p:cNvPr id="8" name="Oval 100"/>
          <p:cNvSpPr>
            <a:spLocks noChangeArrowheads="1"/>
          </p:cNvSpPr>
          <p:nvPr/>
        </p:nvSpPr>
        <p:spPr bwMode="auto">
          <a:xfrm>
            <a:off x="8686578" y="5126424"/>
            <a:ext cx="486966" cy="649288"/>
          </a:xfrm>
          <a:prstGeom prst="ellipse">
            <a:avLst/>
          </a:prstGeom>
          <a:solidFill>
            <a:srgbClr val="0070C0"/>
          </a:solidFill>
        </p:spPr>
        <p:style>
          <a:lnRef idx="0">
            <a:schemeClr val="accent1"/>
          </a:lnRef>
          <a:fillRef idx="3">
            <a:schemeClr val="accent1"/>
          </a:fillRef>
          <a:effectRef idx="3">
            <a:schemeClr val="accent1"/>
          </a:effectRef>
          <a:fontRef idx="minor">
            <a:schemeClr val="lt1"/>
          </a:fontRef>
        </p:style>
        <p:txBody>
          <a:bodyPr wrap="none" anchor="ctr"/>
          <a:lstStyle/>
          <a:p>
            <a:pPr algn="ctr" fontAlgn="auto">
              <a:spcBef>
                <a:spcPts val="0"/>
              </a:spcBef>
              <a:spcAft>
                <a:spcPts val="0"/>
              </a:spcAft>
              <a:defRPr/>
            </a:pPr>
            <a:r>
              <a:rPr lang="en-US" altLang="zh-CN" sz="2000" b="1" dirty="0"/>
              <a:t>E</a:t>
            </a:r>
          </a:p>
        </p:txBody>
      </p:sp>
      <p:cxnSp>
        <p:nvCxnSpPr>
          <p:cNvPr id="9" name="直接连接符 8"/>
          <p:cNvCxnSpPr>
            <a:cxnSpLocks noChangeShapeType="1"/>
            <a:stCxn id="3" idx="5"/>
            <a:endCxn id="8" idx="1"/>
          </p:cNvCxnSpPr>
          <p:nvPr/>
        </p:nvCxnSpPr>
        <p:spPr bwMode="auto">
          <a:xfrm>
            <a:off x="7612915" y="4575369"/>
            <a:ext cx="1144978" cy="646141"/>
          </a:xfrm>
          <a:prstGeom prst="line">
            <a:avLst/>
          </a:prstGeom>
          <a:noFill/>
          <a:ln w="19050" algn="ctr">
            <a:solidFill>
              <a:srgbClr val="0070C0"/>
            </a:solidFill>
            <a:round/>
          </a:ln>
        </p:spPr>
      </p:cxnSp>
      <p:sp>
        <p:nvSpPr>
          <p:cNvPr id="10" name="Oval 64"/>
          <p:cNvSpPr>
            <a:spLocks noChangeArrowheads="1"/>
          </p:cNvSpPr>
          <p:nvPr/>
        </p:nvSpPr>
        <p:spPr bwMode="auto">
          <a:xfrm>
            <a:off x="7219653" y="5089015"/>
            <a:ext cx="486965" cy="649288"/>
          </a:xfrm>
          <a:prstGeom prst="ellipse">
            <a:avLst/>
          </a:prstGeom>
          <a:solidFill>
            <a:srgbClr val="0070C0"/>
          </a:solidFill>
        </p:spPr>
        <p:style>
          <a:lnRef idx="0">
            <a:schemeClr val="accent1"/>
          </a:lnRef>
          <a:fillRef idx="3">
            <a:schemeClr val="accent1"/>
          </a:fillRef>
          <a:effectRef idx="3">
            <a:schemeClr val="accent1"/>
          </a:effectRef>
          <a:fontRef idx="minor">
            <a:schemeClr val="lt1"/>
          </a:fontRef>
        </p:style>
        <p:txBody>
          <a:bodyPr wrap="none" anchor="ctr"/>
          <a:lstStyle/>
          <a:p>
            <a:pPr algn="ctr" fontAlgn="auto">
              <a:spcBef>
                <a:spcPts val="0"/>
              </a:spcBef>
              <a:spcAft>
                <a:spcPts val="0"/>
              </a:spcAft>
              <a:defRPr/>
            </a:pPr>
            <a:r>
              <a:rPr lang="en-US" altLang="zh-CN" sz="2000" b="1" dirty="0"/>
              <a:t>D</a:t>
            </a:r>
          </a:p>
        </p:txBody>
      </p:sp>
      <p:cxnSp>
        <p:nvCxnSpPr>
          <p:cNvPr id="11" name="直接连接符 74"/>
          <p:cNvCxnSpPr>
            <a:cxnSpLocks noChangeShapeType="1"/>
          </p:cNvCxnSpPr>
          <p:nvPr/>
        </p:nvCxnSpPr>
        <p:spPr bwMode="auto">
          <a:xfrm>
            <a:off x="7463136" y="4641850"/>
            <a:ext cx="0" cy="530229"/>
          </a:xfrm>
          <a:prstGeom prst="line">
            <a:avLst/>
          </a:prstGeom>
          <a:noFill/>
          <a:ln w="19050" algn="ctr">
            <a:solidFill>
              <a:srgbClr val="0070C0"/>
            </a:solidFill>
            <a:round/>
          </a:ln>
        </p:spPr>
      </p:cxnSp>
      <p:sp>
        <p:nvSpPr>
          <p:cNvPr id="12" name="Text Box 66"/>
          <p:cNvSpPr txBox="1">
            <a:spLocks noChangeArrowheads="1"/>
          </p:cNvSpPr>
          <p:nvPr/>
        </p:nvSpPr>
        <p:spPr bwMode="auto">
          <a:xfrm>
            <a:off x="6574746" y="4487100"/>
            <a:ext cx="32573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onsolas" panose="020B0609020204030204" pitchFamily="49" charset="0"/>
                <a:ea typeface="微软雅黑" panose="020B0503020204020204" pitchFamily="34" charset="-122"/>
              </a:defRPr>
            </a:lvl1pPr>
            <a:lvl2pPr marL="742950" indent="-285750">
              <a:defRPr>
                <a:solidFill>
                  <a:schemeClr val="tx1"/>
                </a:solidFill>
                <a:latin typeface="Consolas" panose="020B0609020204030204" pitchFamily="49" charset="0"/>
                <a:ea typeface="微软雅黑" panose="020B0503020204020204" pitchFamily="34" charset="-122"/>
              </a:defRPr>
            </a:lvl2pPr>
            <a:lvl3pPr marL="1143000" indent="-228600">
              <a:defRPr>
                <a:solidFill>
                  <a:schemeClr val="tx1"/>
                </a:solidFill>
                <a:latin typeface="Consolas" panose="020B0609020204030204" pitchFamily="49" charset="0"/>
                <a:ea typeface="微软雅黑" panose="020B0503020204020204" pitchFamily="34" charset="-122"/>
              </a:defRPr>
            </a:lvl3pPr>
            <a:lvl4pPr marL="1600200" indent="-228600">
              <a:defRPr>
                <a:solidFill>
                  <a:schemeClr val="tx1"/>
                </a:solidFill>
                <a:latin typeface="Consolas" panose="020B0609020204030204" pitchFamily="49" charset="0"/>
                <a:ea typeface="微软雅黑" panose="020B0503020204020204" pitchFamily="34" charset="-122"/>
              </a:defRPr>
            </a:lvl4pPr>
            <a:lvl5pPr marL="2057400" indent="-228600">
              <a:defRPr>
                <a:solidFill>
                  <a:schemeClr val="tx1"/>
                </a:solidFill>
                <a:latin typeface="Consolas" panose="020B0609020204030204" pitchFamily="49" charset="0"/>
                <a:ea typeface="微软雅黑" panose="020B0503020204020204" pitchFamily="34" charset="-122"/>
              </a:defRPr>
            </a:lvl5pPr>
            <a:lvl6pPr marL="25146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6pPr>
            <a:lvl7pPr marL="29718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7pPr>
            <a:lvl8pPr marL="34290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8pPr>
            <a:lvl9pPr marL="38862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9pPr>
          </a:lstStyle>
          <a:p>
            <a:r>
              <a:rPr lang="en-US" altLang="zh-CN" sz="2000" b="1" dirty="0">
                <a:solidFill>
                  <a:srgbClr val="0000FF"/>
                </a:solidFill>
              </a:rPr>
              <a:t>2</a:t>
            </a:r>
            <a:endParaRPr lang="en-US" altLang="zh-CN" sz="2000" b="1" dirty="0">
              <a:solidFill>
                <a:srgbClr val="FF0000"/>
              </a:solidFill>
            </a:endParaRPr>
          </a:p>
        </p:txBody>
      </p:sp>
      <p:sp>
        <p:nvSpPr>
          <p:cNvPr id="13" name="Text Box 66"/>
          <p:cNvSpPr txBox="1">
            <a:spLocks noChangeArrowheads="1"/>
          </p:cNvSpPr>
          <p:nvPr/>
        </p:nvSpPr>
        <p:spPr bwMode="auto">
          <a:xfrm>
            <a:off x="7105713" y="4679680"/>
            <a:ext cx="32573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onsolas" panose="020B0609020204030204" pitchFamily="49" charset="0"/>
                <a:ea typeface="微软雅黑" panose="020B0503020204020204" pitchFamily="34" charset="-122"/>
              </a:defRPr>
            </a:lvl1pPr>
            <a:lvl2pPr marL="742950" indent="-285750">
              <a:defRPr>
                <a:solidFill>
                  <a:schemeClr val="tx1"/>
                </a:solidFill>
                <a:latin typeface="Consolas" panose="020B0609020204030204" pitchFamily="49" charset="0"/>
                <a:ea typeface="微软雅黑" panose="020B0503020204020204" pitchFamily="34" charset="-122"/>
              </a:defRPr>
            </a:lvl2pPr>
            <a:lvl3pPr marL="1143000" indent="-228600">
              <a:defRPr>
                <a:solidFill>
                  <a:schemeClr val="tx1"/>
                </a:solidFill>
                <a:latin typeface="Consolas" panose="020B0609020204030204" pitchFamily="49" charset="0"/>
                <a:ea typeface="微软雅黑" panose="020B0503020204020204" pitchFamily="34" charset="-122"/>
              </a:defRPr>
            </a:lvl3pPr>
            <a:lvl4pPr marL="1600200" indent="-228600">
              <a:defRPr>
                <a:solidFill>
                  <a:schemeClr val="tx1"/>
                </a:solidFill>
                <a:latin typeface="Consolas" panose="020B0609020204030204" pitchFamily="49" charset="0"/>
                <a:ea typeface="微软雅黑" panose="020B0503020204020204" pitchFamily="34" charset="-122"/>
              </a:defRPr>
            </a:lvl4pPr>
            <a:lvl5pPr marL="2057400" indent="-228600">
              <a:defRPr>
                <a:solidFill>
                  <a:schemeClr val="tx1"/>
                </a:solidFill>
                <a:latin typeface="Consolas" panose="020B0609020204030204" pitchFamily="49" charset="0"/>
                <a:ea typeface="微软雅黑" panose="020B0503020204020204" pitchFamily="34" charset="-122"/>
              </a:defRPr>
            </a:lvl5pPr>
            <a:lvl6pPr marL="25146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6pPr>
            <a:lvl7pPr marL="29718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7pPr>
            <a:lvl8pPr marL="34290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8pPr>
            <a:lvl9pPr marL="38862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9pPr>
          </a:lstStyle>
          <a:p>
            <a:r>
              <a:rPr lang="en-US" altLang="zh-CN" sz="2000" b="1" dirty="0">
                <a:solidFill>
                  <a:srgbClr val="0000FF"/>
                </a:solidFill>
              </a:rPr>
              <a:t>3</a:t>
            </a:r>
            <a:endParaRPr lang="en-US" altLang="zh-CN" sz="2000" b="1" dirty="0">
              <a:solidFill>
                <a:srgbClr val="FF0000"/>
              </a:solidFill>
            </a:endParaRPr>
          </a:p>
        </p:txBody>
      </p:sp>
      <p:sp>
        <p:nvSpPr>
          <p:cNvPr id="14" name="Text Box 66"/>
          <p:cNvSpPr txBox="1">
            <a:spLocks noChangeArrowheads="1"/>
          </p:cNvSpPr>
          <p:nvPr/>
        </p:nvSpPr>
        <p:spPr bwMode="auto">
          <a:xfrm>
            <a:off x="8045280" y="4573925"/>
            <a:ext cx="32573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onsolas" panose="020B0609020204030204" pitchFamily="49" charset="0"/>
                <a:ea typeface="微软雅黑" panose="020B0503020204020204" pitchFamily="34" charset="-122"/>
              </a:defRPr>
            </a:lvl1pPr>
            <a:lvl2pPr marL="742950" indent="-285750">
              <a:defRPr>
                <a:solidFill>
                  <a:schemeClr val="tx1"/>
                </a:solidFill>
                <a:latin typeface="Consolas" panose="020B0609020204030204" pitchFamily="49" charset="0"/>
                <a:ea typeface="微软雅黑" panose="020B0503020204020204" pitchFamily="34" charset="-122"/>
              </a:defRPr>
            </a:lvl2pPr>
            <a:lvl3pPr marL="1143000" indent="-228600">
              <a:defRPr>
                <a:solidFill>
                  <a:schemeClr val="tx1"/>
                </a:solidFill>
                <a:latin typeface="Consolas" panose="020B0609020204030204" pitchFamily="49" charset="0"/>
                <a:ea typeface="微软雅黑" panose="020B0503020204020204" pitchFamily="34" charset="-122"/>
              </a:defRPr>
            </a:lvl3pPr>
            <a:lvl4pPr marL="1600200" indent="-228600">
              <a:defRPr>
                <a:solidFill>
                  <a:schemeClr val="tx1"/>
                </a:solidFill>
                <a:latin typeface="Consolas" panose="020B0609020204030204" pitchFamily="49" charset="0"/>
                <a:ea typeface="微软雅黑" panose="020B0503020204020204" pitchFamily="34" charset="-122"/>
              </a:defRPr>
            </a:lvl4pPr>
            <a:lvl5pPr marL="2057400" indent="-228600">
              <a:defRPr>
                <a:solidFill>
                  <a:schemeClr val="tx1"/>
                </a:solidFill>
                <a:latin typeface="Consolas" panose="020B0609020204030204" pitchFamily="49" charset="0"/>
                <a:ea typeface="微软雅黑" panose="020B0503020204020204" pitchFamily="34" charset="-122"/>
              </a:defRPr>
            </a:lvl5pPr>
            <a:lvl6pPr marL="25146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6pPr>
            <a:lvl7pPr marL="29718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7pPr>
            <a:lvl8pPr marL="34290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8pPr>
            <a:lvl9pPr marL="38862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9pPr>
          </a:lstStyle>
          <a:p>
            <a:r>
              <a:rPr lang="en-US" altLang="zh-CN" sz="2000" b="1" dirty="0">
                <a:solidFill>
                  <a:srgbClr val="0000FF"/>
                </a:solidFill>
              </a:rPr>
              <a:t>4</a:t>
            </a:r>
            <a:endParaRPr lang="en-US" altLang="zh-CN" sz="2000" b="1" dirty="0">
              <a:solidFill>
                <a:srgbClr val="FF0000"/>
              </a:solidFill>
            </a:endParaRPr>
          </a:p>
        </p:txBody>
      </p:sp>
      <p:sp>
        <p:nvSpPr>
          <p:cNvPr id="15" name="Oval 100"/>
          <p:cNvSpPr>
            <a:spLocks noChangeArrowheads="1"/>
          </p:cNvSpPr>
          <p:nvPr/>
        </p:nvSpPr>
        <p:spPr bwMode="auto">
          <a:xfrm>
            <a:off x="5538381" y="6175822"/>
            <a:ext cx="486966" cy="649288"/>
          </a:xfrm>
          <a:prstGeom prst="ellipse">
            <a:avLst/>
          </a:prstGeom>
          <a:solidFill>
            <a:srgbClr val="0070C0"/>
          </a:solidFill>
        </p:spPr>
        <p:style>
          <a:lnRef idx="0">
            <a:schemeClr val="accent1"/>
          </a:lnRef>
          <a:fillRef idx="3">
            <a:schemeClr val="accent1"/>
          </a:fillRef>
          <a:effectRef idx="3">
            <a:schemeClr val="accent1"/>
          </a:effectRef>
          <a:fontRef idx="minor">
            <a:schemeClr val="lt1"/>
          </a:fontRef>
        </p:style>
        <p:txBody>
          <a:bodyPr wrap="none" anchor="ctr"/>
          <a:lstStyle/>
          <a:p>
            <a:pPr algn="ctr" fontAlgn="auto">
              <a:spcBef>
                <a:spcPts val="0"/>
              </a:spcBef>
              <a:spcAft>
                <a:spcPts val="0"/>
              </a:spcAft>
              <a:defRPr/>
            </a:pPr>
            <a:r>
              <a:rPr lang="en-US" altLang="zh-CN" sz="2000" b="1" dirty="0"/>
              <a:t>F</a:t>
            </a:r>
          </a:p>
        </p:txBody>
      </p:sp>
      <p:cxnSp>
        <p:nvCxnSpPr>
          <p:cNvPr id="16" name="直接连接符 15"/>
          <p:cNvCxnSpPr>
            <a:cxnSpLocks noChangeShapeType="1"/>
            <a:stCxn id="6" idx="3"/>
            <a:endCxn id="15" idx="0"/>
          </p:cNvCxnSpPr>
          <p:nvPr/>
        </p:nvCxnSpPr>
        <p:spPr bwMode="auto">
          <a:xfrm flipH="1">
            <a:off x="5781864" y="5680626"/>
            <a:ext cx="157399" cy="495196"/>
          </a:xfrm>
          <a:prstGeom prst="line">
            <a:avLst/>
          </a:prstGeom>
          <a:noFill/>
          <a:ln w="19050" algn="ctr">
            <a:solidFill>
              <a:srgbClr val="0070C0"/>
            </a:solidFill>
            <a:round/>
          </a:ln>
        </p:spPr>
      </p:cxnSp>
      <p:sp>
        <p:nvSpPr>
          <p:cNvPr id="17" name="Oval 100"/>
          <p:cNvSpPr>
            <a:spLocks noChangeArrowheads="1"/>
          </p:cNvSpPr>
          <p:nvPr/>
        </p:nvSpPr>
        <p:spPr bwMode="auto">
          <a:xfrm>
            <a:off x="6228101" y="6179658"/>
            <a:ext cx="486966" cy="649288"/>
          </a:xfrm>
          <a:prstGeom prst="ellipse">
            <a:avLst/>
          </a:prstGeom>
          <a:solidFill>
            <a:srgbClr val="0070C0"/>
          </a:solidFill>
        </p:spPr>
        <p:style>
          <a:lnRef idx="0">
            <a:schemeClr val="accent1"/>
          </a:lnRef>
          <a:fillRef idx="3">
            <a:schemeClr val="accent1"/>
          </a:fillRef>
          <a:effectRef idx="3">
            <a:schemeClr val="accent1"/>
          </a:effectRef>
          <a:fontRef idx="minor">
            <a:schemeClr val="lt1"/>
          </a:fontRef>
        </p:style>
        <p:txBody>
          <a:bodyPr wrap="none" anchor="ctr"/>
          <a:lstStyle/>
          <a:p>
            <a:pPr algn="ctr" fontAlgn="auto">
              <a:spcBef>
                <a:spcPts val="0"/>
              </a:spcBef>
              <a:spcAft>
                <a:spcPts val="0"/>
              </a:spcAft>
              <a:defRPr/>
            </a:pPr>
            <a:r>
              <a:rPr lang="en-US" altLang="zh-CN" sz="2000" b="1" dirty="0"/>
              <a:t>G</a:t>
            </a:r>
          </a:p>
        </p:txBody>
      </p:sp>
      <p:cxnSp>
        <p:nvCxnSpPr>
          <p:cNvPr id="18" name="直接连接符 17"/>
          <p:cNvCxnSpPr>
            <a:cxnSpLocks noChangeShapeType="1"/>
            <a:stCxn id="6" idx="5"/>
            <a:endCxn id="17" idx="0"/>
          </p:cNvCxnSpPr>
          <p:nvPr/>
        </p:nvCxnSpPr>
        <p:spPr bwMode="auto">
          <a:xfrm>
            <a:off x="6283599" y="5680626"/>
            <a:ext cx="187985" cy="499032"/>
          </a:xfrm>
          <a:prstGeom prst="line">
            <a:avLst/>
          </a:prstGeom>
          <a:noFill/>
          <a:ln w="19050" algn="ctr">
            <a:solidFill>
              <a:srgbClr val="0070C0"/>
            </a:solidFill>
            <a:round/>
          </a:ln>
        </p:spPr>
      </p:cxnSp>
      <p:sp>
        <p:nvSpPr>
          <p:cNvPr id="19" name="Text Box 66"/>
          <p:cNvSpPr txBox="1">
            <a:spLocks noChangeArrowheads="1"/>
          </p:cNvSpPr>
          <p:nvPr/>
        </p:nvSpPr>
        <p:spPr bwMode="auto">
          <a:xfrm>
            <a:off x="5534833" y="5779548"/>
            <a:ext cx="32573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onsolas" panose="020B0609020204030204" pitchFamily="49" charset="0"/>
                <a:ea typeface="微软雅黑" panose="020B0503020204020204" pitchFamily="34" charset="-122"/>
              </a:defRPr>
            </a:lvl1pPr>
            <a:lvl2pPr marL="742950" indent="-285750">
              <a:defRPr>
                <a:solidFill>
                  <a:schemeClr val="tx1"/>
                </a:solidFill>
                <a:latin typeface="Consolas" panose="020B0609020204030204" pitchFamily="49" charset="0"/>
                <a:ea typeface="微软雅黑" panose="020B0503020204020204" pitchFamily="34" charset="-122"/>
              </a:defRPr>
            </a:lvl2pPr>
            <a:lvl3pPr marL="1143000" indent="-228600">
              <a:defRPr>
                <a:solidFill>
                  <a:schemeClr val="tx1"/>
                </a:solidFill>
                <a:latin typeface="Consolas" panose="020B0609020204030204" pitchFamily="49" charset="0"/>
                <a:ea typeface="微软雅黑" panose="020B0503020204020204" pitchFamily="34" charset="-122"/>
              </a:defRPr>
            </a:lvl3pPr>
            <a:lvl4pPr marL="1600200" indent="-228600">
              <a:defRPr>
                <a:solidFill>
                  <a:schemeClr val="tx1"/>
                </a:solidFill>
                <a:latin typeface="Consolas" panose="020B0609020204030204" pitchFamily="49" charset="0"/>
                <a:ea typeface="微软雅黑" panose="020B0503020204020204" pitchFamily="34" charset="-122"/>
              </a:defRPr>
            </a:lvl4pPr>
            <a:lvl5pPr marL="2057400" indent="-228600">
              <a:defRPr>
                <a:solidFill>
                  <a:schemeClr val="tx1"/>
                </a:solidFill>
                <a:latin typeface="Consolas" panose="020B0609020204030204" pitchFamily="49" charset="0"/>
                <a:ea typeface="微软雅黑" panose="020B0503020204020204" pitchFamily="34" charset="-122"/>
              </a:defRPr>
            </a:lvl5pPr>
            <a:lvl6pPr marL="25146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6pPr>
            <a:lvl7pPr marL="29718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7pPr>
            <a:lvl8pPr marL="34290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8pPr>
            <a:lvl9pPr marL="38862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9pPr>
          </a:lstStyle>
          <a:p>
            <a:r>
              <a:rPr lang="en-US" altLang="zh-CN" sz="2000" b="1" dirty="0">
                <a:solidFill>
                  <a:srgbClr val="0000FF"/>
                </a:solidFill>
              </a:rPr>
              <a:t>3</a:t>
            </a:r>
            <a:endParaRPr lang="en-US" altLang="zh-CN" sz="2000" b="1" dirty="0">
              <a:solidFill>
                <a:srgbClr val="FF0000"/>
              </a:solidFill>
            </a:endParaRPr>
          </a:p>
        </p:txBody>
      </p:sp>
      <p:sp>
        <p:nvSpPr>
          <p:cNvPr id="20" name="Text Box 66"/>
          <p:cNvSpPr txBox="1">
            <a:spLocks noChangeArrowheads="1"/>
          </p:cNvSpPr>
          <p:nvPr/>
        </p:nvSpPr>
        <p:spPr bwMode="auto">
          <a:xfrm>
            <a:off x="6079710" y="5775712"/>
            <a:ext cx="32573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onsolas" panose="020B0609020204030204" pitchFamily="49" charset="0"/>
                <a:ea typeface="微软雅黑" panose="020B0503020204020204" pitchFamily="34" charset="-122"/>
              </a:defRPr>
            </a:lvl1pPr>
            <a:lvl2pPr marL="742950" indent="-285750">
              <a:defRPr>
                <a:solidFill>
                  <a:schemeClr val="tx1"/>
                </a:solidFill>
                <a:latin typeface="Consolas" panose="020B0609020204030204" pitchFamily="49" charset="0"/>
                <a:ea typeface="微软雅黑" panose="020B0503020204020204" pitchFamily="34" charset="-122"/>
              </a:defRPr>
            </a:lvl2pPr>
            <a:lvl3pPr marL="1143000" indent="-228600">
              <a:defRPr>
                <a:solidFill>
                  <a:schemeClr val="tx1"/>
                </a:solidFill>
                <a:latin typeface="Consolas" panose="020B0609020204030204" pitchFamily="49" charset="0"/>
                <a:ea typeface="微软雅黑" panose="020B0503020204020204" pitchFamily="34" charset="-122"/>
              </a:defRPr>
            </a:lvl3pPr>
            <a:lvl4pPr marL="1600200" indent="-228600">
              <a:defRPr>
                <a:solidFill>
                  <a:schemeClr val="tx1"/>
                </a:solidFill>
                <a:latin typeface="Consolas" panose="020B0609020204030204" pitchFamily="49" charset="0"/>
                <a:ea typeface="微软雅黑" panose="020B0503020204020204" pitchFamily="34" charset="-122"/>
              </a:defRPr>
            </a:lvl4pPr>
            <a:lvl5pPr marL="2057400" indent="-228600">
              <a:defRPr>
                <a:solidFill>
                  <a:schemeClr val="tx1"/>
                </a:solidFill>
                <a:latin typeface="Consolas" panose="020B0609020204030204" pitchFamily="49" charset="0"/>
                <a:ea typeface="微软雅黑" panose="020B0503020204020204" pitchFamily="34" charset="-122"/>
              </a:defRPr>
            </a:lvl5pPr>
            <a:lvl6pPr marL="25146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6pPr>
            <a:lvl7pPr marL="29718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7pPr>
            <a:lvl8pPr marL="34290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8pPr>
            <a:lvl9pPr marL="38862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9pPr>
          </a:lstStyle>
          <a:p>
            <a:r>
              <a:rPr lang="en-US" altLang="zh-CN" sz="2000" b="1" dirty="0">
                <a:solidFill>
                  <a:srgbClr val="0000FF"/>
                </a:solidFill>
              </a:rPr>
              <a:t>4</a:t>
            </a:r>
            <a:endParaRPr lang="en-US" altLang="zh-CN" sz="2000" b="1" dirty="0">
              <a:solidFill>
                <a:srgbClr val="FF0000"/>
              </a:solidFill>
            </a:endParaRPr>
          </a:p>
        </p:txBody>
      </p:sp>
      <p:sp>
        <p:nvSpPr>
          <p:cNvPr id="28" name="Oval 100"/>
          <p:cNvSpPr>
            <a:spLocks noChangeArrowheads="1"/>
          </p:cNvSpPr>
          <p:nvPr/>
        </p:nvSpPr>
        <p:spPr bwMode="auto">
          <a:xfrm>
            <a:off x="6930492" y="6145158"/>
            <a:ext cx="486966" cy="649288"/>
          </a:xfrm>
          <a:prstGeom prst="ellipse">
            <a:avLst/>
          </a:prstGeom>
          <a:solidFill>
            <a:srgbClr val="0070C0"/>
          </a:solidFill>
        </p:spPr>
        <p:style>
          <a:lnRef idx="0">
            <a:schemeClr val="accent1"/>
          </a:lnRef>
          <a:fillRef idx="3">
            <a:schemeClr val="accent1"/>
          </a:fillRef>
          <a:effectRef idx="3">
            <a:schemeClr val="accent1"/>
          </a:effectRef>
          <a:fontRef idx="minor">
            <a:schemeClr val="lt1"/>
          </a:fontRef>
        </p:style>
        <p:txBody>
          <a:bodyPr wrap="none" anchor="ctr"/>
          <a:lstStyle/>
          <a:p>
            <a:pPr algn="ctr" fontAlgn="auto">
              <a:spcBef>
                <a:spcPts val="0"/>
              </a:spcBef>
              <a:spcAft>
                <a:spcPts val="0"/>
              </a:spcAft>
              <a:defRPr/>
            </a:pPr>
            <a:r>
              <a:rPr lang="en-US" altLang="zh-CN" sz="2000" b="1" dirty="0"/>
              <a:t>H</a:t>
            </a:r>
          </a:p>
        </p:txBody>
      </p:sp>
      <p:cxnSp>
        <p:nvCxnSpPr>
          <p:cNvPr id="29" name="直接连接符 28"/>
          <p:cNvCxnSpPr>
            <a:cxnSpLocks noChangeShapeType="1"/>
            <a:endCxn id="28" idx="0"/>
          </p:cNvCxnSpPr>
          <p:nvPr/>
        </p:nvCxnSpPr>
        <p:spPr bwMode="auto">
          <a:xfrm flipH="1">
            <a:off x="7173975" y="5649962"/>
            <a:ext cx="157399" cy="495196"/>
          </a:xfrm>
          <a:prstGeom prst="line">
            <a:avLst/>
          </a:prstGeom>
          <a:noFill/>
          <a:ln w="19050" algn="ctr">
            <a:solidFill>
              <a:srgbClr val="0070C0"/>
            </a:solidFill>
            <a:round/>
          </a:ln>
        </p:spPr>
      </p:cxnSp>
      <p:sp>
        <p:nvSpPr>
          <p:cNvPr id="30" name="Oval 100"/>
          <p:cNvSpPr>
            <a:spLocks noChangeArrowheads="1"/>
          </p:cNvSpPr>
          <p:nvPr/>
        </p:nvSpPr>
        <p:spPr bwMode="auto">
          <a:xfrm>
            <a:off x="7620212" y="6148994"/>
            <a:ext cx="486966" cy="649288"/>
          </a:xfrm>
          <a:prstGeom prst="ellipse">
            <a:avLst/>
          </a:prstGeom>
          <a:solidFill>
            <a:srgbClr val="0070C0"/>
          </a:solidFill>
        </p:spPr>
        <p:style>
          <a:lnRef idx="0">
            <a:schemeClr val="accent1"/>
          </a:lnRef>
          <a:fillRef idx="3">
            <a:schemeClr val="accent1"/>
          </a:fillRef>
          <a:effectRef idx="3">
            <a:schemeClr val="accent1"/>
          </a:effectRef>
          <a:fontRef idx="minor">
            <a:schemeClr val="lt1"/>
          </a:fontRef>
        </p:style>
        <p:txBody>
          <a:bodyPr wrap="none" anchor="ctr"/>
          <a:lstStyle/>
          <a:p>
            <a:pPr algn="ctr" fontAlgn="auto">
              <a:spcBef>
                <a:spcPts val="0"/>
              </a:spcBef>
              <a:spcAft>
                <a:spcPts val="0"/>
              </a:spcAft>
              <a:defRPr/>
            </a:pPr>
            <a:r>
              <a:rPr lang="en-US" altLang="zh-CN" sz="2000" b="1" dirty="0"/>
              <a:t>I</a:t>
            </a:r>
          </a:p>
        </p:txBody>
      </p:sp>
      <p:cxnSp>
        <p:nvCxnSpPr>
          <p:cNvPr id="31" name="直接连接符 30"/>
          <p:cNvCxnSpPr>
            <a:cxnSpLocks noChangeShapeType="1"/>
            <a:stCxn id="10" idx="5"/>
            <a:endCxn id="30" idx="0"/>
          </p:cNvCxnSpPr>
          <p:nvPr/>
        </p:nvCxnSpPr>
        <p:spPr bwMode="auto">
          <a:xfrm>
            <a:off x="7635304" y="5643217"/>
            <a:ext cx="228391" cy="505777"/>
          </a:xfrm>
          <a:prstGeom prst="line">
            <a:avLst/>
          </a:prstGeom>
          <a:noFill/>
          <a:ln w="19050" algn="ctr">
            <a:solidFill>
              <a:srgbClr val="0070C0"/>
            </a:solidFill>
            <a:round/>
          </a:ln>
        </p:spPr>
      </p:cxnSp>
      <p:sp>
        <p:nvSpPr>
          <p:cNvPr id="32" name="Text Box 66"/>
          <p:cNvSpPr txBox="1">
            <a:spLocks noChangeArrowheads="1"/>
          </p:cNvSpPr>
          <p:nvPr/>
        </p:nvSpPr>
        <p:spPr bwMode="auto">
          <a:xfrm>
            <a:off x="6926944" y="5748884"/>
            <a:ext cx="32573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onsolas" panose="020B0609020204030204" pitchFamily="49" charset="0"/>
                <a:ea typeface="微软雅黑" panose="020B0503020204020204" pitchFamily="34" charset="-122"/>
              </a:defRPr>
            </a:lvl1pPr>
            <a:lvl2pPr marL="742950" indent="-285750">
              <a:defRPr>
                <a:solidFill>
                  <a:schemeClr val="tx1"/>
                </a:solidFill>
                <a:latin typeface="Consolas" panose="020B0609020204030204" pitchFamily="49" charset="0"/>
                <a:ea typeface="微软雅黑" panose="020B0503020204020204" pitchFamily="34" charset="-122"/>
              </a:defRPr>
            </a:lvl2pPr>
            <a:lvl3pPr marL="1143000" indent="-228600">
              <a:defRPr>
                <a:solidFill>
                  <a:schemeClr val="tx1"/>
                </a:solidFill>
                <a:latin typeface="Consolas" panose="020B0609020204030204" pitchFamily="49" charset="0"/>
                <a:ea typeface="微软雅黑" panose="020B0503020204020204" pitchFamily="34" charset="-122"/>
              </a:defRPr>
            </a:lvl3pPr>
            <a:lvl4pPr marL="1600200" indent="-228600">
              <a:defRPr>
                <a:solidFill>
                  <a:schemeClr val="tx1"/>
                </a:solidFill>
                <a:latin typeface="Consolas" panose="020B0609020204030204" pitchFamily="49" charset="0"/>
                <a:ea typeface="微软雅黑" panose="020B0503020204020204" pitchFamily="34" charset="-122"/>
              </a:defRPr>
            </a:lvl4pPr>
            <a:lvl5pPr marL="2057400" indent="-228600">
              <a:defRPr>
                <a:solidFill>
                  <a:schemeClr val="tx1"/>
                </a:solidFill>
                <a:latin typeface="Consolas" panose="020B0609020204030204" pitchFamily="49" charset="0"/>
                <a:ea typeface="微软雅黑" panose="020B0503020204020204" pitchFamily="34" charset="-122"/>
              </a:defRPr>
            </a:lvl5pPr>
            <a:lvl6pPr marL="25146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6pPr>
            <a:lvl7pPr marL="29718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7pPr>
            <a:lvl8pPr marL="34290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8pPr>
            <a:lvl9pPr marL="38862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9pPr>
          </a:lstStyle>
          <a:p>
            <a:r>
              <a:rPr lang="en-US" altLang="zh-CN" sz="2000" b="1" dirty="0">
                <a:solidFill>
                  <a:srgbClr val="0000FF"/>
                </a:solidFill>
              </a:rPr>
              <a:t>2</a:t>
            </a:r>
            <a:endParaRPr lang="en-US" altLang="zh-CN" sz="2000" b="1" dirty="0">
              <a:solidFill>
                <a:srgbClr val="FF0000"/>
              </a:solidFill>
            </a:endParaRPr>
          </a:p>
        </p:txBody>
      </p:sp>
      <p:sp>
        <p:nvSpPr>
          <p:cNvPr id="33" name="Text Box 66"/>
          <p:cNvSpPr txBox="1">
            <a:spLocks noChangeArrowheads="1"/>
          </p:cNvSpPr>
          <p:nvPr/>
        </p:nvSpPr>
        <p:spPr bwMode="auto">
          <a:xfrm>
            <a:off x="7471821" y="5745048"/>
            <a:ext cx="32573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onsolas" panose="020B0609020204030204" pitchFamily="49" charset="0"/>
                <a:ea typeface="微软雅黑" panose="020B0503020204020204" pitchFamily="34" charset="-122"/>
              </a:defRPr>
            </a:lvl1pPr>
            <a:lvl2pPr marL="742950" indent="-285750">
              <a:defRPr>
                <a:solidFill>
                  <a:schemeClr val="tx1"/>
                </a:solidFill>
                <a:latin typeface="Consolas" panose="020B0609020204030204" pitchFamily="49" charset="0"/>
                <a:ea typeface="微软雅黑" panose="020B0503020204020204" pitchFamily="34" charset="-122"/>
              </a:defRPr>
            </a:lvl2pPr>
            <a:lvl3pPr marL="1143000" indent="-228600">
              <a:defRPr>
                <a:solidFill>
                  <a:schemeClr val="tx1"/>
                </a:solidFill>
                <a:latin typeface="Consolas" panose="020B0609020204030204" pitchFamily="49" charset="0"/>
                <a:ea typeface="微软雅黑" panose="020B0503020204020204" pitchFamily="34" charset="-122"/>
              </a:defRPr>
            </a:lvl3pPr>
            <a:lvl4pPr marL="1600200" indent="-228600">
              <a:defRPr>
                <a:solidFill>
                  <a:schemeClr val="tx1"/>
                </a:solidFill>
                <a:latin typeface="Consolas" panose="020B0609020204030204" pitchFamily="49" charset="0"/>
                <a:ea typeface="微软雅黑" panose="020B0503020204020204" pitchFamily="34" charset="-122"/>
              </a:defRPr>
            </a:lvl4pPr>
            <a:lvl5pPr marL="2057400" indent="-228600">
              <a:defRPr>
                <a:solidFill>
                  <a:schemeClr val="tx1"/>
                </a:solidFill>
                <a:latin typeface="Consolas" panose="020B0609020204030204" pitchFamily="49" charset="0"/>
                <a:ea typeface="微软雅黑" panose="020B0503020204020204" pitchFamily="34" charset="-122"/>
              </a:defRPr>
            </a:lvl5pPr>
            <a:lvl6pPr marL="25146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6pPr>
            <a:lvl7pPr marL="29718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7pPr>
            <a:lvl8pPr marL="34290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8pPr>
            <a:lvl9pPr marL="38862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9pPr>
          </a:lstStyle>
          <a:p>
            <a:r>
              <a:rPr lang="en-US" altLang="zh-CN" sz="2000" b="1" dirty="0">
                <a:solidFill>
                  <a:srgbClr val="0000FF"/>
                </a:solidFill>
              </a:rPr>
              <a:t>4</a:t>
            </a:r>
            <a:endParaRPr lang="en-US" altLang="zh-CN" sz="2000" b="1" dirty="0">
              <a:solidFill>
                <a:srgbClr val="FF0000"/>
              </a:solidFill>
            </a:endParaRPr>
          </a:p>
        </p:txBody>
      </p:sp>
      <p:sp>
        <p:nvSpPr>
          <p:cNvPr id="21" name="矩形 20">
            <a:extLst>
              <a:ext uri="{FF2B5EF4-FFF2-40B4-BE49-F238E27FC236}">
                <a16:creationId xmlns:a16="http://schemas.microsoft.com/office/drawing/2014/main" id="{6D720267-4222-B781-E4CA-E7D1EB1126B0}"/>
              </a:ext>
            </a:extLst>
          </p:cNvPr>
          <p:cNvSpPr/>
          <p:nvPr/>
        </p:nvSpPr>
        <p:spPr>
          <a:xfrm>
            <a:off x="0" y="-37539"/>
            <a:ext cx="8767684" cy="2554545"/>
          </a:xfrm>
          <a:prstGeom prst="rect">
            <a:avLst/>
          </a:prstGeom>
        </p:spPr>
        <p:txBody>
          <a:bodyPr wrap="square">
            <a:spAutoFit/>
          </a:bodyPr>
          <a:lstStyle/>
          <a:p>
            <a:pPr marL="0" indent="0">
              <a:buNone/>
            </a:pPr>
            <a:r>
              <a:rPr lang="en-US" altLang="zh-CN" sz="3200" b="1" dirty="0">
                <a:latin typeface="+mn-lt"/>
                <a:ea typeface="+mn-ea"/>
              </a:rPr>
              <a:t>4</a:t>
            </a:r>
            <a:r>
              <a:rPr lang="zh-CN" altLang="en-US" sz="3200" b="1" dirty="0">
                <a:latin typeface="+mn-lt"/>
                <a:ea typeface="+mn-ea"/>
              </a:rPr>
              <a:t>）扩展结点 </a:t>
            </a:r>
            <a:r>
              <a:rPr lang="en-US" altLang="zh-CN" sz="3200" b="1" dirty="0">
                <a:latin typeface="+mn-lt"/>
                <a:ea typeface="+mn-ea"/>
              </a:rPr>
              <a:t>F</a:t>
            </a:r>
            <a:r>
              <a:rPr lang="zh-CN" altLang="en-US" sz="3200" b="1" dirty="0">
                <a:latin typeface="+mn-lt"/>
                <a:ea typeface="+mn-ea"/>
              </a:rPr>
              <a:t>，</a:t>
            </a:r>
            <a:r>
              <a:rPr lang="en-US" altLang="zh-CN" sz="3200" b="1" dirty="0">
                <a:latin typeface="+mn-lt"/>
                <a:ea typeface="+mn-ea"/>
              </a:rPr>
              <a:t>F </a:t>
            </a:r>
            <a:r>
              <a:rPr lang="zh-CN" altLang="en-US" sz="3200" b="1" dirty="0">
                <a:latin typeface="+mn-lt"/>
                <a:ea typeface="+mn-ea"/>
              </a:rPr>
              <a:t>的孩子结点 </a:t>
            </a:r>
            <a:r>
              <a:rPr lang="en-US" altLang="zh-CN" sz="3200" b="1" dirty="0">
                <a:latin typeface="+mn-lt"/>
                <a:ea typeface="+mn-ea"/>
              </a:rPr>
              <a:t>L </a:t>
            </a:r>
            <a:r>
              <a:rPr lang="zh-CN" altLang="en-US" sz="3200" b="1" dirty="0">
                <a:latin typeface="+mn-lt"/>
                <a:ea typeface="+mn-ea"/>
              </a:rPr>
              <a:t>为叶结点，是问题的一个可行解，路程为 </a:t>
            </a:r>
            <a:r>
              <a:rPr lang="en-US" altLang="zh-CN" sz="3200" b="1" dirty="0">
                <a:latin typeface="+mn-lt"/>
                <a:ea typeface="+mn-ea"/>
              </a:rPr>
              <a:t>29</a:t>
            </a:r>
            <a:r>
              <a:rPr lang="zh-CN" altLang="en-US" sz="3200" b="1" dirty="0">
                <a:latin typeface="+mn-lt"/>
                <a:ea typeface="+mn-ea"/>
              </a:rPr>
              <a:t>，此时 </a:t>
            </a:r>
            <a:r>
              <a:rPr lang="en-US" altLang="zh-CN" sz="3200" b="1" dirty="0">
                <a:latin typeface="+mn-lt"/>
                <a:ea typeface="+mn-ea"/>
              </a:rPr>
              <a:t>F </a:t>
            </a:r>
            <a:r>
              <a:rPr lang="zh-CN" altLang="en-US" sz="3200" b="1" dirty="0">
                <a:latin typeface="+mn-lt"/>
                <a:ea typeface="+mn-ea"/>
              </a:rPr>
              <a:t>已扩展完毕，成为死结点，舍弃 </a:t>
            </a:r>
            <a:r>
              <a:rPr lang="en-US" altLang="zh-CN" sz="3200" b="1" dirty="0">
                <a:latin typeface="+mn-lt"/>
                <a:ea typeface="+mn-ea"/>
              </a:rPr>
              <a:t>F</a:t>
            </a:r>
            <a:r>
              <a:rPr lang="zh-CN" altLang="en-US" sz="3200" b="1" dirty="0">
                <a:latin typeface="+mn-lt"/>
                <a:ea typeface="+mn-ea"/>
              </a:rPr>
              <a:t>，同时从队列中删除叶子结点 </a:t>
            </a:r>
            <a:r>
              <a:rPr lang="en-US" altLang="zh-CN" sz="3200" b="1" dirty="0">
                <a:latin typeface="+mn-lt"/>
                <a:ea typeface="+mn-ea"/>
              </a:rPr>
              <a:t>L</a:t>
            </a:r>
            <a:r>
              <a:rPr lang="zh-CN" altLang="en-US" sz="3200" b="1" dirty="0">
                <a:latin typeface="+mn-lt"/>
                <a:ea typeface="+mn-ea"/>
              </a:rPr>
              <a:t>； 扩展结点 </a:t>
            </a:r>
            <a:r>
              <a:rPr lang="en-US" altLang="zh-CN" sz="3200" b="1" dirty="0">
                <a:latin typeface="+mn-lt"/>
                <a:ea typeface="+mn-ea"/>
              </a:rPr>
              <a:t>G</a:t>
            </a:r>
            <a:r>
              <a:rPr lang="zh-CN" altLang="en-US" sz="3200" b="1" dirty="0">
                <a:latin typeface="+mn-lt"/>
                <a:ea typeface="+mn-ea"/>
              </a:rPr>
              <a:t>，</a:t>
            </a:r>
            <a:r>
              <a:rPr lang="en-US" altLang="zh-CN" sz="3200" b="1" dirty="0">
                <a:latin typeface="+mn-lt"/>
                <a:ea typeface="+mn-ea"/>
              </a:rPr>
              <a:t>G </a:t>
            </a:r>
            <a:r>
              <a:rPr lang="zh-CN" altLang="en-US" sz="3200" b="1" dirty="0">
                <a:latin typeface="+mn-lt"/>
                <a:ea typeface="+mn-ea"/>
              </a:rPr>
              <a:t>的孩子结点 </a:t>
            </a:r>
            <a:r>
              <a:rPr lang="en-US" altLang="zh-CN" sz="3200" b="1" dirty="0">
                <a:latin typeface="+mn-lt"/>
                <a:ea typeface="+mn-ea"/>
              </a:rPr>
              <a:t>M </a:t>
            </a:r>
            <a:r>
              <a:rPr lang="zh-CN" altLang="en-US" sz="3200" b="1" dirty="0">
                <a:latin typeface="+mn-lt"/>
                <a:ea typeface="+mn-ea"/>
              </a:rPr>
              <a:t>为叶结点，是问题的一个可行解，路程为 </a:t>
            </a:r>
            <a:r>
              <a:rPr lang="en-US" altLang="zh-CN" sz="3200" b="1" dirty="0">
                <a:latin typeface="+mn-lt"/>
                <a:ea typeface="+mn-ea"/>
              </a:rPr>
              <a:t>23</a:t>
            </a:r>
            <a:r>
              <a:rPr lang="zh-CN" altLang="en-US" sz="3200" b="1" dirty="0">
                <a:latin typeface="+mn-lt"/>
                <a:ea typeface="+mn-ea"/>
              </a:rPr>
              <a:t>，这是当</a:t>
            </a:r>
          </a:p>
        </p:txBody>
      </p:sp>
      <p:sp>
        <p:nvSpPr>
          <p:cNvPr id="22" name="文本框 21">
            <a:extLst>
              <a:ext uri="{FF2B5EF4-FFF2-40B4-BE49-F238E27FC236}">
                <a16:creationId xmlns:a16="http://schemas.microsoft.com/office/drawing/2014/main" id="{E3D0F8B9-4DA4-AC39-B94D-436B384BD8A1}"/>
              </a:ext>
            </a:extLst>
          </p:cNvPr>
          <p:cNvSpPr txBox="1"/>
          <p:nvPr/>
        </p:nvSpPr>
        <p:spPr>
          <a:xfrm>
            <a:off x="-5028" y="2379692"/>
            <a:ext cx="5561112" cy="4524315"/>
          </a:xfrm>
          <a:prstGeom prst="rect">
            <a:avLst/>
          </a:prstGeom>
          <a:noFill/>
        </p:spPr>
        <p:txBody>
          <a:bodyPr wrap="square" rtlCol="0">
            <a:spAutoFit/>
          </a:bodyPr>
          <a:lstStyle/>
          <a:p>
            <a:r>
              <a:rPr lang="zh-CN" altLang="en-US" sz="3200" b="1" dirty="0">
                <a:latin typeface="+mn-lt"/>
                <a:ea typeface="+mn-ea"/>
              </a:rPr>
              <a:t>前最优的解，此时 </a:t>
            </a:r>
            <a:r>
              <a:rPr lang="en-US" altLang="zh-CN" sz="3200" b="1" dirty="0">
                <a:latin typeface="+mn-lt"/>
                <a:ea typeface="+mn-ea"/>
              </a:rPr>
              <a:t>G </a:t>
            </a:r>
            <a:r>
              <a:rPr lang="zh-CN" altLang="en-US" sz="3200" b="1" dirty="0">
                <a:latin typeface="+mn-lt"/>
                <a:ea typeface="+mn-ea"/>
              </a:rPr>
              <a:t>已扩展完毕，成为死结点，舍弃 </a:t>
            </a:r>
            <a:r>
              <a:rPr lang="en-US" altLang="zh-CN" sz="3200" b="1" dirty="0">
                <a:latin typeface="+mn-lt"/>
                <a:ea typeface="+mn-ea"/>
              </a:rPr>
              <a:t>G</a:t>
            </a:r>
            <a:r>
              <a:rPr lang="zh-CN" altLang="en-US" sz="3200" b="1" dirty="0">
                <a:latin typeface="+mn-lt"/>
                <a:ea typeface="+mn-ea"/>
              </a:rPr>
              <a:t>，同时从队列中删除叶子结点 </a:t>
            </a:r>
            <a:r>
              <a:rPr lang="en-US" altLang="zh-CN" sz="3200" b="1" dirty="0">
                <a:latin typeface="+mn-lt"/>
                <a:ea typeface="+mn-ea"/>
              </a:rPr>
              <a:t>L</a:t>
            </a:r>
            <a:r>
              <a:rPr lang="zh-CN" altLang="en-US" sz="3200" b="1" dirty="0">
                <a:latin typeface="+mn-lt"/>
                <a:ea typeface="+mn-ea"/>
              </a:rPr>
              <a:t>；扩展结点 </a:t>
            </a:r>
            <a:r>
              <a:rPr lang="en-US" altLang="zh-CN" sz="3200" b="1" dirty="0">
                <a:latin typeface="+mn-lt"/>
                <a:ea typeface="+mn-ea"/>
              </a:rPr>
              <a:t>H</a:t>
            </a:r>
            <a:r>
              <a:rPr lang="zh-CN" altLang="en-US" sz="3200" b="1" dirty="0">
                <a:latin typeface="+mn-lt"/>
                <a:ea typeface="+mn-ea"/>
              </a:rPr>
              <a:t>，因为从 </a:t>
            </a:r>
            <a:r>
              <a:rPr lang="en-US" altLang="zh-CN" sz="3200" b="1" dirty="0">
                <a:latin typeface="+mn-lt"/>
                <a:ea typeface="+mn-ea"/>
              </a:rPr>
              <a:t>A </a:t>
            </a:r>
            <a:r>
              <a:rPr lang="zh-CN" altLang="en-US" sz="3200" b="1" dirty="0">
                <a:latin typeface="+mn-lt"/>
                <a:ea typeface="+mn-ea"/>
              </a:rPr>
              <a:t>结点至 </a:t>
            </a:r>
            <a:r>
              <a:rPr lang="en-US" altLang="zh-CN" sz="3200" b="1" dirty="0">
                <a:latin typeface="+mn-lt"/>
                <a:ea typeface="+mn-ea"/>
              </a:rPr>
              <a:t>H </a:t>
            </a:r>
            <a:r>
              <a:rPr lang="zh-CN" altLang="en-US" sz="3200" b="1" dirty="0">
                <a:latin typeface="+mn-lt"/>
                <a:ea typeface="+mn-ea"/>
              </a:rPr>
              <a:t>结点的路径长度为 </a:t>
            </a:r>
            <a:r>
              <a:rPr lang="en-US" altLang="zh-CN" sz="3200" b="1" dirty="0">
                <a:latin typeface="+mn-lt"/>
                <a:ea typeface="+mn-ea"/>
              </a:rPr>
              <a:t>24</a:t>
            </a:r>
            <a:r>
              <a:rPr lang="zh-CN" altLang="en-US" sz="3200" b="1" dirty="0">
                <a:latin typeface="+mn-lt"/>
                <a:ea typeface="+mn-ea"/>
              </a:rPr>
              <a:t>，已经超过当前最优路径值， 因此不扩展 </a:t>
            </a:r>
            <a:r>
              <a:rPr lang="en-US" altLang="zh-CN" sz="3200" b="1" dirty="0">
                <a:latin typeface="+mn-lt"/>
                <a:ea typeface="+mn-ea"/>
              </a:rPr>
              <a:t>H </a:t>
            </a:r>
            <a:r>
              <a:rPr lang="zh-CN" altLang="en-US" sz="3200" b="1" dirty="0">
                <a:latin typeface="+mn-lt"/>
                <a:ea typeface="+mn-ea"/>
              </a:rPr>
              <a:t>的孩子结点 </a:t>
            </a:r>
            <a:r>
              <a:rPr lang="en-US" altLang="zh-CN" sz="3200" b="1" dirty="0">
                <a:latin typeface="+mn-lt"/>
                <a:ea typeface="+mn-ea"/>
              </a:rPr>
              <a:t>N</a:t>
            </a:r>
            <a:r>
              <a:rPr lang="zh-CN" altLang="en-US" sz="3200" b="1" dirty="0">
                <a:latin typeface="+mn-lt"/>
                <a:ea typeface="+mn-ea"/>
              </a:rPr>
              <a:t>，执行剪枝操作，此时 </a:t>
            </a:r>
            <a:r>
              <a:rPr lang="en-US" altLang="zh-CN" sz="3200" b="1" dirty="0">
                <a:latin typeface="+mn-lt"/>
                <a:ea typeface="+mn-ea"/>
              </a:rPr>
              <a:t>H </a:t>
            </a:r>
            <a:r>
              <a:rPr lang="zh-CN" altLang="en-US" sz="3200" b="1" dirty="0">
                <a:latin typeface="+mn-lt"/>
                <a:ea typeface="+mn-ea"/>
              </a:rPr>
              <a:t>成为死结点，舍弃 </a:t>
            </a:r>
            <a:r>
              <a:rPr lang="en-US" altLang="zh-CN" sz="3200" b="1" dirty="0">
                <a:latin typeface="+mn-lt"/>
                <a:ea typeface="+mn-ea"/>
              </a:rPr>
              <a:t>H</a:t>
            </a:r>
            <a:r>
              <a:rPr lang="zh-CN" altLang="en-US" sz="3200" b="1" dirty="0">
                <a:latin typeface="+mn-lt"/>
                <a:ea typeface="+mn-ea"/>
              </a:rPr>
              <a:t>。</a:t>
            </a:r>
          </a:p>
        </p:txBody>
      </p:sp>
    </p:spTree>
    <p:extLst>
      <p:ext uri="{BB962C8B-B14F-4D97-AF65-F5344CB8AC3E}">
        <p14:creationId xmlns:p14="http://schemas.microsoft.com/office/powerpoint/2010/main" val="3524574916"/>
      </p:ext>
    </p:extLst>
  </p:cSld>
  <p:clrMapOvr>
    <a:overrideClrMapping bg1="lt1" tx1="dk1" bg2="lt2" tx2="dk2" accent1="accent1" accent2="accent2" accent3="accent3" accent4="accent4" accent5="accent5" accent6="accent6" hlink="hlink" folHlink="folHlink"/>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val 62"/>
          <p:cNvSpPr>
            <a:spLocks noChangeArrowheads="1"/>
          </p:cNvSpPr>
          <p:nvPr/>
        </p:nvSpPr>
        <p:spPr bwMode="auto">
          <a:xfrm>
            <a:off x="6751068" y="2878395"/>
            <a:ext cx="486966" cy="649288"/>
          </a:xfrm>
          <a:prstGeom prst="ellipse">
            <a:avLst/>
          </a:prstGeom>
          <a:solidFill>
            <a:srgbClr val="0070C0"/>
          </a:solidFill>
        </p:spPr>
        <p:style>
          <a:lnRef idx="0">
            <a:schemeClr val="accent1"/>
          </a:lnRef>
          <a:fillRef idx="3">
            <a:schemeClr val="accent1"/>
          </a:fillRef>
          <a:effectRef idx="3">
            <a:schemeClr val="accent1"/>
          </a:effectRef>
          <a:fontRef idx="minor">
            <a:schemeClr val="lt1"/>
          </a:fontRef>
        </p:style>
        <p:txBody>
          <a:bodyPr wrap="none" anchor="ctr"/>
          <a:lstStyle/>
          <a:p>
            <a:pPr algn="ctr"/>
            <a:r>
              <a:rPr lang="en-US" altLang="zh-CN" sz="2000" b="1" dirty="0"/>
              <a:t>A</a:t>
            </a:r>
          </a:p>
        </p:txBody>
      </p:sp>
      <p:sp>
        <p:nvSpPr>
          <p:cNvPr id="3" name="Oval 64"/>
          <p:cNvSpPr>
            <a:spLocks noChangeArrowheads="1"/>
          </p:cNvSpPr>
          <p:nvPr/>
        </p:nvSpPr>
        <p:spPr bwMode="auto">
          <a:xfrm>
            <a:off x="6768770" y="4057912"/>
            <a:ext cx="486965" cy="649288"/>
          </a:xfrm>
          <a:prstGeom prst="ellipse">
            <a:avLst/>
          </a:prstGeom>
          <a:solidFill>
            <a:srgbClr val="0070C0"/>
          </a:solidFill>
        </p:spPr>
        <p:style>
          <a:lnRef idx="0">
            <a:schemeClr val="accent1"/>
          </a:lnRef>
          <a:fillRef idx="3">
            <a:schemeClr val="accent1"/>
          </a:fillRef>
          <a:effectRef idx="3">
            <a:schemeClr val="accent1"/>
          </a:effectRef>
          <a:fontRef idx="minor">
            <a:schemeClr val="lt1"/>
          </a:fontRef>
        </p:style>
        <p:txBody>
          <a:bodyPr wrap="none" anchor="ctr"/>
          <a:lstStyle/>
          <a:p>
            <a:pPr algn="ctr" fontAlgn="auto">
              <a:spcBef>
                <a:spcPts val="0"/>
              </a:spcBef>
              <a:spcAft>
                <a:spcPts val="0"/>
              </a:spcAft>
              <a:defRPr/>
            </a:pPr>
            <a:r>
              <a:rPr lang="en-US" altLang="zh-CN" sz="2000" b="1" dirty="0"/>
              <a:t>B</a:t>
            </a:r>
          </a:p>
        </p:txBody>
      </p:sp>
      <p:cxnSp>
        <p:nvCxnSpPr>
          <p:cNvPr id="4" name="直接连接符 74"/>
          <p:cNvCxnSpPr>
            <a:cxnSpLocks noChangeShapeType="1"/>
          </p:cNvCxnSpPr>
          <p:nvPr/>
        </p:nvCxnSpPr>
        <p:spPr bwMode="auto">
          <a:xfrm>
            <a:off x="7012253" y="3527683"/>
            <a:ext cx="0" cy="530229"/>
          </a:xfrm>
          <a:prstGeom prst="line">
            <a:avLst/>
          </a:prstGeom>
          <a:noFill/>
          <a:ln w="19050" algn="ctr">
            <a:solidFill>
              <a:srgbClr val="0070C0"/>
            </a:solidFill>
            <a:round/>
          </a:ln>
        </p:spPr>
      </p:cxnSp>
      <p:sp>
        <p:nvSpPr>
          <p:cNvPr id="5" name="Text Box 66"/>
          <p:cNvSpPr txBox="1">
            <a:spLocks noChangeArrowheads="1"/>
          </p:cNvSpPr>
          <p:nvPr/>
        </p:nvSpPr>
        <p:spPr bwMode="auto">
          <a:xfrm>
            <a:off x="6668821" y="3592742"/>
            <a:ext cx="32573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onsolas" panose="020B0609020204030204" pitchFamily="49" charset="0"/>
                <a:ea typeface="微软雅黑" panose="020B0503020204020204" pitchFamily="34" charset="-122"/>
              </a:defRPr>
            </a:lvl1pPr>
            <a:lvl2pPr marL="742950" indent="-285750">
              <a:defRPr>
                <a:solidFill>
                  <a:schemeClr val="tx1"/>
                </a:solidFill>
                <a:latin typeface="Consolas" panose="020B0609020204030204" pitchFamily="49" charset="0"/>
                <a:ea typeface="微软雅黑" panose="020B0503020204020204" pitchFamily="34" charset="-122"/>
              </a:defRPr>
            </a:lvl2pPr>
            <a:lvl3pPr marL="1143000" indent="-228600">
              <a:defRPr>
                <a:solidFill>
                  <a:schemeClr val="tx1"/>
                </a:solidFill>
                <a:latin typeface="Consolas" panose="020B0609020204030204" pitchFamily="49" charset="0"/>
                <a:ea typeface="微软雅黑" panose="020B0503020204020204" pitchFamily="34" charset="-122"/>
              </a:defRPr>
            </a:lvl3pPr>
            <a:lvl4pPr marL="1600200" indent="-228600">
              <a:defRPr>
                <a:solidFill>
                  <a:schemeClr val="tx1"/>
                </a:solidFill>
                <a:latin typeface="Consolas" panose="020B0609020204030204" pitchFamily="49" charset="0"/>
                <a:ea typeface="微软雅黑" panose="020B0503020204020204" pitchFamily="34" charset="-122"/>
              </a:defRPr>
            </a:lvl4pPr>
            <a:lvl5pPr marL="2057400" indent="-228600">
              <a:defRPr>
                <a:solidFill>
                  <a:schemeClr val="tx1"/>
                </a:solidFill>
                <a:latin typeface="Consolas" panose="020B0609020204030204" pitchFamily="49" charset="0"/>
                <a:ea typeface="微软雅黑" panose="020B0503020204020204" pitchFamily="34" charset="-122"/>
              </a:defRPr>
            </a:lvl5pPr>
            <a:lvl6pPr marL="25146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6pPr>
            <a:lvl7pPr marL="29718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7pPr>
            <a:lvl8pPr marL="34290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8pPr>
            <a:lvl9pPr marL="38862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9pPr>
          </a:lstStyle>
          <a:p>
            <a:r>
              <a:rPr lang="en-US" altLang="zh-CN" sz="2000" b="1" dirty="0">
                <a:solidFill>
                  <a:srgbClr val="0000FF"/>
                </a:solidFill>
              </a:rPr>
              <a:t>1</a:t>
            </a:r>
            <a:endParaRPr lang="en-US" altLang="zh-CN" sz="2000" b="1" dirty="0">
              <a:solidFill>
                <a:srgbClr val="FF0000"/>
              </a:solidFill>
            </a:endParaRPr>
          </a:p>
        </p:txBody>
      </p:sp>
      <p:sp>
        <p:nvSpPr>
          <p:cNvPr id="6" name="Oval 100"/>
          <p:cNvSpPr>
            <a:spLocks noChangeArrowheads="1"/>
          </p:cNvSpPr>
          <p:nvPr/>
        </p:nvSpPr>
        <p:spPr bwMode="auto">
          <a:xfrm>
            <a:off x="5439454" y="5163169"/>
            <a:ext cx="486966" cy="649288"/>
          </a:xfrm>
          <a:prstGeom prst="ellipse">
            <a:avLst/>
          </a:prstGeom>
          <a:solidFill>
            <a:srgbClr val="0070C0"/>
          </a:solidFill>
        </p:spPr>
        <p:style>
          <a:lnRef idx="0">
            <a:schemeClr val="accent1"/>
          </a:lnRef>
          <a:fillRef idx="3">
            <a:schemeClr val="accent1"/>
          </a:fillRef>
          <a:effectRef idx="3">
            <a:schemeClr val="accent1"/>
          </a:effectRef>
          <a:fontRef idx="minor">
            <a:schemeClr val="lt1"/>
          </a:fontRef>
        </p:style>
        <p:txBody>
          <a:bodyPr wrap="none" anchor="ctr"/>
          <a:lstStyle/>
          <a:p>
            <a:pPr algn="ctr" fontAlgn="auto">
              <a:spcBef>
                <a:spcPts val="0"/>
              </a:spcBef>
              <a:spcAft>
                <a:spcPts val="0"/>
              </a:spcAft>
              <a:defRPr/>
            </a:pPr>
            <a:r>
              <a:rPr lang="en-US" altLang="zh-CN" sz="2000" b="1" dirty="0"/>
              <a:t>C</a:t>
            </a:r>
          </a:p>
        </p:txBody>
      </p:sp>
      <p:cxnSp>
        <p:nvCxnSpPr>
          <p:cNvPr id="7" name="直接连接符 6"/>
          <p:cNvCxnSpPr>
            <a:cxnSpLocks noChangeShapeType="1"/>
            <a:stCxn id="3" idx="3"/>
            <a:endCxn id="6" idx="7"/>
          </p:cNvCxnSpPr>
          <p:nvPr/>
        </p:nvCxnSpPr>
        <p:spPr bwMode="auto">
          <a:xfrm flipH="1">
            <a:off x="5855105" y="4612114"/>
            <a:ext cx="984979" cy="646141"/>
          </a:xfrm>
          <a:prstGeom prst="line">
            <a:avLst/>
          </a:prstGeom>
          <a:noFill/>
          <a:ln w="19050" algn="ctr">
            <a:solidFill>
              <a:srgbClr val="0070C0"/>
            </a:solidFill>
            <a:round/>
          </a:ln>
        </p:spPr>
      </p:cxnSp>
      <p:sp>
        <p:nvSpPr>
          <p:cNvPr id="8" name="Oval 100"/>
          <p:cNvSpPr>
            <a:spLocks noChangeArrowheads="1"/>
          </p:cNvSpPr>
          <p:nvPr/>
        </p:nvSpPr>
        <p:spPr bwMode="auto">
          <a:xfrm>
            <a:off x="8258084" y="5163169"/>
            <a:ext cx="486966" cy="649288"/>
          </a:xfrm>
          <a:prstGeom prst="ellipse">
            <a:avLst/>
          </a:prstGeom>
          <a:solidFill>
            <a:srgbClr val="0070C0"/>
          </a:solidFill>
        </p:spPr>
        <p:style>
          <a:lnRef idx="0">
            <a:schemeClr val="accent1"/>
          </a:lnRef>
          <a:fillRef idx="3">
            <a:schemeClr val="accent1"/>
          </a:fillRef>
          <a:effectRef idx="3">
            <a:schemeClr val="accent1"/>
          </a:effectRef>
          <a:fontRef idx="minor">
            <a:schemeClr val="lt1"/>
          </a:fontRef>
        </p:style>
        <p:txBody>
          <a:bodyPr wrap="none" anchor="ctr"/>
          <a:lstStyle/>
          <a:p>
            <a:pPr algn="ctr" fontAlgn="auto">
              <a:spcBef>
                <a:spcPts val="0"/>
              </a:spcBef>
              <a:spcAft>
                <a:spcPts val="0"/>
              </a:spcAft>
              <a:defRPr/>
            </a:pPr>
            <a:r>
              <a:rPr lang="en-US" altLang="zh-CN" sz="2000" b="1" dirty="0"/>
              <a:t>E</a:t>
            </a:r>
          </a:p>
        </p:txBody>
      </p:sp>
      <p:cxnSp>
        <p:nvCxnSpPr>
          <p:cNvPr id="9" name="直接连接符 8"/>
          <p:cNvCxnSpPr>
            <a:cxnSpLocks noChangeShapeType="1"/>
            <a:stCxn id="3" idx="5"/>
            <a:endCxn id="8" idx="1"/>
          </p:cNvCxnSpPr>
          <p:nvPr/>
        </p:nvCxnSpPr>
        <p:spPr bwMode="auto">
          <a:xfrm>
            <a:off x="7184421" y="4612114"/>
            <a:ext cx="1144978" cy="646141"/>
          </a:xfrm>
          <a:prstGeom prst="line">
            <a:avLst/>
          </a:prstGeom>
          <a:noFill/>
          <a:ln w="19050" algn="ctr">
            <a:solidFill>
              <a:srgbClr val="0070C0"/>
            </a:solidFill>
            <a:round/>
          </a:ln>
        </p:spPr>
      </p:cxnSp>
      <p:sp>
        <p:nvSpPr>
          <p:cNvPr id="10" name="Oval 64"/>
          <p:cNvSpPr>
            <a:spLocks noChangeArrowheads="1"/>
          </p:cNvSpPr>
          <p:nvPr/>
        </p:nvSpPr>
        <p:spPr bwMode="auto">
          <a:xfrm>
            <a:off x="6791159" y="5125760"/>
            <a:ext cx="486965" cy="649288"/>
          </a:xfrm>
          <a:prstGeom prst="ellipse">
            <a:avLst/>
          </a:prstGeom>
          <a:solidFill>
            <a:srgbClr val="0070C0"/>
          </a:solidFill>
        </p:spPr>
        <p:style>
          <a:lnRef idx="0">
            <a:schemeClr val="accent1"/>
          </a:lnRef>
          <a:fillRef idx="3">
            <a:schemeClr val="accent1"/>
          </a:fillRef>
          <a:effectRef idx="3">
            <a:schemeClr val="accent1"/>
          </a:effectRef>
          <a:fontRef idx="minor">
            <a:schemeClr val="lt1"/>
          </a:fontRef>
        </p:style>
        <p:txBody>
          <a:bodyPr wrap="none" anchor="ctr"/>
          <a:lstStyle/>
          <a:p>
            <a:pPr algn="ctr" fontAlgn="auto">
              <a:spcBef>
                <a:spcPts val="0"/>
              </a:spcBef>
              <a:spcAft>
                <a:spcPts val="0"/>
              </a:spcAft>
              <a:defRPr/>
            </a:pPr>
            <a:r>
              <a:rPr lang="en-US" altLang="zh-CN" sz="2000" b="1" dirty="0"/>
              <a:t>D</a:t>
            </a:r>
          </a:p>
        </p:txBody>
      </p:sp>
      <p:cxnSp>
        <p:nvCxnSpPr>
          <p:cNvPr id="11" name="直接连接符 74"/>
          <p:cNvCxnSpPr>
            <a:cxnSpLocks noChangeShapeType="1"/>
          </p:cNvCxnSpPr>
          <p:nvPr/>
        </p:nvCxnSpPr>
        <p:spPr bwMode="auto">
          <a:xfrm>
            <a:off x="7034642" y="4678595"/>
            <a:ext cx="0" cy="530229"/>
          </a:xfrm>
          <a:prstGeom prst="line">
            <a:avLst/>
          </a:prstGeom>
          <a:noFill/>
          <a:ln w="19050" algn="ctr">
            <a:solidFill>
              <a:srgbClr val="0070C0"/>
            </a:solidFill>
            <a:round/>
          </a:ln>
        </p:spPr>
      </p:cxnSp>
      <p:sp>
        <p:nvSpPr>
          <p:cNvPr id="12" name="Text Box 66"/>
          <p:cNvSpPr txBox="1">
            <a:spLocks noChangeArrowheads="1"/>
          </p:cNvSpPr>
          <p:nvPr/>
        </p:nvSpPr>
        <p:spPr bwMode="auto">
          <a:xfrm>
            <a:off x="6123708" y="4606946"/>
            <a:ext cx="32573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onsolas" panose="020B0609020204030204" pitchFamily="49" charset="0"/>
                <a:ea typeface="微软雅黑" panose="020B0503020204020204" pitchFamily="34" charset="-122"/>
              </a:defRPr>
            </a:lvl1pPr>
            <a:lvl2pPr marL="742950" indent="-285750">
              <a:defRPr>
                <a:solidFill>
                  <a:schemeClr val="tx1"/>
                </a:solidFill>
                <a:latin typeface="Consolas" panose="020B0609020204030204" pitchFamily="49" charset="0"/>
                <a:ea typeface="微软雅黑" panose="020B0503020204020204" pitchFamily="34" charset="-122"/>
              </a:defRPr>
            </a:lvl2pPr>
            <a:lvl3pPr marL="1143000" indent="-228600">
              <a:defRPr>
                <a:solidFill>
                  <a:schemeClr val="tx1"/>
                </a:solidFill>
                <a:latin typeface="Consolas" panose="020B0609020204030204" pitchFamily="49" charset="0"/>
                <a:ea typeface="微软雅黑" panose="020B0503020204020204" pitchFamily="34" charset="-122"/>
              </a:defRPr>
            </a:lvl3pPr>
            <a:lvl4pPr marL="1600200" indent="-228600">
              <a:defRPr>
                <a:solidFill>
                  <a:schemeClr val="tx1"/>
                </a:solidFill>
                <a:latin typeface="Consolas" panose="020B0609020204030204" pitchFamily="49" charset="0"/>
                <a:ea typeface="微软雅黑" panose="020B0503020204020204" pitchFamily="34" charset="-122"/>
              </a:defRPr>
            </a:lvl4pPr>
            <a:lvl5pPr marL="2057400" indent="-228600">
              <a:defRPr>
                <a:solidFill>
                  <a:schemeClr val="tx1"/>
                </a:solidFill>
                <a:latin typeface="Consolas" panose="020B0609020204030204" pitchFamily="49" charset="0"/>
                <a:ea typeface="微软雅黑" panose="020B0503020204020204" pitchFamily="34" charset="-122"/>
              </a:defRPr>
            </a:lvl5pPr>
            <a:lvl6pPr marL="25146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6pPr>
            <a:lvl7pPr marL="29718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7pPr>
            <a:lvl8pPr marL="34290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8pPr>
            <a:lvl9pPr marL="38862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9pPr>
          </a:lstStyle>
          <a:p>
            <a:r>
              <a:rPr lang="en-US" altLang="zh-CN" sz="2000" b="1" dirty="0">
                <a:solidFill>
                  <a:srgbClr val="0000FF"/>
                </a:solidFill>
              </a:rPr>
              <a:t>2</a:t>
            </a:r>
            <a:endParaRPr lang="en-US" altLang="zh-CN" sz="2000" b="1" dirty="0">
              <a:solidFill>
                <a:srgbClr val="FF0000"/>
              </a:solidFill>
            </a:endParaRPr>
          </a:p>
        </p:txBody>
      </p:sp>
      <p:sp>
        <p:nvSpPr>
          <p:cNvPr id="13" name="Text Box 66"/>
          <p:cNvSpPr txBox="1">
            <a:spLocks noChangeArrowheads="1"/>
          </p:cNvSpPr>
          <p:nvPr/>
        </p:nvSpPr>
        <p:spPr bwMode="auto">
          <a:xfrm>
            <a:off x="6677219" y="4716425"/>
            <a:ext cx="32573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onsolas" panose="020B0609020204030204" pitchFamily="49" charset="0"/>
                <a:ea typeface="微软雅黑" panose="020B0503020204020204" pitchFamily="34" charset="-122"/>
              </a:defRPr>
            </a:lvl1pPr>
            <a:lvl2pPr marL="742950" indent="-285750">
              <a:defRPr>
                <a:solidFill>
                  <a:schemeClr val="tx1"/>
                </a:solidFill>
                <a:latin typeface="Consolas" panose="020B0609020204030204" pitchFamily="49" charset="0"/>
                <a:ea typeface="微软雅黑" panose="020B0503020204020204" pitchFamily="34" charset="-122"/>
              </a:defRPr>
            </a:lvl2pPr>
            <a:lvl3pPr marL="1143000" indent="-228600">
              <a:defRPr>
                <a:solidFill>
                  <a:schemeClr val="tx1"/>
                </a:solidFill>
                <a:latin typeface="Consolas" panose="020B0609020204030204" pitchFamily="49" charset="0"/>
                <a:ea typeface="微软雅黑" panose="020B0503020204020204" pitchFamily="34" charset="-122"/>
              </a:defRPr>
            </a:lvl3pPr>
            <a:lvl4pPr marL="1600200" indent="-228600">
              <a:defRPr>
                <a:solidFill>
                  <a:schemeClr val="tx1"/>
                </a:solidFill>
                <a:latin typeface="Consolas" panose="020B0609020204030204" pitchFamily="49" charset="0"/>
                <a:ea typeface="微软雅黑" panose="020B0503020204020204" pitchFamily="34" charset="-122"/>
              </a:defRPr>
            </a:lvl4pPr>
            <a:lvl5pPr marL="2057400" indent="-228600">
              <a:defRPr>
                <a:solidFill>
                  <a:schemeClr val="tx1"/>
                </a:solidFill>
                <a:latin typeface="Consolas" panose="020B0609020204030204" pitchFamily="49" charset="0"/>
                <a:ea typeface="微软雅黑" panose="020B0503020204020204" pitchFamily="34" charset="-122"/>
              </a:defRPr>
            </a:lvl5pPr>
            <a:lvl6pPr marL="25146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6pPr>
            <a:lvl7pPr marL="29718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7pPr>
            <a:lvl8pPr marL="34290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8pPr>
            <a:lvl9pPr marL="38862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9pPr>
          </a:lstStyle>
          <a:p>
            <a:r>
              <a:rPr lang="en-US" altLang="zh-CN" sz="2000" b="1" dirty="0">
                <a:solidFill>
                  <a:srgbClr val="0000FF"/>
                </a:solidFill>
              </a:rPr>
              <a:t>3</a:t>
            </a:r>
            <a:endParaRPr lang="en-US" altLang="zh-CN" sz="2000" b="1" dirty="0">
              <a:solidFill>
                <a:srgbClr val="FF0000"/>
              </a:solidFill>
            </a:endParaRPr>
          </a:p>
        </p:txBody>
      </p:sp>
      <p:sp>
        <p:nvSpPr>
          <p:cNvPr id="14" name="Text Box 66"/>
          <p:cNvSpPr txBox="1">
            <a:spLocks noChangeArrowheads="1"/>
          </p:cNvSpPr>
          <p:nvPr/>
        </p:nvSpPr>
        <p:spPr bwMode="auto">
          <a:xfrm>
            <a:off x="7594045" y="4606946"/>
            <a:ext cx="32573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onsolas" panose="020B0609020204030204" pitchFamily="49" charset="0"/>
                <a:ea typeface="微软雅黑" panose="020B0503020204020204" pitchFamily="34" charset="-122"/>
              </a:defRPr>
            </a:lvl1pPr>
            <a:lvl2pPr marL="742950" indent="-285750">
              <a:defRPr>
                <a:solidFill>
                  <a:schemeClr val="tx1"/>
                </a:solidFill>
                <a:latin typeface="Consolas" panose="020B0609020204030204" pitchFamily="49" charset="0"/>
                <a:ea typeface="微软雅黑" panose="020B0503020204020204" pitchFamily="34" charset="-122"/>
              </a:defRPr>
            </a:lvl2pPr>
            <a:lvl3pPr marL="1143000" indent="-228600">
              <a:defRPr>
                <a:solidFill>
                  <a:schemeClr val="tx1"/>
                </a:solidFill>
                <a:latin typeface="Consolas" panose="020B0609020204030204" pitchFamily="49" charset="0"/>
                <a:ea typeface="微软雅黑" panose="020B0503020204020204" pitchFamily="34" charset="-122"/>
              </a:defRPr>
            </a:lvl3pPr>
            <a:lvl4pPr marL="1600200" indent="-228600">
              <a:defRPr>
                <a:solidFill>
                  <a:schemeClr val="tx1"/>
                </a:solidFill>
                <a:latin typeface="Consolas" panose="020B0609020204030204" pitchFamily="49" charset="0"/>
                <a:ea typeface="微软雅黑" panose="020B0503020204020204" pitchFamily="34" charset="-122"/>
              </a:defRPr>
            </a:lvl4pPr>
            <a:lvl5pPr marL="2057400" indent="-228600">
              <a:defRPr>
                <a:solidFill>
                  <a:schemeClr val="tx1"/>
                </a:solidFill>
                <a:latin typeface="Consolas" panose="020B0609020204030204" pitchFamily="49" charset="0"/>
                <a:ea typeface="微软雅黑" panose="020B0503020204020204" pitchFamily="34" charset="-122"/>
              </a:defRPr>
            </a:lvl5pPr>
            <a:lvl6pPr marL="25146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6pPr>
            <a:lvl7pPr marL="29718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7pPr>
            <a:lvl8pPr marL="34290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8pPr>
            <a:lvl9pPr marL="38862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9pPr>
          </a:lstStyle>
          <a:p>
            <a:r>
              <a:rPr lang="en-US" altLang="zh-CN" sz="2000" b="1" dirty="0">
                <a:solidFill>
                  <a:srgbClr val="0000FF"/>
                </a:solidFill>
              </a:rPr>
              <a:t>4</a:t>
            </a:r>
            <a:endParaRPr lang="en-US" altLang="zh-CN" sz="2000" b="1" dirty="0">
              <a:solidFill>
                <a:srgbClr val="FF0000"/>
              </a:solidFill>
            </a:endParaRPr>
          </a:p>
        </p:txBody>
      </p:sp>
      <p:sp>
        <p:nvSpPr>
          <p:cNvPr id="15" name="Oval 100"/>
          <p:cNvSpPr>
            <a:spLocks noChangeArrowheads="1"/>
          </p:cNvSpPr>
          <p:nvPr/>
        </p:nvSpPr>
        <p:spPr bwMode="auto">
          <a:xfrm>
            <a:off x="5109887" y="6212567"/>
            <a:ext cx="486966" cy="649288"/>
          </a:xfrm>
          <a:prstGeom prst="ellipse">
            <a:avLst/>
          </a:prstGeom>
          <a:solidFill>
            <a:srgbClr val="0070C0"/>
          </a:solidFill>
        </p:spPr>
        <p:style>
          <a:lnRef idx="0">
            <a:schemeClr val="accent1"/>
          </a:lnRef>
          <a:fillRef idx="3">
            <a:schemeClr val="accent1"/>
          </a:fillRef>
          <a:effectRef idx="3">
            <a:schemeClr val="accent1"/>
          </a:effectRef>
          <a:fontRef idx="minor">
            <a:schemeClr val="lt1"/>
          </a:fontRef>
        </p:style>
        <p:txBody>
          <a:bodyPr wrap="none" anchor="ctr"/>
          <a:lstStyle/>
          <a:p>
            <a:pPr algn="ctr" fontAlgn="auto">
              <a:spcBef>
                <a:spcPts val="0"/>
              </a:spcBef>
              <a:spcAft>
                <a:spcPts val="0"/>
              </a:spcAft>
              <a:defRPr/>
            </a:pPr>
            <a:r>
              <a:rPr lang="en-US" altLang="zh-CN" sz="2000" b="1" dirty="0"/>
              <a:t>F</a:t>
            </a:r>
          </a:p>
        </p:txBody>
      </p:sp>
      <p:cxnSp>
        <p:nvCxnSpPr>
          <p:cNvPr id="16" name="直接连接符 15"/>
          <p:cNvCxnSpPr>
            <a:cxnSpLocks noChangeShapeType="1"/>
            <a:stCxn id="6" idx="3"/>
            <a:endCxn id="15" idx="0"/>
          </p:cNvCxnSpPr>
          <p:nvPr/>
        </p:nvCxnSpPr>
        <p:spPr bwMode="auto">
          <a:xfrm flipH="1">
            <a:off x="5353370" y="5717371"/>
            <a:ext cx="157399" cy="495196"/>
          </a:xfrm>
          <a:prstGeom prst="line">
            <a:avLst/>
          </a:prstGeom>
          <a:noFill/>
          <a:ln w="19050" algn="ctr">
            <a:solidFill>
              <a:srgbClr val="0070C0"/>
            </a:solidFill>
            <a:round/>
          </a:ln>
        </p:spPr>
      </p:cxnSp>
      <p:sp>
        <p:nvSpPr>
          <p:cNvPr id="17" name="Oval 100"/>
          <p:cNvSpPr>
            <a:spLocks noChangeArrowheads="1"/>
          </p:cNvSpPr>
          <p:nvPr/>
        </p:nvSpPr>
        <p:spPr bwMode="auto">
          <a:xfrm>
            <a:off x="5799607" y="6216403"/>
            <a:ext cx="486966" cy="649288"/>
          </a:xfrm>
          <a:prstGeom prst="ellipse">
            <a:avLst/>
          </a:prstGeom>
          <a:solidFill>
            <a:srgbClr val="0070C0"/>
          </a:solidFill>
        </p:spPr>
        <p:style>
          <a:lnRef idx="0">
            <a:schemeClr val="accent1"/>
          </a:lnRef>
          <a:fillRef idx="3">
            <a:schemeClr val="accent1"/>
          </a:fillRef>
          <a:effectRef idx="3">
            <a:schemeClr val="accent1"/>
          </a:effectRef>
          <a:fontRef idx="minor">
            <a:schemeClr val="lt1"/>
          </a:fontRef>
        </p:style>
        <p:txBody>
          <a:bodyPr wrap="none" anchor="ctr"/>
          <a:lstStyle/>
          <a:p>
            <a:pPr algn="ctr" fontAlgn="auto">
              <a:spcBef>
                <a:spcPts val="0"/>
              </a:spcBef>
              <a:spcAft>
                <a:spcPts val="0"/>
              </a:spcAft>
              <a:defRPr/>
            </a:pPr>
            <a:r>
              <a:rPr lang="en-US" altLang="zh-CN" sz="2000" b="1" dirty="0"/>
              <a:t>G</a:t>
            </a:r>
          </a:p>
        </p:txBody>
      </p:sp>
      <p:cxnSp>
        <p:nvCxnSpPr>
          <p:cNvPr id="18" name="直接连接符 17"/>
          <p:cNvCxnSpPr>
            <a:cxnSpLocks noChangeShapeType="1"/>
            <a:stCxn id="6" idx="5"/>
            <a:endCxn id="17" idx="0"/>
          </p:cNvCxnSpPr>
          <p:nvPr/>
        </p:nvCxnSpPr>
        <p:spPr bwMode="auto">
          <a:xfrm>
            <a:off x="5855105" y="5717371"/>
            <a:ext cx="187985" cy="499032"/>
          </a:xfrm>
          <a:prstGeom prst="line">
            <a:avLst/>
          </a:prstGeom>
          <a:noFill/>
          <a:ln w="19050" algn="ctr">
            <a:solidFill>
              <a:srgbClr val="0070C0"/>
            </a:solidFill>
            <a:round/>
          </a:ln>
        </p:spPr>
      </p:cxnSp>
      <p:sp>
        <p:nvSpPr>
          <p:cNvPr id="19" name="Text Box 66"/>
          <p:cNvSpPr txBox="1">
            <a:spLocks noChangeArrowheads="1"/>
          </p:cNvSpPr>
          <p:nvPr/>
        </p:nvSpPr>
        <p:spPr bwMode="auto">
          <a:xfrm>
            <a:off x="5106339" y="5816293"/>
            <a:ext cx="32573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onsolas" panose="020B0609020204030204" pitchFamily="49" charset="0"/>
                <a:ea typeface="微软雅黑" panose="020B0503020204020204" pitchFamily="34" charset="-122"/>
              </a:defRPr>
            </a:lvl1pPr>
            <a:lvl2pPr marL="742950" indent="-285750">
              <a:defRPr>
                <a:solidFill>
                  <a:schemeClr val="tx1"/>
                </a:solidFill>
                <a:latin typeface="Consolas" panose="020B0609020204030204" pitchFamily="49" charset="0"/>
                <a:ea typeface="微软雅黑" panose="020B0503020204020204" pitchFamily="34" charset="-122"/>
              </a:defRPr>
            </a:lvl2pPr>
            <a:lvl3pPr marL="1143000" indent="-228600">
              <a:defRPr>
                <a:solidFill>
                  <a:schemeClr val="tx1"/>
                </a:solidFill>
                <a:latin typeface="Consolas" panose="020B0609020204030204" pitchFamily="49" charset="0"/>
                <a:ea typeface="微软雅黑" panose="020B0503020204020204" pitchFamily="34" charset="-122"/>
              </a:defRPr>
            </a:lvl3pPr>
            <a:lvl4pPr marL="1600200" indent="-228600">
              <a:defRPr>
                <a:solidFill>
                  <a:schemeClr val="tx1"/>
                </a:solidFill>
                <a:latin typeface="Consolas" panose="020B0609020204030204" pitchFamily="49" charset="0"/>
                <a:ea typeface="微软雅黑" panose="020B0503020204020204" pitchFamily="34" charset="-122"/>
              </a:defRPr>
            </a:lvl4pPr>
            <a:lvl5pPr marL="2057400" indent="-228600">
              <a:defRPr>
                <a:solidFill>
                  <a:schemeClr val="tx1"/>
                </a:solidFill>
                <a:latin typeface="Consolas" panose="020B0609020204030204" pitchFamily="49" charset="0"/>
                <a:ea typeface="微软雅黑" panose="020B0503020204020204" pitchFamily="34" charset="-122"/>
              </a:defRPr>
            </a:lvl5pPr>
            <a:lvl6pPr marL="25146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6pPr>
            <a:lvl7pPr marL="29718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7pPr>
            <a:lvl8pPr marL="34290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8pPr>
            <a:lvl9pPr marL="38862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9pPr>
          </a:lstStyle>
          <a:p>
            <a:r>
              <a:rPr lang="en-US" altLang="zh-CN" sz="2000" b="1" dirty="0">
                <a:solidFill>
                  <a:srgbClr val="0000FF"/>
                </a:solidFill>
              </a:rPr>
              <a:t>3</a:t>
            </a:r>
            <a:endParaRPr lang="en-US" altLang="zh-CN" sz="2000" b="1" dirty="0">
              <a:solidFill>
                <a:srgbClr val="FF0000"/>
              </a:solidFill>
            </a:endParaRPr>
          </a:p>
        </p:txBody>
      </p:sp>
      <p:sp>
        <p:nvSpPr>
          <p:cNvPr id="20" name="Text Box 66"/>
          <p:cNvSpPr txBox="1">
            <a:spLocks noChangeArrowheads="1"/>
          </p:cNvSpPr>
          <p:nvPr/>
        </p:nvSpPr>
        <p:spPr bwMode="auto">
          <a:xfrm>
            <a:off x="5651216" y="5812457"/>
            <a:ext cx="32573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onsolas" panose="020B0609020204030204" pitchFamily="49" charset="0"/>
                <a:ea typeface="微软雅黑" panose="020B0503020204020204" pitchFamily="34" charset="-122"/>
              </a:defRPr>
            </a:lvl1pPr>
            <a:lvl2pPr marL="742950" indent="-285750">
              <a:defRPr>
                <a:solidFill>
                  <a:schemeClr val="tx1"/>
                </a:solidFill>
                <a:latin typeface="Consolas" panose="020B0609020204030204" pitchFamily="49" charset="0"/>
                <a:ea typeface="微软雅黑" panose="020B0503020204020204" pitchFamily="34" charset="-122"/>
              </a:defRPr>
            </a:lvl2pPr>
            <a:lvl3pPr marL="1143000" indent="-228600">
              <a:defRPr>
                <a:solidFill>
                  <a:schemeClr val="tx1"/>
                </a:solidFill>
                <a:latin typeface="Consolas" panose="020B0609020204030204" pitchFamily="49" charset="0"/>
                <a:ea typeface="微软雅黑" panose="020B0503020204020204" pitchFamily="34" charset="-122"/>
              </a:defRPr>
            </a:lvl3pPr>
            <a:lvl4pPr marL="1600200" indent="-228600">
              <a:defRPr>
                <a:solidFill>
                  <a:schemeClr val="tx1"/>
                </a:solidFill>
                <a:latin typeface="Consolas" panose="020B0609020204030204" pitchFamily="49" charset="0"/>
                <a:ea typeface="微软雅黑" panose="020B0503020204020204" pitchFamily="34" charset="-122"/>
              </a:defRPr>
            </a:lvl4pPr>
            <a:lvl5pPr marL="2057400" indent="-228600">
              <a:defRPr>
                <a:solidFill>
                  <a:schemeClr val="tx1"/>
                </a:solidFill>
                <a:latin typeface="Consolas" panose="020B0609020204030204" pitchFamily="49" charset="0"/>
                <a:ea typeface="微软雅黑" panose="020B0503020204020204" pitchFamily="34" charset="-122"/>
              </a:defRPr>
            </a:lvl5pPr>
            <a:lvl6pPr marL="25146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6pPr>
            <a:lvl7pPr marL="29718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7pPr>
            <a:lvl8pPr marL="34290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8pPr>
            <a:lvl9pPr marL="38862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9pPr>
          </a:lstStyle>
          <a:p>
            <a:r>
              <a:rPr lang="en-US" altLang="zh-CN" sz="2000" b="1" dirty="0">
                <a:solidFill>
                  <a:srgbClr val="0000FF"/>
                </a:solidFill>
              </a:rPr>
              <a:t>4</a:t>
            </a:r>
            <a:endParaRPr lang="en-US" altLang="zh-CN" sz="2000" b="1" dirty="0">
              <a:solidFill>
                <a:srgbClr val="FF0000"/>
              </a:solidFill>
            </a:endParaRPr>
          </a:p>
        </p:txBody>
      </p:sp>
      <p:sp>
        <p:nvSpPr>
          <p:cNvPr id="28" name="Oval 100"/>
          <p:cNvSpPr>
            <a:spLocks noChangeArrowheads="1"/>
          </p:cNvSpPr>
          <p:nvPr/>
        </p:nvSpPr>
        <p:spPr bwMode="auto">
          <a:xfrm>
            <a:off x="6501998" y="6181903"/>
            <a:ext cx="486966" cy="649288"/>
          </a:xfrm>
          <a:prstGeom prst="ellipse">
            <a:avLst/>
          </a:prstGeom>
          <a:solidFill>
            <a:srgbClr val="0070C0"/>
          </a:solidFill>
        </p:spPr>
        <p:style>
          <a:lnRef idx="0">
            <a:schemeClr val="accent1"/>
          </a:lnRef>
          <a:fillRef idx="3">
            <a:schemeClr val="accent1"/>
          </a:fillRef>
          <a:effectRef idx="3">
            <a:schemeClr val="accent1"/>
          </a:effectRef>
          <a:fontRef idx="minor">
            <a:schemeClr val="lt1"/>
          </a:fontRef>
        </p:style>
        <p:txBody>
          <a:bodyPr wrap="none" anchor="ctr"/>
          <a:lstStyle/>
          <a:p>
            <a:pPr algn="ctr" fontAlgn="auto">
              <a:spcBef>
                <a:spcPts val="0"/>
              </a:spcBef>
              <a:spcAft>
                <a:spcPts val="0"/>
              </a:spcAft>
              <a:defRPr/>
            </a:pPr>
            <a:r>
              <a:rPr lang="en-US" altLang="zh-CN" sz="2000" b="1" dirty="0"/>
              <a:t>H</a:t>
            </a:r>
          </a:p>
        </p:txBody>
      </p:sp>
      <p:cxnSp>
        <p:nvCxnSpPr>
          <p:cNvPr id="29" name="直接连接符 28"/>
          <p:cNvCxnSpPr>
            <a:cxnSpLocks noChangeShapeType="1"/>
            <a:endCxn id="28" idx="0"/>
          </p:cNvCxnSpPr>
          <p:nvPr/>
        </p:nvCxnSpPr>
        <p:spPr bwMode="auto">
          <a:xfrm flipH="1">
            <a:off x="6745481" y="5686707"/>
            <a:ext cx="157399" cy="495196"/>
          </a:xfrm>
          <a:prstGeom prst="line">
            <a:avLst/>
          </a:prstGeom>
          <a:noFill/>
          <a:ln w="19050" algn="ctr">
            <a:solidFill>
              <a:srgbClr val="0070C0"/>
            </a:solidFill>
            <a:round/>
          </a:ln>
        </p:spPr>
      </p:cxnSp>
      <p:sp>
        <p:nvSpPr>
          <p:cNvPr id="30" name="Oval 100"/>
          <p:cNvSpPr>
            <a:spLocks noChangeArrowheads="1"/>
          </p:cNvSpPr>
          <p:nvPr/>
        </p:nvSpPr>
        <p:spPr bwMode="auto">
          <a:xfrm>
            <a:off x="7191718" y="6185739"/>
            <a:ext cx="486966" cy="649288"/>
          </a:xfrm>
          <a:prstGeom prst="ellipse">
            <a:avLst/>
          </a:prstGeom>
          <a:solidFill>
            <a:srgbClr val="0070C0"/>
          </a:solidFill>
        </p:spPr>
        <p:style>
          <a:lnRef idx="0">
            <a:schemeClr val="accent1"/>
          </a:lnRef>
          <a:fillRef idx="3">
            <a:schemeClr val="accent1"/>
          </a:fillRef>
          <a:effectRef idx="3">
            <a:schemeClr val="accent1"/>
          </a:effectRef>
          <a:fontRef idx="minor">
            <a:schemeClr val="lt1"/>
          </a:fontRef>
        </p:style>
        <p:txBody>
          <a:bodyPr wrap="none" anchor="ctr"/>
          <a:lstStyle/>
          <a:p>
            <a:pPr algn="ctr" fontAlgn="auto">
              <a:spcBef>
                <a:spcPts val="0"/>
              </a:spcBef>
              <a:spcAft>
                <a:spcPts val="0"/>
              </a:spcAft>
              <a:defRPr/>
            </a:pPr>
            <a:r>
              <a:rPr lang="en-US" altLang="zh-CN" sz="2000" b="1" dirty="0"/>
              <a:t>I</a:t>
            </a:r>
          </a:p>
        </p:txBody>
      </p:sp>
      <p:cxnSp>
        <p:nvCxnSpPr>
          <p:cNvPr id="31" name="直接连接符 30"/>
          <p:cNvCxnSpPr>
            <a:cxnSpLocks noChangeShapeType="1"/>
            <a:stCxn id="10" idx="5"/>
            <a:endCxn id="30" idx="0"/>
          </p:cNvCxnSpPr>
          <p:nvPr/>
        </p:nvCxnSpPr>
        <p:spPr bwMode="auto">
          <a:xfrm>
            <a:off x="7206810" y="5679962"/>
            <a:ext cx="228391" cy="505777"/>
          </a:xfrm>
          <a:prstGeom prst="line">
            <a:avLst/>
          </a:prstGeom>
          <a:noFill/>
          <a:ln w="19050" algn="ctr">
            <a:solidFill>
              <a:srgbClr val="0070C0"/>
            </a:solidFill>
            <a:round/>
          </a:ln>
        </p:spPr>
      </p:cxnSp>
      <p:sp>
        <p:nvSpPr>
          <p:cNvPr id="32" name="Text Box 66"/>
          <p:cNvSpPr txBox="1">
            <a:spLocks noChangeArrowheads="1"/>
          </p:cNvSpPr>
          <p:nvPr/>
        </p:nvSpPr>
        <p:spPr bwMode="auto">
          <a:xfrm>
            <a:off x="6498450" y="5785629"/>
            <a:ext cx="32573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onsolas" panose="020B0609020204030204" pitchFamily="49" charset="0"/>
                <a:ea typeface="微软雅黑" panose="020B0503020204020204" pitchFamily="34" charset="-122"/>
              </a:defRPr>
            </a:lvl1pPr>
            <a:lvl2pPr marL="742950" indent="-285750">
              <a:defRPr>
                <a:solidFill>
                  <a:schemeClr val="tx1"/>
                </a:solidFill>
                <a:latin typeface="Consolas" panose="020B0609020204030204" pitchFamily="49" charset="0"/>
                <a:ea typeface="微软雅黑" panose="020B0503020204020204" pitchFamily="34" charset="-122"/>
              </a:defRPr>
            </a:lvl2pPr>
            <a:lvl3pPr marL="1143000" indent="-228600">
              <a:defRPr>
                <a:solidFill>
                  <a:schemeClr val="tx1"/>
                </a:solidFill>
                <a:latin typeface="Consolas" panose="020B0609020204030204" pitchFamily="49" charset="0"/>
                <a:ea typeface="微软雅黑" panose="020B0503020204020204" pitchFamily="34" charset="-122"/>
              </a:defRPr>
            </a:lvl3pPr>
            <a:lvl4pPr marL="1600200" indent="-228600">
              <a:defRPr>
                <a:solidFill>
                  <a:schemeClr val="tx1"/>
                </a:solidFill>
                <a:latin typeface="Consolas" panose="020B0609020204030204" pitchFamily="49" charset="0"/>
                <a:ea typeface="微软雅黑" panose="020B0503020204020204" pitchFamily="34" charset="-122"/>
              </a:defRPr>
            </a:lvl4pPr>
            <a:lvl5pPr marL="2057400" indent="-228600">
              <a:defRPr>
                <a:solidFill>
                  <a:schemeClr val="tx1"/>
                </a:solidFill>
                <a:latin typeface="Consolas" panose="020B0609020204030204" pitchFamily="49" charset="0"/>
                <a:ea typeface="微软雅黑" panose="020B0503020204020204" pitchFamily="34" charset="-122"/>
              </a:defRPr>
            </a:lvl5pPr>
            <a:lvl6pPr marL="25146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6pPr>
            <a:lvl7pPr marL="29718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7pPr>
            <a:lvl8pPr marL="34290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8pPr>
            <a:lvl9pPr marL="38862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9pPr>
          </a:lstStyle>
          <a:p>
            <a:r>
              <a:rPr lang="en-US" altLang="zh-CN" sz="2000" b="1" dirty="0">
                <a:solidFill>
                  <a:srgbClr val="0000FF"/>
                </a:solidFill>
              </a:rPr>
              <a:t>2</a:t>
            </a:r>
            <a:endParaRPr lang="en-US" altLang="zh-CN" sz="2000" b="1" dirty="0">
              <a:solidFill>
                <a:srgbClr val="FF0000"/>
              </a:solidFill>
            </a:endParaRPr>
          </a:p>
        </p:txBody>
      </p:sp>
      <p:sp>
        <p:nvSpPr>
          <p:cNvPr id="33" name="Text Box 66"/>
          <p:cNvSpPr txBox="1">
            <a:spLocks noChangeArrowheads="1"/>
          </p:cNvSpPr>
          <p:nvPr/>
        </p:nvSpPr>
        <p:spPr bwMode="auto">
          <a:xfrm>
            <a:off x="7043327" y="5781793"/>
            <a:ext cx="32573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onsolas" panose="020B0609020204030204" pitchFamily="49" charset="0"/>
                <a:ea typeface="微软雅黑" panose="020B0503020204020204" pitchFamily="34" charset="-122"/>
              </a:defRPr>
            </a:lvl1pPr>
            <a:lvl2pPr marL="742950" indent="-285750">
              <a:defRPr>
                <a:solidFill>
                  <a:schemeClr val="tx1"/>
                </a:solidFill>
                <a:latin typeface="Consolas" panose="020B0609020204030204" pitchFamily="49" charset="0"/>
                <a:ea typeface="微软雅黑" panose="020B0503020204020204" pitchFamily="34" charset="-122"/>
              </a:defRPr>
            </a:lvl2pPr>
            <a:lvl3pPr marL="1143000" indent="-228600">
              <a:defRPr>
                <a:solidFill>
                  <a:schemeClr val="tx1"/>
                </a:solidFill>
                <a:latin typeface="Consolas" panose="020B0609020204030204" pitchFamily="49" charset="0"/>
                <a:ea typeface="微软雅黑" panose="020B0503020204020204" pitchFamily="34" charset="-122"/>
              </a:defRPr>
            </a:lvl3pPr>
            <a:lvl4pPr marL="1600200" indent="-228600">
              <a:defRPr>
                <a:solidFill>
                  <a:schemeClr val="tx1"/>
                </a:solidFill>
                <a:latin typeface="Consolas" panose="020B0609020204030204" pitchFamily="49" charset="0"/>
                <a:ea typeface="微软雅黑" panose="020B0503020204020204" pitchFamily="34" charset="-122"/>
              </a:defRPr>
            </a:lvl4pPr>
            <a:lvl5pPr marL="2057400" indent="-228600">
              <a:defRPr>
                <a:solidFill>
                  <a:schemeClr val="tx1"/>
                </a:solidFill>
                <a:latin typeface="Consolas" panose="020B0609020204030204" pitchFamily="49" charset="0"/>
                <a:ea typeface="微软雅黑" panose="020B0503020204020204" pitchFamily="34" charset="-122"/>
              </a:defRPr>
            </a:lvl5pPr>
            <a:lvl6pPr marL="25146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6pPr>
            <a:lvl7pPr marL="29718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7pPr>
            <a:lvl8pPr marL="34290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8pPr>
            <a:lvl9pPr marL="38862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9pPr>
          </a:lstStyle>
          <a:p>
            <a:r>
              <a:rPr lang="en-US" altLang="zh-CN" sz="2000" b="1" dirty="0">
                <a:solidFill>
                  <a:srgbClr val="0000FF"/>
                </a:solidFill>
              </a:rPr>
              <a:t>4</a:t>
            </a:r>
            <a:endParaRPr lang="en-US" altLang="zh-CN" sz="2000" b="1" dirty="0">
              <a:solidFill>
                <a:srgbClr val="FF0000"/>
              </a:solidFill>
            </a:endParaRPr>
          </a:p>
        </p:txBody>
      </p:sp>
      <p:sp>
        <p:nvSpPr>
          <p:cNvPr id="27" name="Oval 100"/>
          <p:cNvSpPr>
            <a:spLocks noChangeArrowheads="1"/>
          </p:cNvSpPr>
          <p:nvPr/>
        </p:nvSpPr>
        <p:spPr bwMode="auto">
          <a:xfrm>
            <a:off x="7956556" y="6185711"/>
            <a:ext cx="486966" cy="649288"/>
          </a:xfrm>
          <a:prstGeom prst="ellipse">
            <a:avLst/>
          </a:prstGeom>
          <a:solidFill>
            <a:srgbClr val="0070C0"/>
          </a:solidFill>
        </p:spPr>
        <p:style>
          <a:lnRef idx="0">
            <a:schemeClr val="accent1"/>
          </a:lnRef>
          <a:fillRef idx="3">
            <a:schemeClr val="accent1"/>
          </a:fillRef>
          <a:effectRef idx="3">
            <a:schemeClr val="accent1"/>
          </a:effectRef>
          <a:fontRef idx="minor">
            <a:schemeClr val="lt1"/>
          </a:fontRef>
        </p:style>
        <p:txBody>
          <a:bodyPr wrap="none" anchor="ctr"/>
          <a:lstStyle/>
          <a:p>
            <a:pPr algn="ctr" fontAlgn="auto">
              <a:spcBef>
                <a:spcPts val="0"/>
              </a:spcBef>
              <a:spcAft>
                <a:spcPts val="0"/>
              </a:spcAft>
              <a:defRPr/>
            </a:pPr>
            <a:r>
              <a:rPr lang="en-US" altLang="zh-CN" sz="2000" b="1" dirty="0"/>
              <a:t>J</a:t>
            </a:r>
          </a:p>
        </p:txBody>
      </p:sp>
      <p:cxnSp>
        <p:nvCxnSpPr>
          <p:cNvPr id="34" name="直接连接符 33"/>
          <p:cNvCxnSpPr>
            <a:cxnSpLocks noChangeShapeType="1"/>
            <a:endCxn id="27" idx="0"/>
          </p:cNvCxnSpPr>
          <p:nvPr/>
        </p:nvCxnSpPr>
        <p:spPr bwMode="auto">
          <a:xfrm flipH="1">
            <a:off x="8200039" y="5690515"/>
            <a:ext cx="157399" cy="495196"/>
          </a:xfrm>
          <a:prstGeom prst="line">
            <a:avLst/>
          </a:prstGeom>
          <a:noFill/>
          <a:ln w="19050" algn="ctr">
            <a:solidFill>
              <a:srgbClr val="0070C0"/>
            </a:solidFill>
            <a:round/>
          </a:ln>
        </p:spPr>
      </p:cxnSp>
      <p:sp>
        <p:nvSpPr>
          <p:cNvPr id="35" name="Oval 100"/>
          <p:cNvSpPr>
            <a:spLocks noChangeArrowheads="1"/>
          </p:cNvSpPr>
          <p:nvPr/>
        </p:nvSpPr>
        <p:spPr bwMode="auto">
          <a:xfrm>
            <a:off x="8646276" y="6189547"/>
            <a:ext cx="486966" cy="649288"/>
          </a:xfrm>
          <a:prstGeom prst="ellipse">
            <a:avLst/>
          </a:prstGeom>
          <a:solidFill>
            <a:srgbClr val="0070C0"/>
          </a:solidFill>
        </p:spPr>
        <p:style>
          <a:lnRef idx="0">
            <a:schemeClr val="accent1"/>
          </a:lnRef>
          <a:fillRef idx="3">
            <a:schemeClr val="accent1"/>
          </a:fillRef>
          <a:effectRef idx="3">
            <a:schemeClr val="accent1"/>
          </a:effectRef>
          <a:fontRef idx="minor">
            <a:schemeClr val="lt1"/>
          </a:fontRef>
        </p:style>
        <p:txBody>
          <a:bodyPr wrap="none" anchor="ctr"/>
          <a:lstStyle/>
          <a:p>
            <a:pPr algn="ctr" fontAlgn="auto">
              <a:spcBef>
                <a:spcPts val="0"/>
              </a:spcBef>
              <a:spcAft>
                <a:spcPts val="0"/>
              </a:spcAft>
              <a:defRPr/>
            </a:pPr>
            <a:r>
              <a:rPr lang="en-US" altLang="zh-CN" sz="2000" b="1" dirty="0"/>
              <a:t>K</a:t>
            </a:r>
          </a:p>
        </p:txBody>
      </p:sp>
      <p:cxnSp>
        <p:nvCxnSpPr>
          <p:cNvPr id="36" name="直接连接符 35"/>
          <p:cNvCxnSpPr>
            <a:cxnSpLocks noChangeShapeType="1"/>
            <a:endCxn id="35" idx="0"/>
          </p:cNvCxnSpPr>
          <p:nvPr/>
        </p:nvCxnSpPr>
        <p:spPr bwMode="auto">
          <a:xfrm>
            <a:off x="8661368" y="5683770"/>
            <a:ext cx="228391" cy="505777"/>
          </a:xfrm>
          <a:prstGeom prst="line">
            <a:avLst/>
          </a:prstGeom>
          <a:noFill/>
          <a:ln w="19050" algn="ctr">
            <a:solidFill>
              <a:srgbClr val="0070C0"/>
            </a:solidFill>
            <a:round/>
          </a:ln>
        </p:spPr>
      </p:cxnSp>
      <p:sp>
        <p:nvSpPr>
          <p:cNvPr id="37" name="Text Box 66"/>
          <p:cNvSpPr txBox="1">
            <a:spLocks noChangeArrowheads="1"/>
          </p:cNvSpPr>
          <p:nvPr/>
        </p:nvSpPr>
        <p:spPr bwMode="auto">
          <a:xfrm>
            <a:off x="7953008" y="5789437"/>
            <a:ext cx="32573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onsolas" panose="020B0609020204030204" pitchFamily="49" charset="0"/>
                <a:ea typeface="微软雅黑" panose="020B0503020204020204" pitchFamily="34" charset="-122"/>
              </a:defRPr>
            </a:lvl1pPr>
            <a:lvl2pPr marL="742950" indent="-285750">
              <a:defRPr>
                <a:solidFill>
                  <a:schemeClr val="tx1"/>
                </a:solidFill>
                <a:latin typeface="Consolas" panose="020B0609020204030204" pitchFamily="49" charset="0"/>
                <a:ea typeface="微软雅黑" panose="020B0503020204020204" pitchFamily="34" charset="-122"/>
              </a:defRPr>
            </a:lvl2pPr>
            <a:lvl3pPr marL="1143000" indent="-228600">
              <a:defRPr>
                <a:solidFill>
                  <a:schemeClr val="tx1"/>
                </a:solidFill>
                <a:latin typeface="Consolas" panose="020B0609020204030204" pitchFamily="49" charset="0"/>
                <a:ea typeface="微软雅黑" panose="020B0503020204020204" pitchFamily="34" charset="-122"/>
              </a:defRPr>
            </a:lvl3pPr>
            <a:lvl4pPr marL="1600200" indent="-228600">
              <a:defRPr>
                <a:solidFill>
                  <a:schemeClr val="tx1"/>
                </a:solidFill>
                <a:latin typeface="Consolas" panose="020B0609020204030204" pitchFamily="49" charset="0"/>
                <a:ea typeface="微软雅黑" panose="020B0503020204020204" pitchFamily="34" charset="-122"/>
              </a:defRPr>
            </a:lvl4pPr>
            <a:lvl5pPr marL="2057400" indent="-228600">
              <a:defRPr>
                <a:solidFill>
                  <a:schemeClr val="tx1"/>
                </a:solidFill>
                <a:latin typeface="Consolas" panose="020B0609020204030204" pitchFamily="49" charset="0"/>
                <a:ea typeface="微软雅黑" panose="020B0503020204020204" pitchFamily="34" charset="-122"/>
              </a:defRPr>
            </a:lvl5pPr>
            <a:lvl6pPr marL="25146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6pPr>
            <a:lvl7pPr marL="29718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7pPr>
            <a:lvl8pPr marL="34290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8pPr>
            <a:lvl9pPr marL="38862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9pPr>
          </a:lstStyle>
          <a:p>
            <a:r>
              <a:rPr lang="en-US" altLang="zh-CN" sz="2000" b="1" dirty="0">
                <a:solidFill>
                  <a:srgbClr val="0000FF"/>
                </a:solidFill>
              </a:rPr>
              <a:t>2</a:t>
            </a:r>
            <a:endParaRPr lang="en-US" altLang="zh-CN" sz="2000" b="1" dirty="0">
              <a:solidFill>
                <a:srgbClr val="FF0000"/>
              </a:solidFill>
            </a:endParaRPr>
          </a:p>
        </p:txBody>
      </p:sp>
      <p:sp>
        <p:nvSpPr>
          <p:cNvPr id="38" name="Text Box 66"/>
          <p:cNvSpPr txBox="1">
            <a:spLocks noChangeArrowheads="1"/>
          </p:cNvSpPr>
          <p:nvPr/>
        </p:nvSpPr>
        <p:spPr bwMode="auto">
          <a:xfrm>
            <a:off x="8497885" y="5785601"/>
            <a:ext cx="32573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onsolas" panose="020B0609020204030204" pitchFamily="49" charset="0"/>
                <a:ea typeface="微软雅黑" panose="020B0503020204020204" pitchFamily="34" charset="-122"/>
              </a:defRPr>
            </a:lvl1pPr>
            <a:lvl2pPr marL="742950" indent="-285750">
              <a:defRPr>
                <a:solidFill>
                  <a:schemeClr val="tx1"/>
                </a:solidFill>
                <a:latin typeface="Consolas" panose="020B0609020204030204" pitchFamily="49" charset="0"/>
                <a:ea typeface="微软雅黑" panose="020B0503020204020204" pitchFamily="34" charset="-122"/>
              </a:defRPr>
            </a:lvl2pPr>
            <a:lvl3pPr marL="1143000" indent="-228600">
              <a:defRPr>
                <a:solidFill>
                  <a:schemeClr val="tx1"/>
                </a:solidFill>
                <a:latin typeface="Consolas" panose="020B0609020204030204" pitchFamily="49" charset="0"/>
                <a:ea typeface="微软雅黑" panose="020B0503020204020204" pitchFamily="34" charset="-122"/>
              </a:defRPr>
            </a:lvl3pPr>
            <a:lvl4pPr marL="1600200" indent="-228600">
              <a:defRPr>
                <a:solidFill>
                  <a:schemeClr val="tx1"/>
                </a:solidFill>
                <a:latin typeface="Consolas" panose="020B0609020204030204" pitchFamily="49" charset="0"/>
                <a:ea typeface="微软雅黑" panose="020B0503020204020204" pitchFamily="34" charset="-122"/>
              </a:defRPr>
            </a:lvl4pPr>
            <a:lvl5pPr marL="2057400" indent="-228600">
              <a:defRPr>
                <a:solidFill>
                  <a:schemeClr val="tx1"/>
                </a:solidFill>
                <a:latin typeface="Consolas" panose="020B0609020204030204" pitchFamily="49" charset="0"/>
                <a:ea typeface="微软雅黑" panose="020B0503020204020204" pitchFamily="34" charset="-122"/>
              </a:defRPr>
            </a:lvl5pPr>
            <a:lvl6pPr marL="25146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6pPr>
            <a:lvl7pPr marL="29718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7pPr>
            <a:lvl8pPr marL="34290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8pPr>
            <a:lvl9pPr marL="38862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9pPr>
          </a:lstStyle>
          <a:p>
            <a:r>
              <a:rPr lang="en-US" altLang="zh-CN" sz="2000" b="1" dirty="0">
                <a:solidFill>
                  <a:srgbClr val="0000FF"/>
                </a:solidFill>
              </a:rPr>
              <a:t>3</a:t>
            </a:r>
            <a:endParaRPr lang="en-US" altLang="zh-CN" sz="2000" b="1" dirty="0">
              <a:solidFill>
                <a:srgbClr val="FF0000"/>
              </a:solidFill>
            </a:endParaRPr>
          </a:p>
        </p:txBody>
      </p:sp>
      <p:sp>
        <p:nvSpPr>
          <p:cNvPr id="21" name="矩形 20">
            <a:extLst>
              <a:ext uri="{FF2B5EF4-FFF2-40B4-BE49-F238E27FC236}">
                <a16:creationId xmlns:a16="http://schemas.microsoft.com/office/drawing/2014/main" id="{893533D1-E8AF-47AA-ACCA-519795F44671}"/>
              </a:ext>
            </a:extLst>
          </p:cNvPr>
          <p:cNvSpPr/>
          <p:nvPr/>
        </p:nvSpPr>
        <p:spPr>
          <a:xfrm>
            <a:off x="0" y="-37539"/>
            <a:ext cx="8767684" cy="2677656"/>
          </a:xfrm>
          <a:prstGeom prst="rect">
            <a:avLst/>
          </a:prstGeom>
        </p:spPr>
        <p:txBody>
          <a:bodyPr wrap="square">
            <a:spAutoFit/>
          </a:bodyPr>
          <a:lstStyle/>
          <a:p>
            <a:pPr marL="0" indent="0">
              <a:buNone/>
            </a:pPr>
            <a:r>
              <a:rPr lang="en-US" altLang="zh-CN" sz="2800" b="1" dirty="0">
                <a:latin typeface="+mn-lt"/>
                <a:ea typeface="+mn-ea"/>
              </a:rPr>
              <a:t>4</a:t>
            </a:r>
            <a:r>
              <a:rPr lang="zh-CN" altLang="en-US" sz="2800" b="1" dirty="0">
                <a:latin typeface="+mn-lt"/>
                <a:ea typeface="+mn-ea"/>
              </a:rPr>
              <a:t>）扩展结点 </a:t>
            </a:r>
            <a:r>
              <a:rPr lang="en-US" altLang="zh-CN" sz="2800" b="1" dirty="0">
                <a:latin typeface="+mn-lt"/>
                <a:ea typeface="+mn-ea"/>
              </a:rPr>
              <a:t>F</a:t>
            </a:r>
            <a:r>
              <a:rPr lang="zh-CN" altLang="en-US" sz="2800" b="1" dirty="0">
                <a:latin typeface="+mn-lt"/>
                <a:ea typeface="+mn-ea"/>
              </a:rPr>
              <a:t>，</a:t>
            </a:r>
            <a:r>
              <a:rPr lang="en-US" altLang="zh-CN" sz="2800" b="1" dirty="0">
                <a:latin typeface="+mn-lt"/>
                <a:ea typeface="+mn-ea"/>
              </a:rPr>
              <a:t>F </a:t>
            </a:r>
            <a:r>
              <a:rPr lang="zh-CN" altLang="en-US" sz="2800" b="1" dirty="0">
                <a:latin typeface="+mn-lt"/>
                <a:ea typeface="+mn-ea"/>
              </a:rPr>
              <a:t>的孩子结点 </a:t>
            </a:r>
            <a:r>
              <a:rPr lang="en-US" altLang="zh-CN" sz="2800" b="1" dirty="0">
                <a:latin typeface="+mn-lt"/>
                <a:ea typeface="+mn-ea"/>
              </a:rPr>
              <a:t>L </a:t>
            </a:r>
            <a:r>
              <a:rPr lang="zh-CN" altLang="en-US" sz="2800" b="1" dirty="0">
                <a:latin typeface="+mn-lt"/>
                <a:ea typeface="+mn-ea"/>
              </a:rPr>
              <a:t>为叶结点，是问题的一个可行解，路程为 </a:t>
            </a:r>
            <a:r>
              <a:rPr lang="en-US" altLang="zh-CN" sz="2800" b="1" dirty="0">
                <a:latin typeface="+mn-lt"/>
                <a:ea typeface="+mn-ea"/>
              </a:rPr>
              <a:t>29</a:t>
            </a:r>
            <a:r>
              <a:rPr lang="zh-CN" altLang="en-US" sz="2800" b="1" dirty="0">
                <a:latin typeface="+mn-lt"/>
                <a:ea typeface="+mn-ea"/>
              </a:rPr>
              <a:t>，此时 </a:t>
            </a:r>
            <a:r>
              <a:rPr lang="en-US" altLang="zh-CN" sz="2800" b="1" dirty="0">
                <a:latin typeface="+mn-lt"/>
                <a:ea typeface="+mn-ea"/>
              </a:rPr>
              <a:t>F </a:t>
            </a:r>
            <a:r>
              <a:rPr lang="zh-CN" altLang="en-US" sz="2800" b="1" dirty="0">
                <a:latin typeface="+mn-lt"/>
                <a:ea typeface="+mn-ea"/>
              </a:rPr>
              <a:t>已扩展完毕，成为死结点，舍弃 </a:t>
            </a:r>
            <a:r>
              <a:rPr lang="en-US" altLang="zh-CN" sz="2800" b="1" dirty="0">
                <a:latin typeface="+mn-lt"/>
                <a:ea typeface="+mn-ea"/>
              </a:rPr>
              <a:t>F</a:t>
            </a:r>
            <a:r>
              <a:rPr lang="zh-CN" altLang="en-US" sz="2800" b="1" dirty="0">
                <a:latin typeface="+mn-lt"/>
                <a:ea typeface="+mn-ea"/>
              </a:rPr>
              <a:t>，同时从队列中删除叶子结点 </a:t>
            </a:r>
            <a:r>
              <a:rPr lang="en-US" altLang="zh-CN" sz="2800" b="1" dirty="0">
                <a:latin typeface="+mn-lt"/>
                <a:ea typeface="+mn-ea"/>
              </a:rPr>
              <a:t>L</a:t>
            </a:r>
            <a:r>
              <a:rPr lang="zh-CN" altLang="en-US" sz="2800" b="1" dirty="0">
                <a:latin typeface="+mn-lt"/>
                <a:ea typeface="+mn-ea"/>
              </a:rPr>
              <a:t>； 扩展结点 </a:t>
            </a:r>
            <a:r>
              <a:rPr lang="en-US" altLang="zh-CN" sz="2800" b="1" dirty="0">
                <a:latin typeface="+mn-lt"/>
                <a:ea typeface="+mn-ea"/>
              </a:rPr>
              <a:t>G</a:t>
            </a:r>
            <a:r>
              <a:rPr lang="zh-CN" altLang="en-US" sz="2800" b="1" dirty="0">
                <a:latin typeface="+mn-lt"/>
                <a:ea typeface="+mn-ea"/>
              </a:rPr>
              <a:t>，</a:t>
            </a:r>
            <a:r>
              <a:rPr lang="en-US" altLang="zh-CN" sz="2800" b="1" dirty="0">
                <a:latin typeface="+mn-lt"/>
                <a:ea typeface="+mn-ea"/>
              </a:rPr>
              <a:t>G </a:t>
            </a:r>
            <a:r>
              <a:rPr lang="zh-CN" altLang="en-US" sz="2800" b="1" dirty="0">
                <a:latin typeface="+mn-lt"/>
                <a:ea typeface="+mn-ea"/>
              </a:rPr>
              <a:t>的孩子结点 </a:t>
            </a:r>
            <a:r>
              <a:rPr lang="en-US" altLang="zh-CN" sz="2800" b="1" dirty="0">
                <a:latin typeface="+mn-lt"/>
                <a:ea typeface="+mn-ea"/>
              </a:rPr>
              <a:t>M </a:t>
            </a:r>
            <a:r>
              <a:rPr lang="zh-CN" altLang="en-US" sz="2800" b="1" dirty="0">
                <a:latin typeface="+mn-lt"/>
                <a:ea typeface="+mn-ea"/>
              </a:rPr>
              <a:t>为叶结点，是问题的一个可行解，路程为 </a:t>
            </a:r>
            <a:r>
              <a:rPr lang="en-US" altLang="zh-CN" sz="2800" b="1" dirty="0">
                <a:latin typeface="+mn-lt"/>
                <a:ea typeface="+mn-ea"/>
              </a:rPr>
              <a:t>23</a:t>
            </a:r>
            <a:r>
              <a:rPr lang="zh-CN" altLang="en-US" sz="2800" b="1" dirty="0">
                <a:latin typeface="+mn-lt"/>
                <a:ea typeface="+mn-ea"/>
              </a:rPr>
              <a:t>，这是当前最优的解，此时 </a:t>
            </a:r>
            <a:r>
              <a:rPr lang="en-US" altLang="zh-CN" sz="2800" b="1" dirty="0">
                <a:latin typeface="+mn-lt"/>
                <a:ea typeface="+mn-ea"/>
              </a:rPr>
              <a:t>G </a:t>
            </a:r>
            <a:r>
              <a:rPr lang="zh-CN" altLang="en-US" sz="2800" b="1" dirty="0">
                <a:latin typeface="+mn-lt"/>
                <a:ea typeface="+mn-ea"/>
              </a:rPr>
              <a:t>已扩展完毕，成为死结点，舍弃 </a:t>
            </a:r>
            <a:r>
              <a:rPr lang="en-US" altLang="zh-CN" sz="2800" b="1" dirty="0">
                <a:latin typeface="+mn-lt"/>
                <a:ea typeface="+mn-ea"/>
              </a:rPr>
              <a:t>G</a:t>
            </a:r>
            <a:r>
              <a:rPr lang="zh-CN" altLang="en-US" sz="2800" b="1" dirty="0">
                <a:latin typeface="+mn-lt"/>
                <a:ea typeface="+mn-ea"/>
              </a:rPr>
              <a:t>，同时从队列中删除叶子结点 </a:t>
            </a:r>
            <a:r>
              <a:rPr lang="en-US" altLang="zh-CN" sz="2800" b="1" dirty="0">
                <a:latin typeface="+mn-lt"/>
                <a:ea typeface="+mn-ea"/>
              </a:rPr>
              <a:t>L</a:t>
            </a:r>
            <a:r>
              <a:rPr lang="zh-CN" altLang="en-US" sz="2800" b="1" dirty="0">
                <a:latin typeface="+mn-lt"/>
                <a:ea typeface="+mn-ea"/>
              </a:rPr>
              <a:t>；</a:t>
            </a:r>
          </a:p>
        </p:txBody>
      </p:sp>
      <p:sp>
        <p:nvSpPr>
          <p:cNvPr id="22" name="文本框 21">
            <a:extLst>
              <a:ext uri="{FF2B5EF4-FFF2-40B4-BE49-F238E27FC236}">
                <a16:creationId xmlns:a16="http://schemas.microsoft.com/office/drawing/2014/main" id="{2F4ECB70-8932-46B3-9308-097B688C9457}"/>
              </a:ext>
            </a:extLst>
          </p:cNvPr>
          <p:cNvSpPr txBox="1"/>
          <p:nvPr/>
        </p:nvSpPr>
        <p:spPr>
          <a:xfrm>
            <a:off x="27014" y="2762614"/>
            <a:ext cx="5561112" cy="2246769"/>
          </a:xfrm>
          <a:prstGeom prst="rect">
            <a:avLst/>
          </a:prstGeom>
          <a:noFill/>
        </p:spPr>
        <p:txBody>
          <a:bodyPr wrap="square" rtlCol="0">
            <a:spAutoFit/>
          </a:bodyPr>
          <a:lstStyle/>
          <a:p>
            <a:r>
              <a:rPr lang="zh-CN" altLang="en-US" sz="2800" b="1" dirty="0">
                <a:latin typeface="+mn-lt"/>
                <a:ea typeface="+mn-ea"/>
              </a:rPr>
              <a:t>扩展结点 </a:t>
            </a:r>
            <a:r>
              <a:rPr lang="en-US" altLang="zh-CN" sz="2800" b="1" dirty="0">
                <a:latin typeface="+mn-lt"/>
                <a:ea typeface="+mn-ea"/>
              </a:rPr>
              <a:t>H</a:t>
            </a:r>
            <a:r>
              <a:rPr lang="zh-CN" altLang="en-US" sz="2800" b="1" dirty="0">
                <a:latin typeface="+mn-lt"/>
                <a:ea typeface="+mn-ea"/>
              </a:rPr>
              <a:t>，因为从 </a:t>
            </a:r>
            <a:r>
              <a:rPr lang="en-US" altLang="zh-CN" sz="2800" b="1" dirty="0">
                <a:latin typeface="+mn-lt"/>
                <a:ea typeface="+mn-ea"/>
              </a:rPr>
              <a:t>A </a:t>
            </a:r>
            <a:r>
              <a:rPr lang="zh-CN" altLang="en-US" sz="2800" b="1" dirty="0">
                <a:latin typeface="+mn-lt"/>
                <a:ea typeface="+mn-ea"/>
              </a:rPr>
              <a:t>结点至 </a:t>
            </a:r>
            <a:r>
              <a:rPr lang="en-US" altLang="zh-CN" sz="2800" b="1" dirty="0">
                <a:latin typeface="+mn-lt"/>
                <a:ea typeface="+mn-ea"/>
              </a:rPr>
              <a:t>H </a:t>
            </a:r>
            <a:r>
              <a:rPr lang="zh-CN" altLang="en-US" sz="2800" b="1" dirty="0">
                <a:latin typeface="+mn-lt"/>
                <a:ea typeface="+mn-ea"/>
              </a:rPr>
              <a:t>结点的路径长度为 </a:t>
            </a:r>
            <a:r>
              <a:rPr lang="en-US" altLang="zh-CN" sz="2800" b="1" dirty="0">
                <a:latin typeface="+mn-lt"/>
                <a:ea typeface="+mn-ea"/>
              </a:rPr>
              <a:t>24</a:t>
            </a:r>
            <a:r>
              <a:rPr lang="zh-CN" altLang="en-US" sz="2800" b="1" dirty="0">
                <a:latin typeface="+mn-lt"/>
                <a:ea typeface="+mn-ea"/>
              </a:rPr>
              <a:t>，已经超过当前最优路径值， 因此不扩展 </a:t>
            </a:r>
            <a:r>
              <a:rPr lang="en-US" altLang="zh-CN" sz="2800" b="1" dirty="0">
                <a:latin typeface="+mn-lt"/>
                <a:ea typeface="+mn-ea"/>
              </a:rPr>
              <a:t>H </a:t>
            </a:r>
            <a:r>
              <a:rPr lang="zh-CN" altLang="en-US" sz="2800" b="1" dirty="0">
                <a:latin typeface="+mn-lt"/>
                <a:ea typeface="+mn-ea"/>
              </a:rPr>
              <a:t>的孩子结点 </a:t>
            </a:r>
            <a:r>
              <a:rPr lang="en-US" altLang="zh-CN" sz="2800" b="1" dirty="0">
                <a:latin typeface="+mn-lt"/>
                <a:ea typeface="+mn-ea"/>
              </a:rPr>
              <a:t>N</a:t>
            </a:r>
            <a:r>
              <a:rPr lang="zh-CN" altLang="en-US" sz="2800" b="1" dirty="0">
                <a:latin typeface="+mn-lt"/>
                <a:ea typeface="+mn-ea"/>
              </a:rPr>
              <a:t>，执行剪枝操作，此时 </a:t>
            </a:r>
            <a:r>
              <a:rPr lang="en-US" altLang="zh-CN" sz="2800" b="1" dirty="0">
                <a:latin typeface="+mn-lt"/>
                <a:ea typeface="+mn-ea"/>
              </a:rPr>
              <a:t>H </a:t>
            </a:r>
            <a:r>
              <a:rPr lang="zh-CN" altLang="en-US" sz="2800" b="1" dirty="0">
                <a:latin typeface="+mn-lt"/>
                <a:ea typeface="+mn-ea"/>
              </a:rPr>
              <a:t>成为死结点，舍弃 </a:t>
            </a:r>
            <a:r>
              <a:rPr lang="en-US" altLang="zh-CN" sz="2800" b="1" dirty="0">
                <a:latin typeface="+mn-lt"/>
                <a:ea typeface="+mn-ea"/>
              </a:rPr>
              <a:t>H</a:t>
            </a:r>
            <a:r>
              <a:rPr lang="zh-CN" altLang="en-US" sz="2800" b="1" dirty="0">
                <a:latin typeface="+mn-lt"/>
                <a:ea typeface="+mn-ea"/>
              </a:rPr>
              <a:t>。</a:t>
            </a:r>
          </a:p>
        </p:txBody>
      </p:sp>
    </p:spTree>
    <p:extLst>
      <p:ext uri="{BB962C8B-B14F-4D97-AF65-F5344CB8AC3E}">
        <p14:creationId xmlns:p14="http://schemas.microsoft.com/office/powerpoint/2010/main" val="402840608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val 62"/>
          <p:cNvSpPr>
            <a:spLocks noChangeArrowheads="1"/>
          </p:cNvSpPr>
          <p:nvPr/>
        </p:nvSpPr>
        <p:spPr bwMode="auto">
          <a:xfrm>
            <a:off x="6732240" y="211789"/>
            <a:ext cx="486966" cy="649288"/>
          </a:xfrm>
          <a:prstGeom prst="ellipse">
            <a:avLst/>
          </a:prstGeom>
          <a:solidFill>
            <a:srgbClr val="0070C0"/>
          </a:solidFill>
        </p:spPr>
        <p:style>
          <a:lnRef idx="0">
            <a:schemeClr val="accent1"/>
          </a:lnRef>
          <a:fillRef idx="3">
            <a:schemeClr val="accent1"/>
          </a:fillRef>
          <a:effectRef idx="3">
            <a:schemeClr val="accent1"/>
          </a:effectRef>
          <a:fontRef idx="minor">
            <a:schemeClr val="lt1"/>
          </a:fontRef>
        </p:style>
        <p:txBody>
          <a:bodyPr wrap="none" anchor="ctr"/>
          <a:lstStyle/>
          <a:p>
            <a:pPr algn="ctr"/>
            <a:r>
              <a:rPr lang="en-US" altLang="zh-CN" sz="2000" b="1" dirty="0"/>
              <a:t>A</a:t>
            </a:r>
          </a:p>
        </p:txBody>
      </p:sp>
      <p:sp>
        <p:nvSpPr>
          <p:cNvPr id="3" name="Oval 64"/>
          <p:cNvSpPr>
            <a:spLocks noChangeArrowheads="1"/>
          </p:cNvSpPr>
          <p:nvPr/>
        </p:nvSpPr>
        <p:spPr bwMode="auto">
          <a:xfrm>
            <a:off x="6749942" y="1391306"/>
            <a:ext cx="486965" cy="649288"/>
          </a:xfrm>
          <a:prstGeom prst="ellipse">
            <a:avLst/>
          </a:prstGeom>
          <a:solidFill>
            <a:srgbClr val="0070C0"/>
          </a:solidFill>
        </p:spPr>
        <p:style>
          <a:lnRef idx="0">
            <a:schemeClr val="accent1"/>
          </a:lnRef>
          <a:fillRef idx="3">
            <a:schemeClr val="accent1"/>
          </a:fillRef>
          <a:effectRef idx="3">
            <a:schemeClr val="accent1"/>
          </a:effectRef>
          <a:fontRef idx="minor">
            <a:schemeClr val="lt1"/>
          </a:fontRef>
        </p:style>
        <p:txBody>
          <a:bodyPr wrap="none" anchor="ctr"/>
          <a:lstStyle/>
          <a:p>
            <a:pPr algn="ctr" fontAlgn="auto">
              <a:spcBef>
                <a:spcPts val="0"/>
              </a:spcBef>
              <a:spcAft>
                <a:spcPts val="0"/>
              </a:spcAft>
              <a:defRPr/>
            </a:pPr>
            <a:r>
              <a:rPr lang="en-US" altLang="zh-CN" sz="2000" b="1" dirty="0"/>
              <a:t>B</a:t>
            </a:r>
          </a:p>
        </p:txBody>
      </p:sp>
      <p:cxnSp>
        <p:nvCxnSpPr>
          <p:cNvPr id="4" name="直接连接符 74"/>
          <p:cNvCxnSpPr>
            <a:cxnSpLocks noChangeShapeType="1"/>
          </p:cNvCxnSpPr>
          <p:nvPr/>
        </p:nvCxnSpPr>
        <p:spPr bwMode="auto">
          <a:xfrm>
            <a:off x="6993425" y="861077"/>
            <a:ext cx="0" cy="530229"/>
          </a:xfrm>
          <a:prstGeom prst="line">
            <a:avLst/>
          </a:prstGeom>
          <a:noFill/>
          <a:ln w="19050" algn="ctr">
            <a:solidFill>
              <a:srgbClr val="0070C0"/>
            </a:solidFill>
            <a:round/>
          </a:ln>
        </p:spPr>
      </p:cxnSp>
      <p:sp>
        <p:nvSpPr>
          <p:cNvPr id="5" name="Text Box 66"/>
          <p:cNvSpPr txBox="1">
            <a:spLocks noChangeArrowheads="1"/>
          </p:cNvSpPr>
          <p:nvPr/>
        </p:nvSpPr>
        <p:spPr bwMode="auto">
          <a:xfrm>
            <a:off x="6649993" y="926136"/>
            <a:ext cx="32573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onsolas" panose="020B0609020204030204" pitchFamily="49" charset="0"/>
                <a:ea typeface="微软雅黑" panose="020B0503020204020204" pitchFamily="34" charset="-122"/>
              </a:defRPr>
            </a:lvl1pPr>
            <a:lvl2pPr marL="742950" indent="-285750">
              <a:defRPr>
                <a:solidFill>
                  <a:schemeClr val="tx1"/>
                </a:solidFill>
                <a:latin typeface="Consolas" panose="020B0609020204030204" pitchFamily="49" charset="0"/>
                <a:ea typeface="微软雅黑" panose="020B0503020204020204" pitchFamily="34" charset="-122"/>
              </a:defRPr>
            </a:lvl2pPr>
            <a:lvl3pPr marL="1143000" indent="-228600">
              <a:defRPr>
                <a:solidFill>
                  <a:schemeClr val="tx1"/>
                </a:solidFill>
                <a:latin typeface="Consolas" panose="020B0609020204030204" pitchFamily="49" charset="0"/>
                <a:ea typeface="微软雅黑" panose="020B0503020204020204" pitchFamily="34" charset="-122"/>
              </a:defRPr>
            </a:lvl3pPr>
            <a:lvl4pPr marL="1600200" indent="-228600">
              <a:defRPr>
                <a:solidFill>
                  <a:schemeClr val="tx1"/>
                </a:solidFill>
                <a:latin typeface="Consolas" panose="020B0609020204030204" pitchFamily="49" charset="0"/>
                <a:ea typeface="微软雅黑" panose="020B0503020204020204" pitchFamily="34" charset="-122"/>
              </a:defRPr>
            </a:lvl4pPr>
            <a:lvl5pPr marL="2057400" indent="-228600">
              <a:defRPr>
                <a:solidFill>
                  <a:schemeClr val="tx1"/>
                </a:solidFill>
                <a:latin typeface="Consolas" panose="020B0609020204030204" pitchFamily="49" charset="0"/>
                <a:ea typeface="微软雅黑" panose="020B0503020204020204" pitchFamily="34" charset="-122"/>
              </a:defRPr>
            </a:lvl5pPr>
            <a:lvl6pPr marL="25146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6pPr>
            <a:lvl7pPr marL="29718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7pPr>
            <a:lvl8pPr marL="34290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8pPr>
            <a:lvl9pPr marL="38862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9pPr>
          </a:lstStyle>
          <a:p>
            <a:r>
              <a:rPr lang="en-US" altLang="zh-CN" sz="2000" b="1" dirty="0">
                <a:solidFill>
                  <a:srgbClr val="0000FF"/>
                </a:solidFill>
              </a:rPr>
              <a:t>1</a:t>
            </a:r>
            <a:endParaRPr lang="en-US" altLang="zh-CN" sz="2000" b="1" dirty="0">
              <a:solidFill>
                <a:srgbClr val="FF0000"/>
              </a:solidFill>
            </a:endParaRPr>
          </a:p>
        </p:txBody>
      </p:sp>
      <p:sp>
        <p:nvSpPr>
          <p:cNvPr id="6" name="Oval 100"/>
          <p:cNvSpPr>
            <a:spLocks noChangeArrowheads="1"/>
          </p:cNvSpPr>
          <p:nvPr/>
        </p:nvSpPr>
        <p:spPr bwMode="auto">
          <a:xfrm>
            <a:off x="5420626" y="2496563"/>
            <a:ext cx="486966" cy="649288"/>
          </a:xfrm>
          <a:prstGeom prst="ellipse">
            <a:avLst/>
          </a:prstGeom>
          <a:solidFill>
            <a:srgbClr val="0070C0"/>
          </a:solidFill>
        </p:spPr>
        <p:style>
          <a:lnRef idx="0">
            <a:schemeClr val="accent1"/>
          </a:lnRef>
          <a:fillRef idx="3">
            <a:schemeClr val="accent1"/>
          </a:fillRef>
          <a:effectRef idx="3">
            <a:schemeClr val="accent1"/>
          </a:effectRef>
          <a:fontRef idx="minor">
            <a:schemeClr val="lt1"/>
          </a:fontRef>
        </p:style>
        <p:txBody>
          <a:bodyPr wrap="none" anchor="ctr"/>
          <a:lstStyle/>
          <a:p>
            <a:pPr algn="ctr" fontAlgn="auto">
              <a:spcBef>
                <a:spcPts val="0"/>
              </a:spcBef>
              <a:spcAft>
                <a:spcPts val="0"/>
              </a:spcAft>
              <a:defRPr/>
            </a:pPr>
            <a:r>
              <a:rPr lang="en-US" altLang="zh-CN" sz="2000" b="1" dirty="0"/>
              <a:t>C</a:t>
            </a:r>
          </a:p>
        </p:txBody>
      </p:sp>
      <p:cxnSp>
        <p:nvCxnSpPr>
          <p:cNvPr id="7" name="直接连接符 6"/>
          <p:cNvCxnSpPr>
            <a:cxnSpLocks noChangeShapeType="1"/>
            <a:stCxn id="3" idx="3"/>
            <a:endCxn id="6" idx="7"/>
          </p:cNvCxnSpPr>
          <p:nvPr/>
        </p:nvCxnSpPr>
        <p:spPr bwMode="auto">
          <a:xfrm flipH="1">
            <a:off x="5836277" y="1945508"/>
            <a:ext cx="984979" cy="646141"/>
          </a:xfrm>
          <a:prstGeom prst="line">
            <a:avLst/>
          </a:prstGeom>
          <a:noFill/>
          <a:ln w="19050" algn="ctr">
            <a:solidFill>
              <a:srgbClr val="0070C0"/>
            </a:solidFill>
            <a:round/>
          </a:ln>
        </p:spPr>
      </p:cxnSp>
      <p:sp>
        <p:nvSpPr>
          <p:cNvPr id="8" name="Oval 100"/>
          <p:cNvSpPr>
            <a:spLocks noChangeArrowheads="1"/>
          </p:cNvSpPr>
          <p:nvPr/>
        </p:nvSpPr>
        <p:spPr bwMode="auto">
          <a:xfrm>
            <a:off x="8239256" y="2496563"/>
            <a:ext cx="486966" cy="649288"/>
          </a:xfrm>
          <a:prstGeom prst="ellipse">
            <a:avLst/>
          </a:prstGeom>
          <a:solidFill>
            <a:srgbClr val="0070C0"/>
          </a:solidFill>
        </p:spPr>
        <p:style>
          <a:lnRef idx="0">
            <a:schemeClr val="accent1"/>
          </a:lnRef>
          <a:fillRef idx="3">
            <a:schemeClr val="accent1"/>
          </a:fillRef>
          <a:effectRef idx="3">
            <a:schemeClr val="accent1"/>
          </a:effectRef>
          <a:fontRef idx="minor">
            <a:schemeClr val="lt1"/>
          </a:fontRef>
        </p:style>
        <p:txBody>
          <a:bodyPr wrap="none" anchor="ctr"/>
          <a:lstStyle/>
          <a:p>
            <a:pPr algn="ctr" fontAlgn="auto">
              <a:spcBef>
                <a:spcPts val="0"/>
              </a:spcBef>
              <a:spcAft>
                <a:spcPts val="0"/>
              </a:spcAft>
              <a:defRPr/>
            </a:pPr>
            <a:r>
              <a:rPr lang="en-US" altLang="zh-CN" sz="2000" b="1" dirty="0"/>
              <a:t>E</a:t>
            </a:r>
          </a:p>
        </p:txBody>
      </p:sp>
      <p:cxnSp>
        <p:nvCxnSpPr>
          <p:cNvPr id="9" name="直接连接符 8"/>
          <p:cNvCxnSpPr>
            <a:cxnSpLocks noChangeShapeType="1"/>
            <a:stCxn id="3" idx="5"/>
            <a:endCxn id="8" idx="1"/>
          </p:cNvCxnSpPr>
          <p:nvPr/>
        </p:nvCxnSpPr>
        <p:spPr bwMode="auto">
          <a:xfrm>
            <a:off x="7165593" y="1945508"/>
            <a:ext cx="1144978" cy="646141"/>
          </a:xfrm>
          <a:prstGeom prst="line">
            <a:avLst/>
          </a:prstGeom>
          <a:noFill/>
          <a:ln w="19050" algn="ctr">
            <a:solidFill>
              <a:srgbClr val="0070C0"/>
            </a:solidFill>
            <a:round/>
          </a:ln>
        </p:spPr>
      </p:cxnSp>
      <p:sp>
        <p:nvSpPr>
          <p:cNvPr id="10" name="Oval 64"/>
          <p:cNvSpPr>
            <a:spLocks noChangeArrowheads="1"/>
          </p:cNvSpPr>
          <p:nvPr/>
        </p:nvSpPr>
        <p:spPr bwMode="auto">
          <a:xfrm>
            <a:off x="6772331" y="2459154"/>
            <a:ext cx="486965" cy="649288"/>
          </a:xfrm>
          <a:prstGeom prst="ellipse">
            <a:avLst/>
          </a:prstGeom>
          <a:solidFill>
            <a:srgbClr val="0070C0"/>
          </a:solidFill>
        </p:spPr>
        <p:style>
          <a:lnRef idx="0">
            <a:schemeClr val="accent1"/>
          </a:lnRef>
          <a:fillRef idx="3">
            <a:schemeClr val="accent1"/>
          </a:fillRef>
          <a:effectRef idx="3">
            <a:schemeClr val="accent1"/>
          </a:effectRef>
          <a:fontRef idx="minor">
            <a:schemeClr val="lt1"/>
          </a:fontRef>
        </p:style>
        <p:txBody>
          <a:bodyPr wrap="none" anchor="ctr"/>
          <a:lstStyle/>
          <a:p>
            <a:pPr algn="ctr" fontAlgn="auto">
              <a:spcBef>
                <a:spcPts val="0"/>
              </a:spcBef>
              <a:spcAft>
                <a:spcPts val="0"/>
              </a:spcAft>
              <a:defRPr/>
            </a:pPr>
            <a:r>
              <a:rPr lang="en-US" altLang="zh-CN" sz="2000" b="1" dirty="0"/>
              <a:t>D</a:t>
            </a:r>
          </a:p>
        </p:txBody>
      </p:sp>
      <p:cxnSp>
        <p:nvCxnSpPr>
          <p:cNvPr id="11" name="直接连接符 74"/>
          <p:cNvCxnSpPr>
            <a:cxnSpLocks noChangeShapeType="1"/>
          </p:cNvCxnSpPr>
          <p:nvPr/>
        </p:nvCxnSpPr>
        <p:spPr bwMode="auto">
          <a:xfrm>
            <a:off x="7015814" y="2011989"/>
            <a:ext cx="0" cy="530229"/>
          </a:xfrm>
          <a:prstGeom prst="line">
            <a:avLst/>
          </a:prstGeom>
          <a:noFill/>
          <a:ln w="19050" algn="ctr">
            <a:solidFill>
              <a:srgbClr val="0070C0"/>
            </a:solidFill>
            <a:round/>
          </a:ln>
        </p:spPr>
      </p:cxnSp>
      <p:sp>
        <p:nvSpPr>
          <p:cNvPr id="12" name="Text Box 66"/>
          <p:cNvSpPr txBox="1">
            <a:spLocks noChangeArrowheads="1"/>
          </p:cNvSpPr>
          <p:nvPr/>
        </p:nvSpPr>
        <p:spPr bwMode="auto">
          <a:xfrm>
            <a:off x="6104880" y="1940340"/>
            <a:ext cx="32573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onsolas" panose="020B0609020204030204" pitchFamily="49" charset="0"/>
                <a:ea typeface="微软雅黑" panose="020B0503020204020204" pitchFamily="34" charset="-122"/>
              </a:defRPr>
            </a:lvl1pPr>
            <a:lvl2pPr marL="742950" indent="-285750">
              <a:defRPr>
                <a:solidFill>
                  <a:schemeClr val="tx1"/>
                </a:solidFill>
                <a:latin typeface="Consolas" panose="020B0609020204030204" pitchFamily="49" charset="0"/>
                <a:ea typeface="微软雅黑" panose="020B0503020204020204" pitchFamily="34" charset="-122"/>
              </a:defRPr>
            </a:lvl2pPr>
            <a:lvl3pPr marL="1143000" indent="-228600">
              <a:defRPr>
                <a:solidFill>
                  <a:schemeClr val="tx1"/>
                </a:solidFill>
                <a:latin typeface="Consolas" panose="020B0609020204030204" pitchFamily="49" charset="0"/>
                <a:ea typeface="微软雅黑" panose="020B0503020204020204" pitchFamily="34" charset="-122"/>
              </a:defRPr>
            </a:lvl3pPr>
            <a:lvl4pPr marL="1600200" indent="-228600">
              <a:defRPr>
                <a:solidFill>
                  <a:schemeClr val="tx1"/>
                </a:solidFill>
                <a:latin typeface="Consolas" panose="020B0609020204030204" pitchFamily="49" charset="0"/>
                <a:ea typeface="微软雅黑" panose="020B0503020204020204" pitchFamily="34" charset="-122"/>
              </a:defRPr>
            </a:lvl4pPr>
            <a:lvl5pPr marL="2057400" indent="-228600">
              <a:defRPr>
                <a:solidFill>
                  <a:schemeClr val="tx1"/>
                </a:solidFill>
                <a:latin typeface="Consolas" panose="020B0609020204030204" pitchFamily="49" charset="0"/>
                <a:ea typeface="微软雅黑" panose="020B0503020204020204" pitchFamily="34" charset="-122"/>
              </a:defRPr>
            </a:lvl5pPr>
            <a:lvl6pPr marL="25146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6pPr>
            <a:lvl7pPr marL="29718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7pPr>
            <a:lvl8pPr marL="34290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8pPr>
            <a:lvl9pPr marL="38862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9pPr>
          </a:lstStyle>
          <a:p>
            <a:r>
              <a:rPr lang="en-US" altLang="zh-CN" sz="2000" b="1" dirty="0">
                <a:solidFill>
                  <a:srgbClr val="0000FF"/>
                </a:solidFill>
              </a:rPr>
              <a:t>2</a:t>
            </a:r>
            <a:endParaRPr lang="en-US" altLang="zh-CN" sz="2000" b="1" dirty="0">
              <a:solidFill>
                <a:srgbClr val="FF0000"/>
              </a:solidFill>
            </a:endParaRPr>
          </a:p>
        </p:txBody>
      </p:sp>
      <p:sp>
        <p:nvSpPr>
          <p:cNvPr id="13" name="Text Box 66"/>
          <p:cNvSpPr txBox="1">
            <a:spLocks noChangeArrowheads="1"/>
          </p:cNvSpPr>
          <p:nvPr/>
        </p:nvSpPr>
        <p:spPr bwMode="auto">
          <a:xfrm>
            <a:off x="6658391" y="2049819"/>
            <a:ext cx="32573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onsolas" panose="020B0609020204030204" pitchFamily="49" charset="0"/>
                <a:ea typeface="微软雅黑" panose="020B0503020204020204" pitchFamily="34" charset="-122"/>
              </a:defRPr>
            </a:lvl1pPr>
            <a:lvl2pPr marL="742950" indent="-285750">
              <a:defRPr>
                <a:solidFill>
                  <a:schemeClr val="tx1"/>
                </a:solidFill>
                <a:latin typeface="Consolas" panose="020B0609020204030204" pitchFamily="49" charset="0"/>
                <a:ea typeface="微软雅黑" panose="020B0503020204020204" pitchFamily="34" charset="-122"/>
              </a:defRPr>
            </a:lvl2pPr>
            <a:lvl3pPr marL="1143000" indent="-228600">
              <a:defRPr>
                <a:solidFill>
                  <a:schemeClr val="tx1"/>
                </a:solidFill>
                <a:latin typeface="Consolas" panose="020B0609020204030204" pitchFamily="49" charset="0"/>
                <a:ea typeface="微软雅黑" panose="020B0503020204020204" pitchFamily="34" charset="-122"/>
              </a:defRPr>
            </a:lvl3pPr>
            <a:lvl4pPr marL="1600200" indent="-228600">
              <a:defRPr>
                <a:solidFill>
                  <a:schemeClr val="tx1"/>
                </a:solidFill>
                <a:latin typeface="Consolas" panose="020B0609020204030204" pitchFamily="49" charset="0"/>
                <a:ea typeface="微软雅黑" panose="020B0503020204020204" pitchFamily="34" charset="-122"/>
              </a:defRPr>
            </a:lvl4pPr>
            <a:lvl5pPr marL="2057400" indent="-228600">
              <a:defRPr>
                <a:solidFill>
                  <a:schemeClr val="tx1"/>
                </a:solidFill>
                <a:latin typeface="Consolas" panose="020B0609020204030204" pitchFamily="49" charset="0"/>
                <a:ea typeface="微软雅黑" panose="020B0503020204020204" pitchFamily="34" charset="-122"/>
              </a:defRPr>
            </a:lvl5pPr>
            <a:lvl6pPr marL="25146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6pPr>
            <a:lvl7pPr marL="29718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7pPr>
            <a:lvl8pPr marL="34290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8pPr>
            <a:lvl9pPr marL="38862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9pPr>
          </a:lstStyle>
          <a:p>
            <a:r>
              <a:rPr lang="en-US" altLang="zh-CN" sz="2000" b="1" dirty="0">
                <a:solidFill>
                  <a:srgbClr val="0000FF"/>
                </a:solidFill>
              </a:rPr>
              <a:t>3</a:t>
            </a:r>
            <a:endParaRPr lang="en-US" altLang="zh-CN" sz="2000" b="1" dirty="0">
              <a:solidFill>
                <a:srgbClr val="FF0000"/>
              </a:solidFill>
            </a:endParaRPr>
          </a:p>
        </p:txBody>
      </p:sp>
      <p:sp>
        <p:nvSpPr>
          <p:cNvPr id="14" name="Text Box 66"/>
          <p:cNvSpPr txBox="1">
            <a:spLocks noChangeArrowheads="1"/>
          </p:cNvSpPr>
          <p:nvPr/>
        </p:nvSpPr>
        <p:spPr bwMode="auto">
          <a:xfrm>
            <a:off x="7575217" y="1940340"/>
            <a:ext cx="32573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onsolas" panose="020B0609020204030204" pitchFamily="49" charset="0"/>
                <a:ea typeface="微软雅黑" panose="020B0503020204020204" pitchFamily="34" charset="-122"/>
              </a:defRPr>
            </a:lvl1pPr>
            <a:lvl2pPr marL="742950" indent="-285750">
              <a:defRPr>
                <a:solidFill>
                  <a:schemeClr val="tx1"/>
                </a:solidFill>
                <a:latin typeface="Consolas" panose="020B0609020204030204" pitchFamily="49" charset="0"/>
                <a:ea typeface="微软雅黑" panose="020B0503020204020204" pitchFamily="34" charset="-122"/>
              </a:defRPr>
            </a:lvl2pPr>
            <a:lvl3pPr marL="1143000" indent="-228600">
              <a:defRPr>
                <a:solidFill>
                  <a:schemeClr val="tx1"/>
                </a:solidFill>
                <a:latin typeface="Consolas" panose="020B0609020204030204" pitchFamily="49" charset="0"/>
                <a:ea typeface="微软雅黑" panose="020B0503020204020204" pitchFamily="34" charset="-122"/>
              </a:defRPr>
            </a:lvl3pPr>
            <a:lvl4pPr marL="1600200" indent="-228600">
              <a:defRPr>
                <a:solidFill>
                  <a:schemeClr val="tx1"/>
                </a:solidFill>
                <a:latin typeface="Consolas" panose="020B0609020204030204" pitchFamily="49" charset="0"/>
                <a:ea typeface="微软雅黑" panose="020B0503020204020204" pitchFamily="34" charset="-122"/>
              </a:defRPr>
            </a:lvl4pPr>
            <a:lvl5pPr marL="2057400" indent="-228600">
              <a:defRPr>
                <a:solidFill>
                  <a:schemeClr val="tx1"/>
                </a:solidFill>
                <a:latin typeface="Consolas" panose="020B0609020204030204" pitchFamily="49" charset="0"/>
                <a:ea typeface="微软雅黑" panose="020B0503020204020204" pitchFamily="34" charset="-122"/>
              </a:defRPr>
            </a:lvl5pPr>
            <a:lvl6pPr marL="25146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6pPr>
            <a:lvl7pPr marL="29718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7pPr>
            <a:lvl8pPr marL="34290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8pPr>
            <a:lvl9pPr marL="38862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9pPr>
          </a:lstStyle>
          <a:p>
            <a:r>
              <a:rPr lang="en-US" altLang="zh-CN" sz="2000" b="1" dirty="0">
                <a:solidFill>
                  <a:srgbClr val="0000FF"/>
                </a:solidFill>
              </a:rPr>
              <a:t>4</a:t>
            </a:r>
            <a:endParaRPr lang="en-US" altLang="zh-CN" sz="2000" b="1" dirty="0">
              <a:solidFill>
                <a:srgbClr val="FF0000"/>
              </a:solidFill>
            </a:endParaRPr>
          </a:p>
        </p:txBody>
      </p:sp>
      <p:sp>
        <p:nvSpPr>
          <p:cNvPr id="15" name="Oval 100"/>
          <p:cNvSpPr>
            <a:spLocks noChangeArrowheads="1"/>
          </p:cNvSpPr>
          <p:nvPr/>
        </p:nvSpPr>
        <p:spPr bwMode="auto">
          <a:xfrm>
            <a:off x="5091059" y="3545961"/>
            <a:ext cx="486966" cy="649288"/>
          </a:xfrm>
          <a:prstGeom prst="ellipse">
            <a:avLst/>
          </a:prstGeom>
          <a:solidFill>
            <a:srgbClr val="0070C0"/>
          </a:solidFill>
        </p:spPr>
        <p:style>
          <a:lnRef idx="0">
            <a:schemeClr val="accent1"/>
          </a:lnRef>
          <a:fillRef idx="3">
            <a:schemeClr val="accent1"/>
          </a:fillRef>
          <a:effectRef idx="3">
            <a:schemeClr val="accent1"/>
          </a:effectRef>
          <a:fontRef idx="minor">
            <a:schemeClr val="lt1"/>
          </a:fontRef>
        </p:style>
        <p:txBody>
          <a:bodyPr wrap="none" anchor="ctr"/>
          <a:lstStyle/>
          <a:p>
            <a:pPr algn="ctr" fontAlgn="auto">
              <a:spcBef>
                <a:spcPts val="0"/>
              </a:spcBef>
              <a:spcAft>
                <a:spcPts val="0"/>
              </a:spcAft>
              <a:defRPr/>
            </a:pPr>
            <a:r>
              <a:rPr lang="en-US" altLang="zh-CN" sz="2000" b="1" dirty="0"/>
              <a:t>F</a:t>
            </a:r>
          </a:p>
        </p:txBody>
      </p:sp>
      <p:cxnSp>
        <p:nvCxnSpPr>
          <p:cNvPr id="16" name="直接连接符 15"/>
          <p:cNvCxnSpPr>
            <a:cxnSpLocks noChangeShapeType="1"/>
            <a:stCxn id="6" idx="3"/>
            <a:endCxn id="15" idx="0"/>
          </p:cNvCxnSpPr>
          <p:nvPr/>
        </p:nvCxnSpPr>
        <p:spPr bwMode="auto">
          <a:xfrm flipH="1">
            <a:off x="5334542" y="3050765"/>
            <a:ext cx="157399" cy="495196"/>
          </a:xfrm>
          <a:prstGeom prst="line">
            <a:avLst/>
          </a:prstGeom>
          <a:noFill/>
          <a:ln w="19050" algn="ctr">
            <a:solidFill>
              <a:srgbClr val="0070C0"/>
            </a:solidFill>
            <a:round/>
          </a:ln>
        </p:spPr>
      </p:cxnSp>
      <p:sp>
        <p:nvSpPr>
          <p:cNvPr id="17" name="Oval 100"/>
          <p:cNvSpPr>
            <a:spLocks noChangeArrowheads="1"/>
          </p:cNvSpPr>
          <p:nvPr/>
        </p:nvSpPr>
        <p:spPr bwMode="auto">
          <a:xfrm>
            <a:off x="5780779" y="3549797"/>
            <a:ext cx="486966" cy="649288"/>
          </a:xfrm>
          <a:prstGeom prst="ellipse">
            <a:avLst/>
          </a:prstGeom>
          <a:solidFill>
            <a:srgbClr val="0070C0"/>
          </a:solidFill>
        </p:spPr>
        <p:style>
          <a:lnRef idx="0">
            <a:schemeClr val="accent1"/>
          </a:lnRef>
          <a:fillRef idx="3">
            <a:schemeClr val="accent1"/>
          </a:fillRef>
          <a:effectRef idx="3">
            <a:schemeClr val="accent1"/>
          </a:effectRef>
          <a:fontRef idx="minor">
            <a:schemeClr val="lt1"/>
          </a:fontRef>
        </p:style>
        <p:txBody>
          <a:bodyPr wrap="none" anchor="ctr"/>
          <a:lstStyle/>
          <a:p>
            <a:pPr algn="ctr" fontAlgn="auto">
              <a:spcBef>
                <a:spcPts val="0"/>
              </a:spcBef>
              <a:spcAft>
                <a:spcPts val="0"/>
              </a:spcAft>
              <a:defRPr/>
            </a:pPr>
            <a:r>
              <a:rPr lang="en-US" altLang="zh-CN" sz="2000" b="1" dirty="0"/>
              <a:t>G</a:t>
            </a:r>
          </a:p>
        </p:txBody>
      </p:sp>
      <p:cxnSp>
        <p:nvCxnSpPr>
          <p:cNvPr id="18" name="直接连接符 17"/>
          <p:cNvCxnSpPr>
            <a:cxnSpLocks noChangeShapeType="1"/>
            <a:stCxn id="6" idx="5"/>
            <a:endCxn id="17" idx="0"/>
          </p:cNvCxnSpPr>
          <p:nvPr/>
        </p:nvCxnSpPr>
        <p:spPr bwMode="auto">
          <a:xfrm>
            <a:off x="5836277" y="3050765"/>
            <a:ext cx="187985" cy="499032"/>
          </a:xfrm>
          <a:prstGeom prst="line">
            <a:avLst/>
          </a:prstGeom>
          <a:noFill/>
          <a:ln w="19050" algn="ctr">
            <a:solidFill>
              <a:srgbClr val="0070C0"/>
            </a:solidFill>
            <a:round/>
          </a:ln>
        </p:spPr>
      </p:cxnSp>
      <p:sp>
        <p:nvSpPr>
          <p:cNvPr id="19" name="Text Box 66"/>
          <p:cNvSpPr txBox="1">
            <a:spLocks noChangeArrowheads="1"/>
          </p:cNvSpPr>
          <p:nvPr/>
        </p:nvSpPr>
        <p:spPr bwMode="auto">
          <a:xfrm>
            <a:off x="5087511" y="3149687"/>
            <a:ext cx="32573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onsolas" panose="020B0609020204030204" pitchFamily="49" charset="0"/>
                <a:ea typeface="微软雅黑" panose="020B0503020204020204" pitchFamily="34" charset="-122"/>
              </a:defRPr>
            </a:lvl1pPr>
            <a:lvl2pPr marL="742950" indent="-285750">
              <a:defRPr>
                <a:solidFill>
                  <a:schemeClr val="tx1"/>
                </a:solidFill>
                <a:latin typeface="Consolas" panose="020B0609020204030204" pitchFamily="49" charset="0"/>
                <a:ea typeface="微软雅黑" panose="020B0503020204020204" pitchFamily="34" charset="-122"/>
              </a:defRPr>
            </a:lvl2pPr>
            <a:lvl3pPr marL="1143000" indent="-228600">
              <a:defRPr>
                <a:solidFill>
                  <a:schemeClr val="tx1"/>
                </a:solidFill>
                <a:latin typeface="Consolas" panose="020B0609020204030204" pitchFamily="49" charset="0"/>
                <a:ea typeface="微软雅黑" panose="020B0503020204020204" pitchFamily="34" charset="-122"/>
              </a:defRPr>
            </a:lvl3pPr>
            <a:lvl4pPr marL="1600200" indent="-228600">
              <a:defRPr>
                <a:solidFill>
                  <a:schemeClr val="tx1"/>
                </a:solidFill>
                <a:latin typeface="Consolas" panose="020B0609020204030204" pitchFamily="49" charset="0"/>
                <a:ea typeface="微软雅黑" panose="020B0503020204020204" pitchFamily="34" charset="-122"/>
              </a:defRPr>
            </a:lvl4pPr>
            <a:lvl5pPr marL="2057400" indent="-228600">
              <a:defRPr>
                <a:solidFill>
                  <a:schemeClr val="tx1"/>
                </a:solidFill>
                <a:latin typeface="Consolas" panose="020B0609020204030204" pitchFamily="49" charset="0"/>
                <a:ea typeface="微软雅黑" panose="020B0503020204020204" pitchFamily="34" charset="-122"/>
              </a:defRPr>
            </a:lvl5pPr>
            <a:lvl6pPr marL="25146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6pPr>
            <a:lvl7pPr marL="29718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7pPr>
            <a:lvl8pPr marL="34290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8pPr>
            <a:lvl9pPr marL="38862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9pPr>
          </a:lstStyle>
          <a:p>
            <a:r>
              <a:rPr lang="en-US" altLang="zh-CN" sz="2000" b="1" dirty="0">
                <a:solidFill>
                  <a:srgbClr val="0000FF"/>
                </a:solidFill>
              </a:rPr>
              <a:t>3</a:t>
            </a:r>
            <a:endParaRPr lang="en-US" altLang="zh-CN" sz="2000" b="1" dirty="0">
              <a:solidFill>
                <a:srgbClr val="FF0000"/>
              </a:solidFill>
            </a:endParaRPr>
          </a:p>
        </p:txBody>
      </p:sp>
      <p:sp>
        <p:nvSpPr>
          <p:cNvPr id="20" name="Text Box 66"/>
          <p:cNvSpPr txBox="1">
            <a:spLocks noChangeArrowheads="1"/>
          </p:cNvSpPr>
          <p:nvPr/>
        </p:nvSpPr>
        <p:spPr bwMode="auto">
          <a:xfrm>
            <a:off x="5632388" y="3145851"/>
            <a:ext cx="32573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onsolas" panose="020B0609020204030204" pitchFamily="49" charset="0"/>
                <a:ea typeface="微软雅黑" panose="020B0503020204020204" pitchFamily="34" charset="-122"/>
              </a:defRPr>
            </a:lvl1pPr>
            <a:lvl2pPr marL="742950" indent="-285750">
              <a:defRPr>
                <a:solidFill>
                  <a:schemeClr val="tx1"/>
                </a:solidFill>
                <a:latin typeface="Consolas" panose="020B0609020204030204" pitchFamily="49" charset="0"/>
                <a:ea typeface="微软雅黑" panose="020B0503020204020204" pitchFamily="34" charset="-122"/>
              </a:defRPr>
            </a:lvl2pPr>
            <a:lvl3pPr marL="1143000" indent="-228600">
              <a:defRPr>
                <a:solidFill>
                  <a:schemeClr val="tx1"/>
                </a:solidFill>
                <a:latin typeface="Consolas" panose="020B0609020204030204" pitchFamily="49" charset="0"/>
                <a:ea typeface="微软雅黑" panose="020B0503020204020204" pitchFamily="34" charset="-122"/>
              </a:defRPr>
            </a:lvl3pPr>
            <a:lvl4pPr marL="1600200" indent="-228600">
              <a:defRPr>
                <a:solidFill>
                  <a:schemeClr val="tx1"/>
                </a:solidFill>
                <a:latin typeface="Consolas" panose="020B0609020204030204" pitchFamily="49" charset="0"/>
                <a:ea typeface="微软雅黑" panose="020B0503020204020204" pitchFamily="34" charset="-122"/>
              </a:defRPr>
            </a:lvl4pPr>
            <a:lvl5pPr marL="2057400" indent="-228600">
              <a:defRPr>
                <a:solidFill>
                  <a:schemeClr val="tx1"/>
                </a:solidFill>
                <a:latin typeface="Consolas" panose="020B0609020204030204" pitchFamily="49" charset="0"/>
                <a:ea typeface="微软雅黑" panose="020B0503020204020204" pitchFamily="34" charset="-122"/>
              </a:defRPr>
            </a:lvl5pPr>
            <a:lvl6pPr marL="25146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6pPr>
            <a:lvl7pPr marL="29718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7pPr>
            <a:lvl8pPr marL="34290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8pPr>
            <a:lvl9pPr marL="38862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9pPr>
          </a:lstStyle>
          <a:p>
            <a:r>
              <a:rPr lang="en-US" altLang="zh-CN" sz="2000" b="1" dirty="0">
                <a:solidFill>
                  <a:srgbClr val="0000FF"/>
                </a:solidFill>
              </a:rPr>
              <a:t>4</a:t>
            </a:r>
            <a:endParaRPr lang="en-US" altLang="zh-CN" sz="2000" b="1" dirty="0">
              <a:solidFill>
                <a:srgbClr val="FF0000"/>
              </a:solidFill>
            </a:endParaRPr>
          </a:p>
        </p:txBody>
      </p:sp>
      <p:sp>
        <p:nvSpPr>
          <p:cNvPr id="28" name="Oval 100"/>
          <p:cNvSpPr>
            <a:spLocks noChangeArrowheads="1"/>
          </p:cNvSpPr>
          <p:nvPr/>
        </p:nvSpPr>
        <p:spPr bwMode="auto">
          <a:xfrm>
            <a:off x="6483170" y="3515297"/>
            <a:ext cx="486966" cy="649288"/>
          </a:xfrm>
          <a:prstGeom prst="ellipse">
            <a:avLst/>
          </a:prstGeom>
          <a:solidFill>
            <a:srgbClr val="0070C0"/>
          </a:solidFill>
        </p:spPr>
        <p:style>
          <a:lnRef idx="0">
            <a:schemeClr val="accent1"/>
          </a:lnRef>
          <a:fillRef idx="3">
            <a:schemeClr val="accent1"/>
          </a:fillRef>
          <a:effectRef idx="3">
            <a:schemeClr val="accent1"/>
          </a:effectRef>
          <a:fontRef idx="minor">
            <a:schemeClr val="lt1"/>
          </a:fontRef>
        </p:style>
        <p:txBody>
          <a:bodyPr wrap="none" anchor="ctr"/>
          <a:lstStyle/>
          <a:p>
            <a:pPr algn="ctr" fontAlgn="auto">
              <a:spcBef>
                <a:spcPts val="0"/>
              </a:spcBef>
              <a:spcAft>
                <a:spcPts val="0"/>
              </a:spcAft>
              <a:defRPr/>
            </a:pPr>
            <a:r>
              <a:rPr lang="en-US" altLang="zh-CN" sz="2000" b="1" dirty="0"/>
              <a:t>H</a:t>
            </a:r>
          </a:p>
        </p:txBody>
      </p:sp>
      <p:cxnSp>
        <p:nvCxnSpPr>
          <p:cNvPr id="29" name="直接连接符 28"/>
          <p:cNvCxnSpPr>
            <a:cxnSpLocks noChangeShapeType="1"/>
            <a:endCxn id="28" idx="0"/>
          </p:cNvCxnSpPr>
          <p:nvPr/>
        </p:nvCxnSpPr>
        <p:spPr bwMode="auto">
          <a:xfrm flipH="1">
            <a:off x="6726653" y="3020101"/>
            <a:ext cx="157399" cy="495196"/>
          </a:xfrm>
          <a:prstGeom prst="line">
            <a:avLst/>
          </a:prstGeom>
          <a:noFill/>
          <a:ln w="19050" algn="ctr">
            <a:solidFill>
              <a:srgbClr val="0070C0"/>
            </a:solidFill>
            <a:round/>
          </a:ln>
        </p:spPr>
      </p:cxnSp>
      <p:sp>
        <p:nvSpPr>
          <p:cNvPr id="30" name="Oval 100"/>
          <p:cNvSpPr>
            <a:spLocks noChangeArrowheads="1"/>
          </p:cNvSpPr>
          <p:nvPr/>
        </p:nvSpPr>
        <p:spPr bwMode="auto">
          <a:xfrm>
            <a:off x="7172890" y="3519133"/>
            <a:ext cx="486966" cy="649288"/>
          </a:xfrm>
          <a:prstGeom prst="ellipse">
            <a:avLst/>
          </a:prstGeom>
          <a:solidFill>
            <a:srgbClr val="0070C0"/>
          </a:solidFill>
        </p:spPr>
        <p:style>
          <a:lnRef idx="0">
            <a:schemeClr val="accent1"/>
          </a:lnRef>
          <a:fillRef idx="3">
            <a:schemeClr val="accent1"/>
          </a:fillRef>
          <a:effectRef idx="3">
            <a:schemeClr val="accent1"/>
          </a:effectRef>
          <a:fontRef idx="minor">
            <a:schemeClr val="lt1"/>
          </a:fontRef>
        </p:style>
        <p:txBody>
          <a:bodyPr wrap="none" anchor="ctr"/>
          <a:lstStyle/>
          <a:p>
            <a:pPr algn="ctr" fontAlgn="auto">
              <a:spcBef>
                <a:spcPts val="0"/>
              </a:spcBef>
              <a:spcAft>
                <a:spcPts val="0"/>
              </a:spcAft>
              <a:defRPr/>
            </a:pPr>
            <a:r>
              <a:rPr lang="en-US" altLang="zh-CN" sz="2000" b="1" dirty="0"/>
              <a:t>I</a:t>
            </a:r>
          </a:p>
        </p:txBody>
      </p:sp>
      <p:cxnSp>
        <p:nvCxnSpPr>
          <p:cNvPr id="31" name="直接连接符 30"/>
          <p:cNvCxnSpPr>
            <a:cxnSpLocks noChangeShapeType="1"/>
            <a:stCxn id="10" idx="5"/>
            <a:endCxn id="30" idx="0"/>
          </p:cNvCxnSpPr>
          <p:nvPr/>
        </p:nvCxnSpPr>
        <p:spPr bwMode="auto">
          <a:xfrm>
            <a:off x="7187982" y="3013356"/>
            <a:ext cx="228391" cy="505777"/>
          </a:xfrm>
          <a:prstGeom prst="line">
            <a:avLst/>
          </a:prstGeom>
          <a:noFill/>
          <a:ln w="19050" algn="ctr">
            <a:solidFill>
              <a:srgbClr val="0070C0"/>
            </a:solidFill>
            <a:round/>
          </a:ln>
        </p:spPr>
      </p:cxnSp>
      <p:sp>
        <p:nvSpPr>
          <p:cNvPr id="32" name="Text Box 66"/>
          <p:cNvSpPr txBox="1">
            <a:spLocks noChangeArrowheads="1"/>
          </p:cNvSpPr>
          <p:nvPr/>
        </p:nvSpPr>
        <p:spPr bwMode="auto">
          <a:xfrm>
            <a:off x="6479622" y="3119023"/>
            <a:ext cx="32573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onsolas" panose="020B0609020204030204" pitchFamily="49" charset="0"/>
                <a:ea typeface="微软雅黑" panose="020B0503020204020204" pitchFamily="34" charset="-122"/>
              </a:defRPr>
            </a:lvl1pPr>
            <a:lvl2pPr marL="742950" indent="-285750">
              <a:defRPr>
                <a:solidFill>
                  <a:schemeClr val="tx1"/>
                </a:solidFill>
                <a:latin typeface="Consolas" panose="020B0609020204030204" pitchFamily="49" charset="0"/>
                <a:ea typeface="微软雅黑" panose="020B0503020204020204" pitchFamily="34" charset="-122"/>
              </a:defRPr>
            </a:lvl2pPr>
            <a:lvl3pPr marL="1143000" indent="-228600">
              <a:defRPr>
                <a:solidFill>
                  <a:schemeClr val="tx1"/>
                </a:solidFill>
                <a:latin typeface="Consolas" panose="020B0609020204030204" pitchFamily="49" charset="0"/>
                <a:ea typeface="微软雅黑" panose="020B0503020204020204" pitchFamily="34" charset="-122"/>
              </a:defRPr>
            </a:lvl3pPr>
            <a:lvl4pPr marL="1600200" indent="-228600">
              <a:defRPr>
                <a:solidFill>
                  <a:schemeClr val="tx1"/>
                </a:solidFill>
                <a:latin typeface="Consolas" panose="020B0609020204030204" pitchFamily="49" charset="0"/>
                <a:ea typeface="微软雅黑" panose="020B0503020204020204" pitchFamily="34" charset="-122"/>
              </a:defRPr>
            </a:lvl4pPr>
            <a:lvl5pPr marL="2057400" indent="-228600">
              <a:defRPr>
                <a:solidFill>
                  <a:schemeClr val="tx1"/>
                </a:solidFill>
                <a:latin typeface="Consolas" panose="020B0609020204030204" pitchFamily="49" charset="0"/>
                <a:ea typeface="微软雅黑" panose="020B0503020204020204" pitchFamily="34" charset="-122"/>
              </a:defRPr>
            </a:lvl5pPr>
            <a:lvl6pPr marL="25146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6pPr>
            <a:lvl7pPr marL="29718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7pPr>
            <a:lvl8pPr marL="34290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8pPr>
            <a:lvl9pPr marL="38862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9pPr>
          </a:lstStyle>
          <a:p>
            <a:r>
              <a:rPr lang="en-US" altLang="zh-CN" sz="2000" b="1" dirty="0">
                <a:solidFill>
                  <a:srgbClr val="0000FF"/>
                </a:solidFill>
              </a:rPr>
              <a:t>2</a:t>
            </a:r>
            <a:endParaRPr lang="en-US" altLang="zh-CN" sz="2000" b="1" dirty="0">
              <a:solidFill>
                <a:srgbClr val="FF0000"/>
              </a:solidFill>
            </a:endParaRPr>
          </a:p>
        </p:txBody>
      </p:sp>
      <p:sp>
        <p:nvSpPr>
          <p:cNvPr id="33" name="Text Box 66"/>
          <p:cNvSpPr txBox="1">
            <a:spLocks noChangeArrowheads="1"/>
          </p:cNvSpPr>
          <p:nvPr/>
        </p:nvSpPr>
        <p:spPr bwMode="auto">
          <a:xfrm>
            <a:off x="7024499" y="3115187"/>
            <a:ext cx="32573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onsolas" panose="020B0609020204030204" pitchFamily="49" charset="0"/>
                <a:ea typeface="微软雅黑" panose="020B0503020204020204" pitchFamily="34" charset="-122"/>
              </a:defRPr>
            </a:lvl1pPr>
            <a:lvl2pPr marL="742950" indent="-285750">
              <a:defRPr>
                <a:solidFill>
                  <a:schemeClr val="tx1"/>
                </a:solidFill>
                <a:latin typeface="Consolas" panose="020B0609020204030204" pitchFamily="49" charset="0"/>
                <a:ea typeface="微软雅黑" panose="020B0503020204020204" pitchFamily="34" charset="-122"/>
              </a:defRPr>
            </a:lvl2pPr>
            <a:lvl3pPr marL="1143000" indent="-228600">
              <a:defRPr>
                <a:solidFill>
                  <a:schemeClr val="tx1"/>
                </a:solidFill>
                <a:latin typeface="Consolas" panose="020B0609020204030204" pitchFamily="49" charset="0"/>
                <a:ea typeface="微软雅黑" panose="020B0503020204020204" pitchFamily="34" charset="-122"/>
              </a:defRPr>
            </a:lvl3pPr>
            <a:lvl4pPr marL="1600200" indent="-228600">
              <a:defRPr>
                <a:solidFill>
                  <a:schemeClr val="tx1"/>
                </a:solidFill>
                <a:latin typeface="Consolas" panose="020B0609020204030204" pitchFamily="49" charset="0"/>
                <a:ea typeface="微软雅黑" panose="020B0503020204020204" pitchFamily="34" charset="-122"/>
              </a:defRPr>
            </a:lvl4pPr>
            <a:lvl5pPr marL="2057400" indent="-228600">
              <a:defRPr>
                <a:solidFill>
                  <a:schemeClr val="tx1"/>
                </a:solidFill>
                <a:latin typeface="Consolas" panose="020B0609020204030204" pitchFamily="49" charset="0"/>
                <a:ea typeface="微软雅黑" panose="020B0503020204020204" pitchFamily="34" charset="-122"/>
              </a:defRPr>
            </a:lvl5pPr>
            <a:lvl6pPr marL="25146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6pPr>
            <a:lvl7pPr marL="29718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7pPr>
            <a:lvl8pPr marL="34290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8pPr>
            <a:lvl9pPr marL="38862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9pPr>
          </a:lstStyle>
          <a:p>
            <a:r>
              <a:rPr lang="en-US" altLang="zh-CN" sz="2000" b="1" dirty="0">
                <a:solidFill>
                  <a:srgbClr val="0000FF"/>
                </a:solidFill>
              </a:rPr>
              <a:t>4</a:t>
            </a:r>
            <a:endParaRPr lang="en-US" altLang="zh-CN" sz="2000" b="1" dirty="0">
              <a:solidFill>
                <a:srgbClr val="FF0000"/>
              </a:solidFill>
            </a:endParaRPr>
          </a:p>
        </p:txBody>
      </p:sp>
      <p:sp>
        <p:nvSpPr>
          <p:cNvPr id="27" name="Oval 100"/>
          <p:cNvSpPr>
            <a:spLocks noChangeArrowheads="1"/>
          </p:cNvSpPr>
          <p:nvPr/>
        </p:nvSpPr>
        <p:spPr bwMode="auto">
          <a:xfrm>
            <a:off x="7937728" y="3519105"/>
            <a:ext cx="486966" cy="649288"/>
          </a:xfrm>
          <a:prstGeom prst="ellipse">
            <a:avLst/>
          </a:prstGeom>
          <a:solidFill>
            <a:srgbClr val="0070C0"/>
          </a:solidFill>
        </p:spPr>
        <p:style>
          <a:lnRef idx="0">
            <a:schemeClr val="accent1"/>
          </a:lnRef>
          <a:fillRef idx="3">
            <a:schemeClr val="accent1"/>
          </a:fillRef>
          <a:effectRef idx="3">
            <a:schemeClr val="accent1"/>
          </a:effectRef>
          <a:fontRef idx="minor">
            <a:schemeClr val="lt1"/>
          </a:fontRef>
        </p:style>
        <p:txBody>
          <a:bodyPr wrap="none" anchor="ctr"/>
          <a:lstStyle/>
          <a:p>
            <a:pPr algn="ctr" fontAlgn="auto">
              <a:spcBef>
                <a:spcPts val="0"/>
              </a:spcBef>
              <a:spcAft>
                <a:spcPts val="0"/>
              </a:spcAft>
              <a:defRPr/>
            </a:pPr>
            <a:r>
              <a:rPr lang="en-US" altLang="zh-CN" sz="2000" b="1" dirty="0"/>
              <a:t>J</a:t>
            </a:r>
          </a:p>
        </p:txBody>
      </p:sp>
      <p:cxnSp>
        <p:nvCxnSpPr>
          <p:cNvPr id="34" name="直接连接符 33"/>
          <p:cNvCxnSpPr>
            <a:cxnSpLocks noChangeShapeType="1"/>
            <a:endCxn id="27" idx="0"/>
          </p:cNvCxnSpPr>
          <p:nvPr/>
        </p:nvCxnSpPr>
        <p:spPr bwMode="auto">
          <a:xfrm flipH="1">
            <a:off x="8181211" y="3023909"/>
            <a:ext cx="157399" cy="495196"/>
          </a:xfrm>
          <a:prstGeom prst="line">
            <a:avLst/>
          </a:prstGeom>
          <a:noFill/>
          <a:ln w="19050" algn="ctr">
            <a:solidFill>
              <a:srgbClr val="0070C0"/>
            </a:solidFill>
            <a:round/>
          </a:ln>
        </p:spPr>
      </p:cxnSp>
      <p:sp>
        <p:nvSpPr>
          <p:cNvPr id="35" name="Oval 100"/>
          <p:cNvSpPr>
            <a:spLocks noChangeArrowheads="1"/>
          </p:cNvSpPr>
          <p:nvPr/>
        </p:nvSpPr>
        <p:spPr bwMode="auto">
          <a:xfrm>
            <a:off x="8627448" y="3522941"/>
            <a:ext cx="486966" cy="649288"/>
          </a:xfrm>
          <a:prstGeom prst="ellipse">
            <a:avLst/>
          </a:prstGeom>
          <a:solidFill>
            <a:srgbClr val="0070C0"/>
          </a:solidFill>
        </p:spPr>
        <p:style>
          <a:lnRef idx="0">
            <a:schemeClr val="accent1"/>
          </a:lnRef>
          <a:fillRef idx="3">
            <a:schemeClr val="accent1"/>
          </a:fillRef>
          <a:effectRef idx="3">
            <a:schemeClr val="accent1"/>
          </a:effectRef>
          <a:fontRef idx="minor">
            <a:schemeClr val="lt1"/>
          </a:fontRef>
        </p:style>
        <p:txBody>
          <a:bodyPr wrap="none" anchor="ctr"/>
          <a:lstStyle/>
          <a:p>
            <a:pPr algn="ctr" fontAlgn="auto">
              <a:spcBef>
                <a:spcPts val="0"/>
              </a:spcBef>
              <a:spcAft>
                <a:spcPts val="0"/>
              </a:spcAft>
              <a:defRPr/>
            </a:pPr>
            <a:r>
              <a:rPr lang="en-US" altLang="zh-CN" sz="2000" b="1" dirty="0"/>
              <a:t>K</a:t>
            </a:r>
          </a:p>
        </p:txBody>
      </p:sp>
      <p:cxnSp>
        <p:nvCxnSpPr>
          <p:cNvPr id="36" name="直接连接符 35"/>
          <p:cNvCxnSpPr>
            <a:cxnSpLocks noChangeShapeType="1"/>
            <a:endCxn id="35" idx="0"/>
          </p:cNvCxnSpPr>
          <p:nvPr/>
        </p:nvCxnSpPr>
        <p:spPr bwMode="auto">
          <a:xfrm>
            <a:off x="8642540" y="3017164"/>
            <a:ext cx="228391" cy="505777"/>
          </a:xfrm>
          <a:prstGeom prst="line">
            <a:avLst/>
          </a:prstGeom>
          <a:noFill/>
          <a:ln w="19050" algn="ctr">
            <a:solidFill>
              <a:srgbClr val="0070C0"/>
            </a:solidFill>
            <a:round/>
          </a:ln>
        </p:spPr>
      </p:cxnSp>
      <p:sp>
        <p:nvSpPr>
          <p:cNvPr id="37" name="Text Box 66"/>
          <p:cNvSpPr txBox="1">
            <a:spLocks noChangeArrowheads="1"/>
          </p:cNvSpPr>
          <p:nvPr/>
        </p:nvSpPr>
        <p:spPr bwMode="auto">
          <a:xfrm>
            <a:off x="7934180" y="3122831"/>
            <a:ext cx="32573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onsolas" panose="020B0609020204030204" pitchFamily="49" charset="0"/>
                <a:ea typeface="微软雅黑" panose="020B0503020204020204" pitchFamily="34" charset="-122"/>
              </a:defRPr>
            </a:lvl1pPr>
            <a:lvl2pPr marL="742950" indent="-285750">
              <a:defRPr>
                <a:solidFill>
                  <a:schemeClr val="tx1"/>
                </a:solidFill>
                <a:latin typeface="Consolas" panose="020B0609020204030204" pitchFamily="49" charset="0"/>
                <a:ea typeface="微软雅黑" panose="020B0503020204020204" pitchFamily="34" charset="-122"/>
              </a:defRPr>
            </a:lvl2pPr>
            <a:lvl3pPr marL="1143000" indent="-228600">
              <a:defRPr>
                <a:solidFill>
                  <a:schemeClr val="tx1"/>
                </a:solidFill>
                <a:latin typeface="Consolas" panose="020B0609020204030204" pitchFamily="49" charset="0"/>
                <a:ea typeface="微软雅黑" panose="020B0503020204020204" pitchFamily="34" charset="-122"/>
              </a:defRPr>
            </a:lvl3pPr>
            <a:lvl4pPr marL="1600200" indent="-228600">
              <a:defRPr>
                <a:solidFill>
                  <a:schemeClr val="tx1"/>
                </a:solidFill>
                <a:latin typeface="Consolas" panose="020B0609020204030204" pitchFamily="49" charset="0"/>
                <a:ea typeface="微软雅黑" panose="020B0503020204020204" pitchFamily="34" charset="-122"/>
              </a:defRPr>
            </a:lvl4pPr>
            <a:lvl5pPr marL="2057400" indent="-228600">
              <a:defRPr>
                <a:solidFill>
                  <a:schemeClr val="tx1"/>
                </a:solidFill>
                <a:latin typeface="Consolas" panose="020B0609020204030204" pitchFamily="49" charset="0"/>
                <a:ea typeface="微软雅黑" panose="020B0503020204020204" pitchFamily="34" charset="-122"/>
              </a:defRPr>
            </a:lvl5pPr>
            <a:lvl6pPr marL="25146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6pPr>
            <a:lvl7pPr marL="29718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7pPr>
            <a:lvl8pPr marL="34290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8pPr>
            <a:lvl9pPr marL="38862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9pPr>
          </a:lstStyle>
          <a:p>
            <a:r>
              <a:rPr lang="en-US" altLang="zh-CN" sz="2000" b="1" dirty="0">
                <a:solidFill>
                  <a:srgbClr val="0000FF"/>
                </a:solidFill>
              </a:rPr>
              <a:t>2</a:t>
            </a:r>
            <a:endParaRPr lang="en-US" altLang="zh-CN" sz="2000" b="1" dirty="0">
              <a:solidFill>
                <a:srgbClr val="FF0000"/>
              </a:solidFill>
            </a:endParaRPr>
          </a:p>
        </p:txBody>
      </p:sp>
      <p:sp>
        <p:nvSpPr>
          <p:cNvPr id="38" name="Text Box 66"/>
          <p:cNvSpPr txBox="1">
            <a:spLocks noChangeArrowheads="1"/>
          </p:cNvSpPr>
          <p:nvPr/>
        </p:nvSpPr>
        <p:spPr bwMode="auto">
          <a:xfrm>
            <a:off x="8479057" y="3118995"/>
            <a:ext cx="32573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onsolas" panose="020B0609020204030204" pitchFamily="49" charset="0"/>
                <a:ea typeface="微软雅黑" panose="020B0503020204020204" pitchFamily="34" charset="-122"/>
              </a:defRPr>
            </a:lvl1pPr>
            <a:lvl2pPr marL="742950" indent="-285750">
              <a:defRPr>
                <a:solidFill>
                  <a:schemeClr val="tx1"/>
                </a:solidFill>
                <a:latin typeface="Consolas" panose="020B0609020204030204" pitchFamily="49" charset="0"/>
                <a:ea typeface="微软雅黑" panose="020B0503020204020204" pitchFamily="34" charset="-122"/>
              </a:defRPr>
            </a:lvl2pPr>
            <a:lvl3pPr marL="1143000" indent="-228600">
              <a:defRPr>
                <a:solidFill>
                  <a:schemeClr val="tx1"/>
                </a:solidFill>
                <a:latin typeface="Consolas" panose="020B0609020204030204" pitchFamily="49" charset="0"/>
                <a:ea typeface="微软雅黑" panose="020B0503020204020204" pitchFamily="34" charset="-122"/>
              </a:defRPr>
            </a:lvl3pPr>
            <a:lvl4pPr marL="1600200" indent="-228600">
              <a:defRPr>
                <a:solidFill>
                  <a:schemeClr val="tx1"/>
                </a:solidFill>
                <a:latin typeface="Consolas" panose="020B0609020204030204" pitchFamily="49" charset="0"/>
                <a:ea typeface="微软雅黑" panose="020B0503020204020204" pitchFamily="34" charset="-122"/>
              </a:defRPr>
            </a:lvl4pPr>
            <a:lvl5pPr marL="2057400" indent="-228600">
              <a:defRPr>
                <a:solidFill>
                  <a:schemeClr val="tx1"/>
                </a:solidFill>
                <a:latin typeface="Consolas" panose="020B0609020204030204" pitchFamily="49" charset="0"/>
                <a:ea typeface="微软雅黑" panose="020B0503020204020204" pitchFamily="34" charset="-122"/>
              </a:defRPr>
            </a:lvl5pPr>
            <a:lvl6pPr marL="25146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6pPr>
            <a:lvl7pPr marL="29718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7pPr>
            <a:lvl8pPr marL="34290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8pPr>
            <a:lvl9pPr marL="38862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9pPr>
          </a:lstStyle>
          <a:p>
            <a:r>
              <a:rPr lang="en-US" altLang="zh-CN" sz="2000" b="1" dirty="0">
                <a:solidFill>
                  <a:srgbClr val="0000FF"/>
                </a:solidFill>
              </a:rPr>
              <a:t>3</a:t>
            </a:r>
            <a:endParaRPr lang="en-US" altLang="zh-CN" sz="2000" b="1" dirty="0">
              <a:solidFill>
                <a:srgbClr val="FF0000"/>
              </a:solidFill>
            </a:endParaRPr>
          </a:p>
        </p:txBody>
      </p:sp>
      <p:sp>
        <p:nvSpPr>
          <p:cNvPr id="39" name="Oval 79"/>
          <p:cNvSpPr>
            <a:spLocks noChangeArrowheads="1"/>
          </p:cNvSpPr>
          <p:nvPr/>
        </p:nvSpPr>
        <p:spPr bwMode="auto">
          <a:xfrm>
            <a:off x="5103779" y="4714369"/>
            <a:ext cx="486966" cy="649288"/>
          </a:xfrm>
          <a:prstGeom prst="ellipse">
            <a:avLst/>
          </a:prstGeom>
          <a:solidFill>
            <a:srgbClr val="008000"/>
          </a:solidFill>
        </p:spPr>
        <p:style>
          <a:lnRef idx="0">
            <a:schemeClr val="accent1"/>
          </a:lnRef>
          <a:fillRef idx="3">
            <a:schemeClr val="accent1"/>
          </a:fillRef>
          <a:effectRef idx="3">
            <a:schemeClr val="accent1"/>
          </a:effectRef>
          <a:fontRef idx="minor">
            <a:schemeClr val="lt1"/>
          </a:fontRef>
        </p:style>
        <p:txBody>
          <a:bodyPr wrap="none" anchor="ctr"/>
          <a:lstStyle/>
          <a:p>
            <a:pPr algn="ctr" fontAlgn="auto">
              <a:spcBef>
                <a:spcPts val="0"/>
              </a:spcBef>
              <a:spcAft>
                <a:spcPts val="0"/>
              </a:spcAft>
              <a:defRPr/>
            </a:pPr>
            <a:r>
              <a:rPr lang="en-US" altLang="zh-CN" sz="2000" b="1" dirty="0"/>
              <a:t>L</a:t>
            </a:r>
          </a:p>
        </p:txBody>
      </p:sp>
      <p:cxnSp>
        <p:nvCxnSpPr>
          <p:cNvPr id="40" name="直接连接符 81"/>
          <p:cNvCxnSpPr>
            <a:cxnSpLocks noChangeShapeType="1"/>
            <a:stCxn id="15" idx="4"/>
            <a:endCxn id="39" idx="0"/>
          </p:cNvCxnSpPr>
          <p:nvPr/>
        </p:nvCxnSpPr>
        <p:spPr bwMode="auto">
          <a:xfrm>
            <a:off x="5334542" y="4195249"/>
            <a:ext cx="12720" cy="519120"/>
          </a:xfrm>
          <a:prstGeom prst="line">
            <a:avLst/>
          </a:prstGeom>
          <a:noFill/>
          <a:ln w="19050" algn="ctr">
            <a:solidFill>
              <a:srgbClr val="0070C0"/>
            </a:solidFill>
            <a:round/>
          </a:ln>
        </p:spPr>
      </p:cxnSp>
      <p:sp>
        <p:nvSpPr>
          <p:cNvPr id="41" name="Text Box 66"/>
          <p:cNvSpPr txBox="1">
            <a:spLocks noChangeArrowheads="1"/>
          </p:cNvSpPr>
          <p:nvPr/>
        </p:nvSpPr>
        <p:spPr bwMode="auto">
          <a:xfrm>
            <a:off x="4995071" y="4254754"/>
            <a:ext cx="32573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onsolas" panose="020B0609020204030204" pitchFamily="49" charset="0"/>
                <a:ea typeface="微软雅黑" panose="020B0503020204020204" pitchFamily="34" charset="-122"/>
              </a:defRPr>
            </a:lvl1pPr>
            <a:lvl2pPr marL="742950" indent="-285750">
              <a:defRPr>
                <a:solidFill>
                  <a:schemeClr val="tx1"/>
                </a:solidFill>
                <a:latin typeface="Consolas" panose="020B0609020204030204" pitchFamily="49" charset="0"/>
                <a:ea typeface="微软雅黑" panose="020B0503020204020204" pitchFamily="34" charset="-122"/>
              </a:defRPr>
            </a:lvl2pPr>
            <a:lvl3pPr marL="1143000" indent="-228600">
              <a:defRPr>
                <a:solidFill>
                  <a:schemeClr val="tx1"/>
                </a:solidFill>
                <a:latin typeface="Consolas" panose="020B0609020204030204" pitchFamily="49" charset="0"/>
                <a:ea typeface="微软雅黑" panose="020B0503020204020204" pitchFamily="34" charset="-122"/>
              </a:defRPr>
            </a:lvl3pPr>
            <a:lvl4pPr marL="1600200" indent="-228600">
              <a:defRPr>
                <a:solidFill>
                  <a:schemeClr val="tx1"/>
                </a:solidFill>
                <a:latin typeface="Consolas" panose="020B0609020204030204" pitchFamily="49" charset="0"/>
                <a:ea typeface="微软雅黑" panose="020B0503020204020204" pitchFamily="34" charset="-122"/>
              </a:defRPr>
            </a:lvl4pPr>
            <a:lvl5pPr marL="2057400" indent="-228600">
              <a:defRPr>
                <a:solidFill>
                  <a:schemeClr val="tx1"/>
                </a:solidFill>
                <a:latin typeface="Consolas" panose="020B0609020204030204" pitchFamily="49" charset="0"/>
                <a:ea typeface="微软雅黑" panose="020B0503020204020204" pitchFamily="34" charset="-122"/>
              </a:defRPr>
            </a:lvl5pPr>
            <a:lvl6pPr marL="25146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6pPr>
            <a:lvl7pPr marL="29718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7pPr>
            <a:lvl8pPr marL="34290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8pPr>
            <a:lvl9pPr marL="38862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9pPr>
          </a:lstStyle>
          <a:p>
            <a:r>
              <a:rPr lang="en-US" altLang="zh-CN" sz="2000" b="1" dirty="0">
                <a:solidFill>
                  <a:srgbClr val="0000FF"/>
                </a:solidFill>
              </a:rPr>
              <a:t>4</a:t>
            </a:r>
            <a:endParaRPr lang="en-US" altLang="zh-CN" sz="2000" b="1" dirty="0">
              <a:solidFill>
                <a:srgbClr val="FF0000"/>
              </a:solidFill>
            </a:endParaRPr>
          </a:p>
        </p:txBody>
      </p:sp>
      <p:sp>
        <p:nvSpPr>
          <p:cNvPr id="42" name="Text Box 80"/>
          <p:cNvSpPr txBox="1">
            <a:spLocks noChangeArrowheads="1"/>
          </p:cNvSpPr>
          <p:nvPr/>
        </p:nvSpPr>
        <p:spPr bwMode="auto">
          <a:xfrm>
            <a:off x="5092423" y="6413055"/>
            <a:ext cx="52861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onsolas" panose="020B0609020204030204" pitchFamily="49" charset="0"/>
                <a:ea typeface="微软雅黑" panose="020B0503020204020204" pitchFamily="34" charset="-122"/>
              </a:defRPr>
            </a:lvl1pPr>
            <a:lvl2pPr marL="742950" indent="-285750">
              <a:defRPr>
                <a:solidFill>
                  <a:schemeClr val="tx1"/>
                </a:solidFill>
                <a:latin typeface="Consolas" panose="020B0609020204030204" pitchFamily="49" charset="0"/>
                <a:ea typeface="微软雅黑" panose="020B0503020204020204" pitchFamily="34" charset="-122"/>
              </a:defRPr>
            </a:lvl2pPr>
            <a:lvl3pPr marL="1143000" indent="-228600">
              <a:defRPr>
                <a:solidFill>
                  <a:schemeClr val="tx1"/>
                </a:solidFill>
                <a:latin typeface="Consolas" panose="020B0609020204030204" pitchFamily="49" charset="0"/>
                <a:ea typeface="微软雅黑" panose="020B0503020204020204" pitchFamily="34" charset="-122"/>
              </a:defRPr>
            </a:lvl3pPr>
            <a:lvl4pPr marL="1600200" indent="-228600">
              <a:defRPr>
                <a:solidFill>
                  <a:schemeClr val="tx1"/>
                </a:solidFill>
                <a:latin typeface="Consolas" panose="020B0609020204030204" pitchFamily="49" charset="0"/>
                <a:ea typeface="微软雅黑" panose="020B0503020204020204" pitchFamily="34" charset="-122"/>
              </a:defRPr>
            </a:lvl4pPr>
            <a:lvl5pPr marL="2057400" indent="-228600">
              <a:defRPr>
                <a:solidFill>
                  <a:schemeClr val="tx1"/>
                </a:solidFill>
                <a:latin typeface="Consolas" panose="020B0609020204030204" pitchFamily="49" charset="0"/>
                <a:ea typeface="微软雅黑" panose="020B0503020204020204" pitchFamily="34" charset="-122"/>
              </a:defRPr>
            </a:lvl5pPr>
            <a:lvl6pPr marL="25146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6pPr>
            <a:lvl7pPr marL="29718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7pPr>
            <a:lvl8pPr marL="34290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8pPr>
            <a:lvl9pPr marL="38862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9pPr>
          </a:lstStyle>
          <a:p>
            <a:r>
              <a:rPr lang="en-US" altLang="zh-CN" sz="2000" b="1" dirty="0">
                <a:solidFill>
                  <a:srgbClr val="006600"/>
                </a:solidFill>
              </a:rPr>
              <a:t>29</a:t>
            </a:r>
          </a:p>
        </p:txBody>
      </p:sp>
      <p:sp>
        <p:nvSpPr>
          <p:cNvPr id="43" name="Oval 79"/>
          <p:cNvSpPr>
            <a:spLocks noChangeArrowheads="1"/>
          </p:cNvSpPr>
          <p:nvPr/>
        </p:nvSpPr>
        <p:spPr bwMode="auto">
          <a:xfrm>
            <a:off x="5835484" y="4702678"/>
            <a:ext cx="486966" cy="649288"/>
          </a:xfrm>
          <a:prstGeom prst="ellipse">
            <a:avLst/>
          </a:prstGeom>
          <a:solidFill>
            <a:srgbClr val="008000"/>
          </a:solidFill>
        </p:spPr>
        <p:style>
          <a:lnRef idx="0">
            <a:schemeClr val="accent1"/>
          </a:lnRef>
          <a:fillRef idx="3">
            <a:schemeClr val="accent1"/>
          </a:fillRef>
          <a:effectRef idx="3">
            <a:schemeClr val="accent1"/>
          </a:effectRef>
          <a:fontRef idx="minor">
            <a:schemeClr val="lt1"/>
          </a:fontRef>
        </p:style>
        <p:txBody>
          <a:bodyPr wrap="none" anchor="ctr"/>
          <a:lstStyle/>
          <a:p>
            <a:pPr algn="ctr" fontAlgn="auto">
              <a:spcBef>
                <a:spcPts val="0"/>
              </a:spcBef>
              <a:spcAft>
                <a:spcPts val="0"/>
              </a:spcAft>
              <a:defRPr/>
            </a:pPr>
            <a:r>
              <a:rPr lang="en-US" altLang="zh-CN" sz="2000" b="1" dirty="0"/>
              <a:t>M</a:t>
            </a:r>
          </a:p>
        </p:txBody>
      </p:sp>
      <p:cxnSp>
        <p:nvCxnSpPr>
          <p:cNvPr id="44" name="直接连接符 81"/>
          <p:cNvCxnSpPr>
            <a:cxnSpLocks noChangeShapeType="1"/>
            <a:endCxn id="43" idx="0"/>
          </p:cNvCxnSpPr>
          <p:nvPr/>
        </p:nvCxnSpPr>
        <p:spPr bwMode="auto">
          <a:xfrm>
            <a:off x="6066247" y="4183558"/>
            <a:ext cx="12720" cy="519120"/>
          </a:xfrm>
          <a:prstGeom prst="line">
            <a:avLst/>
          </a:prstGeom>
          <a:noFill/>
          <a:ln w="19050" algn="ctr">
            <a:solidFill>
              <a:srgbClr val="0070C0"/>
            </a:solidFill>
            <a:round/>
          </a:ln>
        </p:spPr>
      </p:cxnSp>
      <p:sp>
        <p:nvSpPr>
          <p:cNvPr id="45" name="Text Box 66"/>
          <p:cNvSpPr txBox="1">
            <a:spLocks noChangeArrowheads="1"/>
          </p:cNvSpPr>
          <p:nvPr/>
        </p:nvSpPr>
        <p:spPr bwMode="auto">
          <a:xfrm>
            <a:off x="5726776" y="4243063"/>
            <a:ext cx="32573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onsolas" panose="020B0609020204030204" pitchFamily="49" charset="0"/>
                <a:ea typeface="微软雅黑" panose="020B0503020204020204" pitchFamily="34" charset="-122"/>
              </a:defRPr>
            </a:lvl1pPr>
            <a:lvl2pPr marL="742950" indent="-285750">
              <a:defRPr>
                <a:solidFill>
                  <a:schemeClr val="tx1"/>
                </a:solidFill>
                <a:latin typeface="Consolas" panose="020B0609020204030204" pitchFamily="49" charset="0"/>
                <a:ea typeface="微软雅黑" panose="020B0503020204020204" pitchFamily="34" charset="-122"/>
              </a:defRPr>
            </a:lvl2pPr>
            <a:lvl3pPr marL="1143000" indent="-228600">
              <a:defRPr>
                <a:solidFill>
                  <a:schemeClr val="tx1"/>
                </a:solidFill>
                <a:latin typeface="Consolas" panose="020B0609020204030204" pitchFamily="49" charset="0"/>
                <a:ea typeface="微软雅黑" panose="020B0503020204020204" pitchFamily="34" charset="-122"/>
              </a:defRPr>
            </a:lvl3pPr>
            <a:lvl4pPr marL="1600200" indent="-228600">
              <a:defRPr>
                <a:solidFill>
                  <a:schemeClr val="tx1"/>
                </a:solidFill>
                <a:latin typeface="Consolas" panose="020B0609020204030204" pitchFamily="49" charset="0"/>
                <a:ea typeface="微软雅黑" panose="020B0503020204020204" pitchFamily="34" charset="-122"/>
              </a:defRPr>
            </a:lvl4pPr>
            <a:lvl5pPr marL="2057400" indent="-228600">
              <a:defRPr>
                <a:solidFill>
                  <a:schemeClr val="tx1"/>
                </a:solidFill>
                <a:latin typeface="Consolas" panose="020B0609020204030204" pitchFamily="49" charset="0"/>
                <a:ea typeface="微软雅黑" panose="020B0503020204020204" pitchFamily="34" charset="-122"/>
              </a:defRPr>
            </a:lvl5pPr>
            <a:lvl6pPr marL="25146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6pPr>
            <a:lvl7pPr marL="29718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7pPr>
            <a:lvl8pPr marL="34290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8pPr>
            <a:lvl9pPr marL="38862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9pPr>
          </a:lstStyle>
          <a:p>
            <a:r>
              <a:rPr lang="en-US" altLang="zh-CN" sz="2000" b="1" dirty="0">
                <a:solidFill>
                  <a:srgbClr val="0000FF"/>
                </a:solidFill>
              </a:rPr>
              <a:t>3</a:t>
            </a:r>
            <a:endParaRPr lang="en-US" altLang="zh-CN" sz="2000" b="1" dirty="0">
              <a:solidFill>
                <a:srgbClr val="FF0000"/>
              </a:solidFill>
            </a:endParaRPr>
          </a:p>
        </p:txBody>
      </p:sp>
      <p:sp>
        <p:nvSpPr>
          <p:cNvPr id="46" name="Text Box 80"/>
          <p:cNvSpPr txBox="1">
            <a:spLocks noChangeArrowheads="1"/>
          </p:cNvSpPr>
          <p:nvPr/>
        </p:nvSpPr>
        <p:spPr bwMode="auto">
          <a:xfrm>
            <a:off x="5840575" y="6436415"/>
            <a:ext cx="52861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onsolas" panose="020B0609020204030204" pitchFamily="49" charset="0"/>
                <a:ea typeface="微软雅黑" panose="020B0503020204020204" pitchFamily="34" charset="-122"/>
              </a:defRPr>
            </a:lvl1pPr>
            <a:lvl2pPr marL="742950" indent="-285750">
              <a:defRPr>
                <a:solidFill>
                  <a:schemeClr val="tx1"/>
                </a:solidFill>
                <a:latin typeface="Consolas" panose="020B0609020204030204" pitchFamily="49" charset="0"/>
                <a:ea typeface="微软雅黑" panose="020B0503020204020204" pitchFamily="34" charset="-122"/>
              </a:defRPr>
            </a:lvl2pPr>
            <a:lvl3pPr marL="1143000" indent="-228600">
              <a:defRPr>
                <a:solidFill>
                  <a:schemeClr val="tx1"/>
                </a:solidFill>
                <a:latin typeface="Consolas" panose="020B0609020204030204" pitchFamily="49" charset="0"/>
                <a:ea typeface="微软雅黑" panose="020B0503020204020204" pitchFamily="34" charset="-122"/>
              </a:defRPr>
            </a:lvl3pPr>
            <a:lvl4pPr marL="1600200" indent="-228600">
              <a:defRPr>
                <a:solidFill>
                  <a:schemeClr val="tx1"/>
                </a:solidFill>
                <a:latin typeface="Consolas" panose="020B0609020204030204" pitchFamily="49" charset="0"/>
                <a:ea typeface="微软雅黑" panose="020B0503020204020204" pitchFamily="34" charset="-122"/>
              </a:defRPr>
            </a:lvl4pPr>
            <a:lvl5pPr marL="2057400" indent="-228600">
              <a:defRPr>
                <a:solidFill>
                  <a:schemeClr val="tx1"/>
                </a:solidFill>
                <a:latin typeface="Consolas" panose="020B0609020204030204" pitchFamily="49" charset="0"/>
                <a:ea typeface="微软雅黑" panose="020B0503020204020204" pitchFamily="34" charset="-122"/>
              </a:defRPr>
            </a:lvl5pPr>
            <a:lvl6pPr marL="25146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6pPr>
            <a:lvl7pPr marL="29718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7pPr>
            <a:lvl8pPr marL="34290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8pPr>
            <a:lvl9pPr marL="38862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9pPr>
          </a:lstStyle>
          <a:p>
            <a:r>
              <a:rPr lang="en-US" altLang="zh-CN" sz="2000" b="1" dirty="0">
                <a:solidFill>
                  <a:srgbClr val="006600"/>
                </a:solidFill>
              </a:rPr>
              <a:t>23</a:t>
            </a:r>
          </a:p>
        </p:txBody>
      </p:sp>
      <p:cxnSp>
        <p:nvCxnSpPr>
          <p:cNvPr id="49" name="直接连接符 74"/>
          <p:cNvCxnSpPr>
            <a:cxnSpLocks noChangeShapeType="1"/>
          </p:cNvCxnSpPr>
          <p:nvPr/>
        </p:nvCxnSpPr>
        <p:spPr bwMode="auto">
          <a:xfrm>
            <a:off x="5371242" y="5298598"/>
            <a:ext cx="0" cy="530229"/>
          </a:xfrm>
          <a:prstGeom prst="line">
            <a:avLst/>
          </a:prstGeom>
          <a:noFill/>
          <a:ln w="19050" algn="ctr">
            <a:solidFill>
              <a:srgbClr val="0070C0"/>
            </a:solidFill>
            <a:round/>
          </a:ln>
        </p:spPr>
      </p:cxnSp>
      <p:sp>
        <p:nvSpPr>
          <p:cNvPr id="50" name="Text Box 66"/>
          <p:cNvSpPr txBox="1">
            <a:spLocks noChangeArrowheads="1"/>
          </p:cNvSpPr>
          <p:nvPr/>
        </p:nvSpPr>
        <p:spPr bwMode="auto">
          <a:xfrm>
            <a:off x="5027810" y="5363657"/>
            <a:ext cx="32573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onsolas" panose="020B0609020204030204" pitchFamily="49" charset="0"/>
                <a:ea typeface="微软雅黑" panose="020B0503020204020204" pitchFamily="34" charset="-122"/>
              </a:defRPr>
            </a:lvl1pPr>
            <a:lvl2pPr marL="742950" indent="-285750">
              <a:defRPr>
                <a:solidFill>
                  <a:schemeClr val="tx1"/>
                </a:solidFill>
                <a:latin typeface="Consolas" panose="020B0609020204030204" pitchFamily="49" charset="0"/>
                <a:ea typeface="微软雅黑" panose="020B0503020204020204" pitchFamily="34" charset="-122"/>
              </a:defRPr>
            </a:lvl2pPr>
            <a:lvl3pPr marL="1143000" indent="-228600">
              <a:defRPr>
                <a:solidFill>
                  <a:schemeClr val="tx1"/>
                </a:solidFill>
                <a:latin typeface="Consolas" panose="020B0609020204030204" pitchFamily="49" charset="0"/>
                <a:ea typeface="微软雅黑" panose="020B0503020204020204" pitchFamily="34" charset="-122"/>
              </a:defRPr>
            </a:lvl3pPr>
            <a:lvl4pPr marL="1600200" indent="-228600">
              <a:defRPr>
                <a:solidFill>
                  <a:schemeClr val="tx1"/>
                </a:solidFill>
                <a:latin typeface="Consolas" panose="020B0609020204030204" pitchFamily="49" charset="0"/>
                <a:ea typeface="微软雅黑" panose="020B0503020204020204" pitchFamily="34" charset="-122"/>
              </a:defRPr>
            </a:lvl4pPr>
            <a:lvl5pPr marL="2057400" indent="-228600">
              <a:defRPr>
                <a:solidFill>
                  <a:schemeClr val="tx1"/>
                </a:solidFill>
                <a:latin typeface="Consolas" panose="020B0609020204030204" pitchFamily="49" charset="0"/>
                <a:ea typeface="微软雅黑" panose="020B0503020204020204" pitchFamily="34" charset="-122"/>
              </a:defRPr>
            </a:lvl5pPr>
            <a:lvl6pPr marL="25146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6pPr>
            <a:lvl7pPr marL="29718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7pPr>
            <a:lvl8pPr marL="34290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8pPr>
            <a:lvl9pPr marL="38862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9pPr>
          </a:lstStyle>
          <a:p>
            <a:r>
              <a:rPr lang="en-US" altLang="zh-CN" sz="2000" b="1" dirty="0">
                <a:solidFill>
                  <a:srgbClr val="0000FF"/>
                </a:solidFill>
              </a:rPr>
              <a:t>1</a:t>
            </a:r>
            <a:endParaRPr lang="en-US" altLang="zh-CN" sz="2000" b="1" dirty="0">
              <a:solidFill>
                <a:srgbClr val="FF0000"/>
              </a:solidFill>
            </a:endParaRPr>
          </a:p>
        </p:txBody>
      </p:sp>
      <p:sp>
        <p:nvSpPr>
          <p:cNvPr id="51" name="Oval 62"/>
          <p:cNvSpPr>
            <a:spLocks noChangeArrowheads="1"/>
          </p:cNvSpPr>
          <p:nvPr/>
        </p:nvSpPr>
        <p:spPr bwMode="auto">
          <a:xfrm>
            <a:off x="5127759" y="5763767"/>
            <a:ext cx="486966" cy="649288"/>
          </a:xfrm>
          <a:prstGeom prst="ellipse">
            <a:avLst/>
          </a:prstGeom>
          <a:solidFill>
            <a:srgbClr val="0070C0"/>
          </a:solidFill>
        </p:spPr>
        <p:style>
          <a:lnRef idx="0">
            <a:schemeClr val="accent1"/>
          </a:lnRef>
          <a:fillRef idx="3">
            <a:schemeClr val="accent1"/>
          </a:fillRef>
          <a:effectRef idx="3">
            <a:schemeClr val="accent1"/>
          </a:effectRef>
          <a:fontRef idx="minor">
            <a:schemeClr val="lt1"/>
          </a:fontRef>
        </p:style>
        <p:txBody>
          <a:bodyPr wrap="none" anchor="ctr"/>
          <a:lstStyle/>
          <a:p>
            <a:pPr algn="ctr"/>
            <a:r>
              <a:rPr lang="en-US" altLang="zh-CN" sz="2000" b="1" dirty="0"/>
              <a:t>A</a:t>
            </a:r>
          </a:p>
        </p:txBody>
      </p:sp>
      <p:cxnSp>
        <p:nvCxnSpPr>
          <p:cNvPr id="55" name="直接连接符 74"/>
          <p:cNvCxnSpPr>
            <a:cxnSpLocks noChangeShapeType="1"/>
          </p:cNvCxnSpPr>
          <p:nvPr/>
        </p:nvCxnSpPr>
        <p:spPr bwMode="auto">
          <a:xfrm>
            <a:off x="6125702" y="5298208"/>
            <a:ext cx="0" cy="530229"/>
          </a:xfrm>
          <a:prstGeom prst="line">
            <a:avLst/>
          </a:prstGeom>
          <a:noFill/>
          <a:ln w="19050" algn="ctr">
            <a:solidFill>
              <a:srgbClr val="0070C0"/>
            </a:solidFill>
            <a:round/>
          </a:ln>
        </p:spPr>
      </p:cxnSp>
      <p:sp>
        <p:nvSpPr>
          <p:cNvPr id="56" name="Text Box 66"/>
          <p:cNvSpPr txBox="1">
            <a:spLocks noChangeArrowheads="1"/>
          </p:cNvSpPr>
          <p:nvPr/>
        </p:nvSpPr>
        <p:spPr bwMode="auto">
          <a:xfrm>
            <a:off x="5782270" y="5363267"/>
            <a:ext cx="32573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onsolas" panose="020B0609020204030204" pitchFamily="49" charset="0"/>
                <a:ea typeface="微软雅黑" panose="020B0503020204020204" pitchFamily="34" charset="-122"/>
              </a:defRPr>
            </a:lvl1pPr>
            <a:lvl2pPr marL="742950" indent="-285750">
              <a:defRPr>
                <a:solidFill>
                  <a:schemeClr val="tx1"/>
                </a:solidFill>
                <a:latin typeface="Consolas" panose="020B0609020204030204" pitchFamily="49" charset="0"/>
                <a:ea typeface="微软雅黑" panose="020B0503020204020204" pitchFamily="34" charset="-122"/>
              </a:defRPr>
            </a:lvl2pPr>
            <a:lvl3pPr marL="1143000" indent="-228600">
              <a:defRPr>
                <a:solidFill>
                  <a:schemeClr val="tx1"/>
                </a:solidFill>
                <a:latin typeface="Consolas" panose="020B0609020204030204" pitchFamily="49" charset="0"/>
                <a:ea typeface="微软雅黑" panose="020B0503020204020204" pitchFamily="34" charset="-122"/>
              </a:defRPr>
            </a:lvl3pPr>
            <a:lvl4pPr marL="1600200" indent="-228600">
              <a:defRPr>
                <a:solidFill>
                  <a:schemeClr val="tx1"/>
                </a:solidFill>
                <a:latin typeface="Consolas" panose="020B0609020204030204" pitchFamily="49" charset="0"/>
                <a:ea typeface="微软雅黑" panose="020B0503020204020204" pitchFamily="34" charset="-122"/>
              </a:defRPr>
            </a:lvl4pPr>
            <a:lvl5pPr marL="2057400" indent="-228600">
              <a:defRPr>
                <a:solidFill>
                  <a:schemeClr val="tx1"/>
                </a:solidFill>
                <a:latin typeface="Consolas" panose="020B0609020204030204" pitchFamily="49" charset="0"/>
                <a:ea typeface="微软雅黑" panose="020B0503020204020204" pitchFamily="34" charset="-122"/>
              </a:defRPr>
            </a:lvl5pPr>
            <a:lvl6pPr marL="25146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6pPr>
            <a:lvl7pPr marL="29718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7pPr>
            <a:lvl8pPr marL="34290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8pPr>
            <a:lvl9pPr marL="38862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9pPr>
          </a:lstStyle>
          <a:p>
            <a:r>
              <a:rPr lang="en-US" altLang="zh-CN" sz="2000" b="1" dirty="0">
                <a:solidFill>
                  <a:srgbClr val="0000FF"/>
                </a:solidFill>
              </a:rPr>
              <a:t>1</a:t>
            </a:r>
            <a:endParaRPr lang="en-US" altLang="zh-CN" sz="2000" b="1" dirty="0">
              <a:solidFill>
                <a:srgbClr val="FF0000"/>
              </a:solidFill>
            </a:endParaRPr>
          </a:p>
        </p:txBody>
      </p:sp>
      <p:sp>
        <p:nvSpPr>
          <p:cNvPr id="57" name="Oval 62"/>
          <p:cNvSpPr>
            <a:spLocks noChangeArrowheads="1"/>
          </p:cNvSpPr>
          <p:nvPr/>
        </p:nvSpPr>
        <p:spPr bwMode="auto">
          <a:xfrm>
            <a:off x="5882219" y="5763377"/>
            <a:ext cx="486966" cy="649288"/>
          </a:xfrm>
          <a:prstGeom prst="ellipse">
            <a:avLst/>
          </a:prstGeom>
          <a:solidFill>
            <a:srgbClr val="0070C0"/>
          </a:solidFill>
        </p:spPr>
        <p:style>
          <a:lnRef idx="0">
            <a:schemeClr val="accent1"/>
          </a:lnRef>
          <a:fillRef idx="3">
            <a:schemeClr val="accent1"/>
          </a:fillRef>
          <a:effectRef idx="3">
            <a:schemeClr val="accent1"/>
          </a:effectRef>
          <a:fontRef idx="minor">
            <a:schemeClr val="lt1"/>
          </a:fontRef>
        </p:style>
        <p:txBody>
          <a:bodyPr wrap="none" anchor="ctr"/>
          <a:lstStyle/>
          <a:p>
            <a:pPr algn="ctr"/>
            <a:r>
              <a:rPr lang="en-US" altLang="zh-CN" sz="2000" b="1" dirty="0"/>
              <a:t>A</a:t>
            </a:r>
          </a:p>
        </p:txBody>
      </p:sp>
      <p:sp>
        <p:nvSpPr>
          <p:cNvPr id="23" name="Oval 62">
            <a:extLst>
              <a:ext uri="{FF2B5EF4-FFF2-40B4-BE49-F238E27FC236}">
                <a16:creationId xmlns:a16="http://schemas.microsoft.com/office/drawing/2014/main" id="{7F29D0DA-1A94-D011-65FB-AF781BB1E8A7}"/>
              </a:ext>
            </a:extLst>
          </p:cNvPr>
          <p:cNvSpPr>
            <a:spLocks noChangeArrowheads="1"/>
          </p:cNvSpPr>
          <p:nvPr/>
        </p:nvSpPr>
        <p:spPr bwMode="auto">
          <a:xfrm>
            <a:off x="2332547" y="306875"/>
            <a:ext cx="486966" cy="649288"/>
          </a:xfrm>
          <a:prstGeom prst="ellipse">
            <a:avLst/>
          </a:prstGeom>
          <a:solidFill>
            <a:srgbClr val="0070C0"/>
          </a:solidFill>
        </p:spPr>
        <p:style>
          <a:lnRef idx="0">
            <a:schemeClr val="accent1"/>
          </a:lnRef>
          <a:fillRef idx="3">
            <a:schemeClr val="accent1"/>
          </a:fillRef>
          <a:effectRef idx="3">
            <a:schemeClr val="accent1"/>
          </a:effectRef>
          <a:fontRef idx="minor">
            <a:schemeClr val="lt1"/>
          </a:fontRef>
        </p:style>
        <p:txBody>
          <a:bodyPr wrap="none" anchor="ctr"/>
          <a:lstStyle/>
          <a:p>
            <a:pPr algn="ctr"/>
            <a:r>
              <a:rPr lang="en-US" altLang="zh-CN" sz="2000" b="1" dirty="0"/>
              <a:t>A</a:t>
            </a:r>
          </a:p>
        </p:txBody>
      </p:sp>
      <p:sp>
        <p:nvSpPr>
          <p:cNvPr id="24" name="Oval 64">
            <a:extLst>
              <a:ext uri="{FF2B5EF4-FFF2-40B4-BE49-F238E27FC236}">
                <a16:creationId xmlns:a16="http://schemas.microsoft.com/office/drawing/2014/main" id="{D9817DD0-D408-F0A7-5D0A-7CBD3B85064C}"/>
              </a:ext>
            </a:extLst>
          </p:cNvPr>
          <p:cNvSpPr>
            <a:spLocks noChangeArrowheads="1"/>
          </p:cNvSpPr>
          <p:nvPr/>
        </p:nvSpPr>
        <p:spPr bwMode="auto">
          <a:xfrm>
            <a:off x="2350249" y="1486392"/>
            <a:ext cx="486965" cy="649288"/>
          </a:xfrm>
          <a:prstGeom prst="ellipse">
            <a:avLst/>
          </a:prstGeom>
          <a:solidFill>
            <a:srgbClr val="0070C0"/>
          </a:solidFill>
        </p:spPr>
        <p:style>
          <a:lnRef idx="0">
            <a:schemeClr val="accent1"/>
          </a:lnRef>
          <a:fillRef idx="3">
            <a:schemeClr val="accent1"/>
          </a:fillRef>
          <a:effectRef idx="3">
            <a:schemeClr val="accent1"/>
          </a:effectRef>
          <a:fontRef idx="minor">
            <a:schemeClr val="lt1"/>
          </a:fontRef>
        </p:style>
        <p:txBody>
          <a:bodyPr wrap="none" anchor="ctr"/>
          <a:lstStyle/>
          <a:p>
            <a:pPr algn="ctr" fontAlgn="auto">
              <a:spcBef>
                <a:spcPts val="0"/>
              </a:spcBef>
              <a:spcAft>
                <a:spcPts val="0"/>
              </a:spcAft>
              <a:defRPr/>
            </a:pPr>
            <a:r>
              <a:rPr lang="en-US" altLang="zh-CN" sz="2000" b="1" dirty="0"/>
              <a:t>B</a:t>
            </a:r>
          </a:p>
        </p:txBody>
      </p:sp>
      <p:cxnSp>
        <p:nvCxnSpPr>
          <p:cNvPr id="25" name="直接连接符 74">
            <a:extLst>
              <a:ext uri="{FF2B5EF4-FFF2-40B4-BE49-F238E27FC236}">
                <a16:creationId xmlns:a16="http://schemas.microsoft.com/office/drawing/2014/main" id="{AED6EF6B-9F23-5711-AC45-F39B3753DFE9}"/>
              </a:ext>
            </a:extLst>
          </p:cNvPr>
          <p:cNvCxnSpPr>
            <a:cxnSpLocks noChangeShapeType="1"/>
          </p:cNvCxnSpPr>
          <p:nvPr/>
        </p:nvCxnSpPr>
        <p:spPr bwMode="auto">
          <a:xfrm>
            <a:off x="2593732" y="956163"/>
            <a:ext cx="0" cy="530229"/>
          </a:xfrm>
          <a:prstGeom prst="line">
            <a:avLst/>
          </a:prstGeom>
          <a:noFill/>
          <a:ln w="19050" algn="ctr">
            <a:solidFill>
              <a:srgbClr val="0070C0"/>
            </a:solidFill>
            <a:round/>
          </a:ln>
        </p:spPr>
      </p:cxnSp>
      <p:sp>
        <p:nvSpPr>
          <p:cNvPr id="26" name="Text Box 66">
            <a:extLst>
              <a:ext uri="{FF2B5EF4-FFF2-40B4-BE49-F238E27FC236}">
                <a16:creationId xmlns:a16="http://schemas.microsoft.com/office/drawing/2014/main" id="{32BD01AF-D46C-76B8-81FF-1ABF90C10595}"/>
              </a:ext>
            </a:extLst>
          </p:cNvPr>
          <p:cNvSpPr txBox="1">
            <a:spLocks noChangeArrowheads="1"/>
          </p:cNvSpPr>
          <p:nvPr/>
        </p:nvSpPr>
        <p:spPr bwMode="auto">
          <a:xfrm>
            <a:off x="2250300" y="1021222"/>
            <a:ext cx="32573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onsolas" panose="020B0609020204030204" pitchFamily="49" charset="0"/>
                <a:ea typeface="微软雅黑" panose="020B0503020204020204" pitchFamily="34" charset="-122"/>
              </a:defRPr>
            </a:lvl1pPr>
            <a:lvl2pPr marL="742950" indent="-285750">
              <a:defRPr>
                <a:solidFill>
                  <a:schemeClr val="tx1"/>
                </a:solidFill>
                <a:latin typeface="Consolas" panose="020B0609020204030204" pitchFamily="49" charset="0"/>
                <a:ea typeface="微软雅黑" panose="020B0503020204020204" pitchFamily="34" charset="-122"/>
              </a:defRPr>
            </a:lvl2pPr>
            <a:lvl3pPr marL="1143000" indent="-228600">
              <a:defRPr>
                <a:solidFill>
                  <a:schemeClr val="tx1"/>
                </a:solidFill>
                <a:latin typeface="Consolas" panose="020B0609020204030204" pitchFamily="49" charset="0"/>
                <a:ea typeface="微软雅黑" panose="020B0503020204020204" pitchFamily="34" charset="-122"/>
              </a:defRPr>
            </a:lvl3pPr>
            <a:lvl4pPr marL="1600200" indent="-228600">
              <a:defRPr>
                <a:solidFill>
                  <a:schemeClr val="tx1"/>
                </a:solidFill>
                <a:latin typeface="Consolas" panose="020B0609020204030204" pitchFamily="49" charset="0"/>
                <a:ea typeface="微软雅黑" panose="020B0503020204020204" pitchFamily="34" charset="-122"/>
              </a:defRPr>
            </a:lvl4pPr>
            <a:lvl5pPr marL="2057400" indent="-228600">
              <a:defRPr>
                <a:solidFill>
                  <a:schemeClr val="tx1"/>
                </a:solidFill>
                <a:latin typeface="Consolas" panose="020B0609020204030204" pitchFamily="49" charset="0"/>
                <a:ea typeface="微软雅黑" panose="020B0503020204020204" pitchFamily="34" charset="-122"/>
              </a:defRPr>
            </a:lvl5pPr>
            <a:lvl6pPr marL="25146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6pPr>
            <a:lvl7pPr marL="29718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7pPr>
            <a:lvl8pPr marL="34290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8pPr>
            <a:lvl9pPr marL="38862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9pPr>
          </a:lstStyle>
          <a:p>
            <a:r>
              <a:rPr lang="en-US" altLang="zh-CN" sz="2000" b="1" dirty="0">
                <a:solidFill>
                  <a:srgbClr val="0000FF"/>
                </a:solidFill>
              </a:rPr>
              <a:t>1</a:t>
            </a:r>
            <a:endParaRPr lang="en-US" altLang="zh-CN" sz="2000" b="1" dirty="0">
              <a:solidFill>
                <a:srgbClr val="FF0000"/>
              </a:solidFill>
            </a:endParaRPr>
          </a:p>
        </p:txBody>
      </p:sp>
      <p:sp>
        <p:nvSpPr>
          <p:cNvPr id="47" name="Oval 100">
            <a:extLst>
              <a:ext uri="{FF2B5EF4-FFF2-40B4-BE49-F238E27FC236}">
                <a16:creationId xmlns:a16="http://schemas.microsoft.com/office/drawing/2014/main" id="{37C39DF4-25A3-929F-DD93-3D4D9ED847C2}"/>
              </a:ext>
            </a:extLst>
          </p:cNvPr>
          <p:cNvSpPr>
            <a:spLocks noChangeArrowheads="1"/>
          </p:cNvSpPr>
          <p:nvPr/>
        </p:nvSpPr>
        <p:spPr bwMode="auto">
          <a:xfrm>
            <a:off x="1020933" y="2591649"/>
            <a:ext cx="486966" cy="649288"/>
          </a:xfrm>
          <a:prstGeom prst="ellipse">
            <a:avLst/>
          </a:prstGeom>
          <a:solidFill>
            <a:srgbClr val="0070C0"/>
          </a:solidFill>
        </p:spPr>
        <p:style>
          <a:lnRef idx="0">
            <a:schemeClr val="accent1"/>
          </a:lnRef>
          <a:fillRef idx="3">
            <a:schemeClr val="accent1"/>
          </a:fillRef>
          <a:effectRef idx="3">
            <a:schemeClr val="accent1"/>
          </a:effectRef>
          <a:fontRef idx="minor">
            <a:schemeClr val="lt1"/>
          </a:fontRef>
        </p:style>
        <p:txBody>
          <a:bodyPr wrap="none" anchor="ctr"/>
          <a:lstStyle/>
          <a:p>
            <a:pPr algn="ctr" fontAlgn="auto">
              <a:spcBef>
                <a:spcPts val="0"/>
              </a:spcBef>
              <a:spcAft>
                <a:spcPts val="0"/>
              </a:spcAft>
              <a:defRPr/>
            </a:pPr>
            <a:r>
              <a:rPr lang="en-US" altLang="zh-CN" sz="2000" b="1" dirty="0"/>
              <a:t>C</a:t>
            </a:r>
          </a:p>
        </p:txBody>
      </p:sp>
      <p:cxnSp>
        <p:nvCxnSpPr>
          <p:cNvPr id="48" name="直接连接符 47">
            <a:extLst>
              <a:ext uri="{FF2B5EF4-FFF2-40B4-BE49-F238E27FC236}">
                <a16:creationId xmlns:a16="http://schemas.microsoft.com/office/drawing/2014/main" id="{C4652E67-C7CE-D460-70C5-1B29353E2C6F}"/>
              </a:ext>
            </a:extLst>
          </p:cNvPr>
          <p:cNvCxnSpPr>
            <a:cxnSpLocks noChangeShapeType="1"/>
            <a:stCxn id="24" idx="3"/>
            <a:endCxn id="47" idx="7"/>
          </p:cNvCxnSpPr>
          <p:nvPr/>
        </p:nvCxnSpPr>
        <p:spPr bwMode="auto">
          <a:xfrm flipH="1">
            <a:off x="1436584" y="2040594"/>
            <a:ext cx="984979" cy="646141"/>
          </a:xfrm>
          <a:prstGeom prst="line">
            <a:avLst/>
          </a:prstGeom>
          <a:noFill/>
          <a:ln w="19050" algn="ctr">
            <a:solidFill>
              <a:srgbClr val="0070C0"/>
            </a:solidFill>
            <a:round/>
          </a:ln>
        </p:spPr>
      </p:cxnSp>
      <p:sp>
        <p:nvSpPr>
          <p:cNvPr id="52" name="Oval 100">
            <a:extLst>
              <a:ext uri="{FF2B5EF4-FFF2-40B4-BE49-F238E27FC236}">
                <a16:creationId xmlns:a16="http://schemas.microsoft.com/office/drawing/2014/main" id="{8F0D2F38-7D0B-F0CC-5B20-F0302A6B0D33}"/>
              </a:ext>
            </a:extLst>
          </p:cNvPr>
          <p:cNvSpPr>
            <a:spLocks noChangeArrowheads="1"/>
          </p:cNvSpPr>
          <p:nvPr/>
        </p:nvSpPr>
        <p:spPr bwMode="auto">
          <a:xfrm>
            <a:off x="3839563" y="2591649"/>
            <a:ext cx="486966" cy="649288"/>
          </a:xfrm>
          <a:prstGeom prst="ellipse">
            <a:avLst/>
          </a:prstGeom>
          <a:solidFill>
            <a:srgbClr val="0070C0"/>
          </a:solidFill>
        </p:spPr>
        <p:style>
          <a:lnRef idx="0">
            <a:schemeClr val="accent1"/>
          </a:lnRef>
          <a:fillRef idx="3">
            <a:schemeClr val="accent1"/>
          </a:fillRef>
          <a:effectRef idx="3">
            <a:schemeClr val="accent1"/>
          </a:effectRef>
          <a:fontRef idx="minor">
            <a:schemeClr val="lt1"/>
          </a:fontRef>
        </p:style>
        <p:txBody>
          <a:bodyPr wrap="none" anchor="ctr"/>
          <a:lstStyle/>
          <a:p>
            <a:pPr algn="ctr" fontAlgn="auto">
              <a:spcBef>
                <a:spcPts val="0"/>
              </a:spcBef>
              <a:spcAft>
                <a:spcPts val="0"/>
              </a:spcAft>
              <a:defRPr/>
            </a:pPr>
            <a:r>
              <a:rPr lang="en-US" altLang="zh-CN" sz="2000" b="1" dirty="0"/>
              <a:t>E</a:t>
            </a:r>
          </a:p>
        </p:txBody>
      </p:sp>
      <p:cxnSp>
        <p:nvCxnSpPr>
          <p:cNvPr id="53" name="直接连接符 52">
            <a:extLst>
              <a:ext uri="{FF2B5EF4-FFF2-40B4-BE49-F238E27FC236}">
                <a16:creationId xmlns:a16="http://schemas.microsoft.com/office/drawing/2014/main" id="{3B3B6DCE-654A-7688-9987-7388E95956B9}"/>
              </a:ext>
            </a:extLst>
          </p:cNvPr>
          <p:cNvCxnSpPr>
            <a:cxnSpLocks noChangeShapeType="1"/>
            <a:stCxn id="24" idx="5"/>
            <a:endCxn id="52" idx="1"/>
          </p:cNvCxnSpPr>
          <p:nvPr/>
        </p:nvCxnSpPr>
        <p:spPr bwMode="auto">
          <a:xfrm>
            <a:off x="2765900" y="2040594"/>
            <a:ext cx="1144978" cy="646141"/>
          </a:xfrm>
          <a:prstGeom prst="line">
            <a:avLst/>
          </a:prstGeom>
          <a:noFill/>
          <a:ln w="19050" algn="ctr">
            <a:solidFill>
              <a:srgbClr val="0070C0"/>
            </a:solidFill>
            <a:round/>
          </a:ln>
        </p:spPr>
      </p:cxnSp>
      <p:sp>
        <p:nvSpPr>
          <p:cNvPr id="54" name="Oval 64">
            <a:extLst>
              <a:ext uri="{FF2B5EF4-FFF2-40B4-BE49-F238E27FC236}">
                <a16:creationId xmlns:a16="http://schemas.microsoft.com/office/drawing/2014/main" id="{9BF26297-7856-2CC9-0551-4954EC4E8097}"/>
              </a:ext>
            </a:extLst>
          </p:cNvPr>
          <p:cNvSpPr>
            <a:spLocks noChangeArrowheads="1"/>
          </p:cNvSpPr>
          <p:nvPr/>
        </p:nvSpPr>
        <p:spPr bwMode="auto">
          <a:xfrm>
            <a:off x="2372638" y="2554240"/>
            <a:ext cx="486965" cy="649288"/>
          </a:xfrm>
          <a:prstGeom prst="ellipse">
            <a:avLst/>
          </a:prstGeom>
          <a:solidFill>
            <a:srgbClr val="0070C0"/>
          </a:solidFill>
        </p:spPr>
        <p:style>
          <a:lnRef idx="0">
            <a:schemeClr val="accent1"/>
          </a:lnRef>
          <a:fillRef idx="3">
            <a:schemeClr val="accent1"/>
          </a:fillRef>
          <a:effectRef idx="3">
            <a:schemeClr val="accent1"/>
          </a:effectRef>
          <a:fontRef idx="minor">
            <a:schemeClr val="lt1"/>
          </a:fontRef>
        </p:style>
        <p:txBody>
          <a:bodyPr wrap="none" anchor="ctr"/>
          <a:lstStyle/>
          <a:p>
            <a:pPr algn="ctr" fontAlgn="auto">
              <a:spcBef>
                <a:spcPts val="0"/>
              </a:spcBef>
              <a:spcAft>
                <a:spcPts val="0"/>
              </a:spcAft>
              <a:defRPr/>
            </a:pPr>
            <a:r>
              <a:rPr lang="en-US" altLang="zh-CN" sz="2000" b="1" dirty="0"/>
              <a:t>D</a:t>
            </a:r>
          </a:p>
        </p:txBody>
      </p:sp>
      <p:cxnSp>
        <p:nvCxnSpPr>
          <p:cNvPr id="58" name="直接连接符 74">
            <a:extLst>
              <a:ext uri="{FF2B5EF4-FFF2-40B4-BE49-F238E27FC236}">
                <a16:creationId xmlns:a16="http://schemas.microsoft.com/office/drawing/2014/main" id="{37BD917B-F4FB-4CE1-2D97-A697528106A8}"/>
              </a:ext>
            </a:extLst>
          </p:cNvPr>
          <p:cNvCxnSpPr>
            <a:cxnSpLocks noChangeShapeType="1"/>
          </p:cNvCxnSpPr>
          <p:nvPr/>
        </p:nvCxnSpPr>
        <p:spPr bwMode="auto">
          <a:xfrm>
            <a:off x="2616121" y="2107075"/>
            <a:ext cx="0" cy="530229"/>
          </a:xfrm>
          <a:prstGeom prst="line">
            <a:avLst/>
          </a:prstGeom>
          <a:noFill/>
          <a:ln w="19050" algn="ctr">
            <a:solidFill>
              <a:srgbClr val="0070C0"/>
            </a:solidFill>
            <a:round/>
          </a:ln>
        </p:spPr>
      </p:cxnSp>
      <p:sp>
        <p:nvSpPr>
          <p:cNvPr id="59" name="Text Box 66">
            <a:extLst>
              <a:ext uri="{FF2B5EF4-FFF2-40B4-BE49-F238E27FC236}">
                <a16:creationId xmlns:a16="http://schemas.microsoft.com/office/drawing/2014/main" id="{7869D99D-A3F4-4E42-14B1-57F33CCCBDA8}"/>
              </a:ext>
            </a:extLst>
          </p:cNvPr>
          <p:cNvSpPr txBox="1">
            <a:spLocks noChangeArrowheads="1"/>
          </p:cNvSpPr>
          <p:nvPr/>
        </p:nvSpPr>
        <p:spPr bwMode="auto">
          <a:xfrm>
            <a:off x="1705187" y="2035426"/>
            <a:ext cx="32573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onsolas" panose="020B0609020204030204" pitchFamily="49" charset="0"/>
                <a:ea typeface="微软雅黑" panose="020B0503020204020204" pitchFamily="34" charset="-122"/>
              </a:defRPr>
            </a:lvl1pPr>
            <a:lvl2pPr marL="742950" indent="-285750">
              <a:defRPr>
                <a:solidFill>
                  <a:schemeClr val="tx1"/>
                </a:solidFill>
                <a:latin typeface="Consolas" panose="020B0609020204030204" pitchFamily="49" charset="0"/>
                <a:ea typeface="微软雅黑" panose="020B0503020204020204" pitchFamily="34" charset="-122"/>
              </a:defRPr>
            </a:lvl2pPr>
            <a:lvl3pPr marL="1143000" indent="-228600">
              <a:defRPr>
                <a:solidFill>
                  <a:schemeClr val="tx1"/>
                </a:solidFill>
                <a:latin typeface="Consolas" panose="020B0609020204030204" pitchFamily="49" charset="0"/>
                <a:ea typeface="微软雅黑" panose="020B0503020204020204" pitchFamily="34" charset="-122"/>
              </a:defRPr>
            </a:lvl3pPr>
            <a:lvl4pPr marL="1600200" indent="-228600">
              <a:defRPr>
                <a:solidFill>
                  <a:schemeClr val="tx1"/>
                </a:solidFill>
                <a:latin typeface="Consolas" panose="020B0609020204030204" pitchFamily="49" charset="0"/>
                <a:ea typeface="微软雅黑" panose="020B0503020204020204" pitchFamily="34" charset="-122"/>
              </a:defRPr>
            </a:lvl4pPr>
            <a:lvl5pPr marL="2057400" indent="-228600">
              <a:defRPr>
                <a:solidFill>
                  <a:schemeClr val="tx1"/>
                </a:solidFill>
                <a:latin typeface="Consolas" panose="020B0609020204030204" pitchFamily="49" charset="0"/>
                <a:ea typeface="微软雅黑" panose="020B0503020204020204" pitchFamily="34" charset="-122"/>
              </a:defRPr>
            </a:lvl5pPr>
            <a:lvl6pPr marL="25146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6pPr>
            <a:lvl7pPr marL="29718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7pPr>
            <a:lvl8pPr marL="34290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8pPr>
            <a:lvl9pPr marL="38862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9pPr>
          </a:lstStyle>
          <a:p>
            <a:r>
              <a:rPr lang="en-US" altLang="zh-CN" sz="2000" b="1" dirty="0">
                <a:solidFill>
                  <a:srgbClr val="0000FF"/>
                </a:solidFill>
              </a:rPr>
              <a:t>2</a:t>
            </a:r>
            <a:endParaRPr lang="en-US" altLang="zh-CN" sz="2000" b="1" dirty="0">
              <a:solidFill>
                <a:srgbClr val="FF0000"/>
              </a:solidFill>
            </a:endParaRPr>
          </a:p>
        </p:txBody>
      </p:sp>
      <p:sp>
        <p:nvSpPr>
          <p:cNvPr id="60" name="Text Box 66">
            <a:extLst>
              <a:ext uri="{FF2B5EF4-FFF2-40B4-BE49-F238E27FC236}">
                <a16:creationId xmlns:a16="http://schemas.microsoft.com/office/drawing/2014/main" id="{159E5D49-EC84-C7E0-333A-4148F518E8D5}"/>
              </a:ext>
            </a:extLst>
          </p:cNvPr>
          <p:cNvSpPr txBox="1">
            <a:spLocks noChangeArrowheads="1"/>
          </p:cNvSpPr>
          <p:nvPr/>
        </p:nvSpPr>
        <p:spPr bwMode="auto">
          <a:xfrm>
            <a:off x="2258698" y="2144905"/>
            <a:ext cx="32573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onsolas" panose="020B0609020204030204" pitchFamily="49" charset="0"/>
                <a:ea typeface="微软雅黑" panose="020B0503020204020204" pitchFamily="34" charset="-122"/>
              </a:defRPr>
            </a:lvl1pPr>
            <a:lvl2pPr marL="742950" indent="-285750">
              <a:defRPr>
                <a:solidFill>
                  <a:schemeClr val="tx1"/>
                </a:solidFill>
                <a:latin typeface="Consolas" panose="020B0609020204030204" pitchFamily="49" charset="0"/>
                <a:ea typeface="微软雅黑" panose="020B0503020204020204" pitchFamily="34" charset="-122"/>
              </a:defRPr>
            </a:lvl2pPr>
            <a:lvl3pPr marL="1143000" indent="-228600">
              <a:defRPr>
                <a:solidFill>
                  <a:schemeClr val="tx1"/>
                </a:solidFill>
                <a:latin typeface="Consolas" panose="020B0609020204030204" pitchFamily="49" charset="0"/>
                <a:ea typeface="微软雅黑" panose="020B0503020204020204" pitchFamily="34" charset="-122"/>
              </a:defRPr>
            </a:lvl3pPr>
            <a:lvl4pPr marL="1600200" indent="-228600">
              <a:defRPr>
                <a:solidFill>
                  <a:schemeClr val="tx1"/>
                </a:solidFill>
                <a:latin typeface="Consolas" panose="020B0609020204030204" pitchFamily="49" charset="0"/>
                <a:ea typeface="微软雅黑" panose="020B0503020204020204" pitchFamily="34" charset="-122"/>
              </a:defRPr>
            </a:lvl4pPr>
            <a:lvl5pPr marL="2057400" indent="-228600">
              <a:defRPr>
                <a:solidFill>
                  <a:schemeClr val="tx1"/>
                </a:solidFill>
                <a:latin typeface="Consolas" panose="020B0609020204030204" pitchFamily="49" charset="0"/>
                <a:ea typeface="微软雅黑" panose="020B0503020204020204" pitchFamily="34" charset="-122"/>
              </a:defRPr>
            </a:lvl5pPr>
            <a:lvl6pPr marL="25146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6pPr>
            <a:lvl7pPr marL="29718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7pPr>
            <a:lvl8pPr marL="34290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8pPr>
            <a:lvl9pPr marL="38862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9pPr>
          </a:lstStyle>
          <a:p>
            <a:r>
              <a:rPr lang="en-US" altLang="zh-CN" sz="2000" b="1" dirty="0">
                <a:solidFill>
                  <a:srgbClr val="0000FF"/>
                </a:solidFill>
              </a:rPr>
              <a:t>3</a:t>
            </a:r>
            <a:endParaRPr lang="en-US" altLang="zh-CN" sz="2000" b="1" dirty="0">
              <a:solidFill>
                <a:srgbClr val="FF0000"/>
              </a:solidFill>
            </a:endParaRPr>
          </a:p>
        </p:txBody>
      </p:sp>
      <p:sp>
        <p:nvSpPr>
          <p:cNvPr id="61" name="Text Box 66">
            <a:extLst>
              <a:ext uri="{FF2B5EF4-FFF2-40B4-BE49-F238E27FC236}">
                <a16:creationId xmlns:a16="http://schemas.microsoft.com/office/drawing/2014/main" id="{C6AF304B-8013-DBBC-FBD3-346022B7C1B5}"/>
              </a:ext>
            </a:extLst>
          </p:cNvPr>
          <p:cNvSpPr txBox="1">
            <a:spLocks noChangeArrowheads="1"/>
          </p:cNvSpPr>
          <p:nvPr/>
        </p:nvSpPr>
        <p:spPr bwMode="auto">
          <a:xfrm>
            <a:off x="3175524" y="2035426"/>
            <a:ext cx="32573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onsolas" panose="020B0609020204030204" pitchFamily="49" charset="0"/>
                <a:ea typeface="微软雅黑" panose="020B0503020204020204" pitchFamily="34" charset="-122"/>
              </a:defRPr>
            </a:lvl1pPr>
            <a:lvl2pPr marL="742950" indent="-285750">
              <a:defRPr>
                <a:solidFill>
                  <a:schemeClr val="tx1"/>
                </a:solidFill>
                <a:latin typeface="Consolas" panose="020B0609020204030204" pitchFamily="49" charset="0"/>
                <a:ea typeface="微软雅黑" panose="020B0503020204020204" pitchFamily="34" charset="-122"/>
              </a:defRPr>
            </a:lvl2pPr>
            <a:lvl3pPr marL="1143000" indent="-228600">
              <a:defRPr>
                <a:solidFill>
                  <a:schemeClr val="tx1"/>
                </a:solidFill>
                <a:latin typeface="Consolas" panose="020B0609020204030204" pitchFamily="49" charset="0"/>
                <a:ea typeface="微软雅黑" panose="020B0503020204020204" pitchFamily="34" charset="-122"/>
              </a:defRPr>
            </a:lvl3pPr>
            <a:lvl4pPr marL="1600200" indent="-228600">
              <a:defRPr>
                <a:solidFill>
                  <a:schemeClr val="tx1"/>
                </a:solidFill>
                <a:latin typeface="Consolas" panose="020B0609020204030204" pitchFamily="49" charset="0"/>
                <a:ea typeface="微软雅黑" panose="020B0503020204020204" pitchFamily="34" charset="-122"/>
              </a:defRPr>
            </a:lvl4pPr>
            <a:lvl5pPr marL="2057400" indent="-228600">
              <a:defRPr>
                <a:solidFill>
                  <a:schemeClr val="tx1"/>
                </a:solidFill>
                <a:latin typeface="Consolas" panose="020B0609020204030204" pitchFamily="49" charset="0"/>
                <a:ea typeface="微软雅黑" panose="020B0503020204020204" pitchFamily="34" charset="-122"/>
              </a:defRPr>
            </a:lvl5pPr>
            <a:lvl6pPr marL="25146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6pPr>
            <a:lvl7pPr marL="29718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7pPr>
            <a:lvl8pPr marL="34290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8pPr>
            <a:lvl9pPr marL="38862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9pPr>
          </a:lstStyle>
          <a:p>
            <a:r>
              <a:rPr lang="en-US" altLang="zh-CN" sz="2000" b="1" dirty="0">
                <a:solidFill>
                  <a:srgbClr val="0000FF"/>
                </a:solidFill>
              </a:rPr>
              <a:t>4</a:t>
            </a:r>
            <a:endParaRPr lang="en-US" altLang="zh-CN" sz="2000" b="1" dirty="0">
              <a:solidFill>
                <a:srgbClr val="FF0000"/>
              </a:solidFill>
            </a:endParaRPr>
          </a:p>
        </p:txBody>
      </p:sp>
      <p:sp>
        <p:nvSpPr>
          <p:cNvPr id="62" name="Oval 100">
            <a:extLst>
              <a:ext uri="{FF2B5EF4-FFF2-40B4-BE49-F238E27FC236}">
                <a16:creationId xmlns:a16="http://schemas.microsoft.com/office/drawing/2014/main" id="{55582108-2CBE-4FAE-617C-A37259A6EDB7}"/>
              </a:ext>
            </a:extLst>
          </p:cNvPr>
          <p:cNvSpPr>
            <a:spLocks noChangeArrowheads="1"/>
          </p:cNvSpPr>
          <p:nvPr/>
        </p:nvSpPr>
        <p:spPr bwMode="auto">
          <a:xfrm>
            <a:off x="691366" y="3641047"/>
            <a:ext cx="486966" cy="649288"/>
          </a:xfrm>
          <a:prstGeom prst="ellipse">
            <a:avLst/>
          </a:prstGeom>
          <a:solidFill>
            <a:srgbClr val="0070C0"/>
          </a:solidFill>
        </p:spPr>
        <p:style>
          <a:lnRef idx="0">
            <a:schemeClr val="accent1"/>
          </a:lnRef>
          <a:fillRef idx="3">
            <a:schemeClr val="accent1"/>
          </a:fillRef>
          <a:effectRef idx="3">
            <a:schemeClr val="accent1"/>
          </a:effectRef>
          <a:fontRef idx="minor">
            <a:schemeClr val="lt1"/>
          </a:fontRef>
        </p:style>
        <p:txBody>
          <a:bodyPr wrap="none" anchor="ctr"/>
          <a:lstStyle/>
          <a:p>
            <a:pPr algn="ctr" fontAlgn="auto">
              <a:spcBef>
                <a:spcPts val="0"/>
              </a:spcBef>
              <a:spcAft>
                <a:spcPts val="0"/>
              </a:spcAft>
              <a:defRPr/>
            </a:pPr>
            <a:r>
              <a:rPr lang="en-US" altLang="zh-CN" sz="2000" b="1" dirty="0"/>
              <a:t>F</a:t>
            </a:r>
          </a:p>
        </p:txBody>
      </p:sp>
      <p:cxnSp>
        <p:nvCxnSpPr>
          <p:cNvPr id="63" name="直接连接符 62">
            <a:extLst>
              <a:ext uri="{FF2B5EF4-FFF2-40B4-BE49-F238E27FC236}">
                <a16:creationId xmlns:a16="http://schemas.microsoft.com/office/drawing/2014/main" id="{2D736686-A645-DB4C-6DE8-8B401AAEFB1A}"/>
              </a:ext>
            </a:extLst>
          </p:cNvPr>
          <p:cNvCxnSpPr>
            <a:cxnSpLocks noChangeShapeType="1"/>
            <a:stCxn id="47" idx="3"/>
            <a:endCxn id="62" idx="0"/>
          </p:cNvCxnSpPr>
          <p:nvPr/>
        </p:nvCxnSpPr>
        <p:spPr bwMode="auto">
          <a:xfrm flipH="1">
            <a:off x="934849" y="3145851"/>
            <a:ext cx="157399" cy="495196"/>
          </a:xfrm>
          <a:prstGeom prst="line">
            <a:avLst/>
          </a:prstGeom>
          <a:noFill/>
          <a:ln w="19050" algn="ctr">
            <a:solidFill>
              <a:srgbClr val="0070C0"/>
            </a:solidFill>
            <a:round/>
          </a:ln>
        </p:spPr>
      </p:cxnSp>
      <p:sp>
        <p:nvSpPr>
          <p:cNvPr id="64" name="Oval 100">
            <a:extLst>
              <a:ext uri="{FF2B5EF4-FFF2-40B4-BE49-F238E27FC236}">
                <a16:creationId xmlns:a16="http://schemas.microsoft.com/office/drawing/2014/main" id="{83BF9B39-9263-0009-2E5B-4ED7CC96F4FF}"/>
              </a:ext>
            </a:extLst>
          </p:cNvPr>
          <p:cNvSpPr>
            <a:spLocks noChangeArrowheads="1"/>
          </p:cNvSpPr>
          <p:nvPr/>
        </p:nvSpPr>
        <p:spPr bwMode="auto">
          <a:xfrm>
            <a:off x="1381086" y="3644883"/>
            <a:ext cx="486966" cy="649288"/>
          </a:xfrm>
          <a:prstGeom prst="ellipse">
            <a:avLst/>
          </a:prstGeom>
          <a:solidFill>
            <a:srgbClr val="0070C0"/>
          </a:solidFill>
        </p:spPr>
        <p:style>
          <a:lnRef idx="0">
            <a:schemeClr val="accent1"/>
          </a:lnRef>
          <a:fillRef idx="3">
            <a:schemeClr val="accent1"/>
          </a:fillRef>
          <a:effectRef idx="3">
            <a:schemeClr val="accent1"/>
          </a:effectRef>
          <a:fontRef idx="minor">
            <a:schemeClr val="lt1"/>
          </a:fontRef>
        </p:style>
        <p:txBody>
          <a:bodyPr wrap="none" anchor="ctr"/>
          <a:lstStyle/>
          <a:p>
            <a:pPr algn="ctr" fontAlgn="auto">
              <a:spcBef>
                <a:spcPts val="0"/>
              </a:spcBef>
              <a:spcAft>
                <a:spcPts val="0"/>
              </a:spcAft>
              <a:defRPr/>
            </a:pPr>
            <a:r>
              <a:rPr lang="en-US" altLang="zh-CN" sz="2000" b="1" dirty="0"/>
              <a:t>G</a:t>
            </a:r>
          </a:p>
        </p:txBody>
      </p:sp>
      <p:cxnSp>
        <p:nvCxnSpPr>
          <p:cNvPr id="65" name="直接连接符 64">
            <a:extLst>
              <a:ext uri="{FF2B5EF4-FFF2-40B4-BE49-F238E27FC236}">
                <a16:creationId xmlns:a16="http://schemas.microsoft.com/office/drawing/2014/main" id="{D89BACF5-90C8-0BD7-BC8E-FF753E98A3F5}"/>
              </a:ext>
            </a:extLst>
          </p:cNvPr>
          <p:cNvCxnSpPr>
            <a:cxnSpLocks noChangeShapeType="1"/>
            <a:stCxn id="47" idx="5"/>
            <a:endCxn id="64" idx="0"/>
          </p:cNvCxnSpPr>
          <p:nvPr/>
        </p:nvCxnSpPr>
        <p:spPr bwMode="auto">
          <a:xfrm>
            <a:off x="1436584" y="3145851"/>
            <a:ext cx="187985" cy="499032"/>
          </a:xfrm>
          <a:prstGeom prst="line">
            <a:avLst/>
          </a:prstGeom>
          <a:noFill/>
          <a:ln w="19050" algn="ctr">
            <a:solidFill>
              <a:srgbClr val="0070C0"/>
            </a:solidFill>
            <a:round/>
          </a:ln>
        </p:spPr>
      </p:cxnSp>
      <p:sp>
        <p:nvSpPr>
          <p:cNvPr id="66" name="Text Box 66">
            <a:extLst>
              <a:ext uri="{FF2B5EF4-FFF2-40B4-BE49-F238E27FC236}">
                <a16:creationId xmlns:a16="http://schemas.microsoft.com/office/drawing/2014/main" id="{A052AA78-7B46-016F-A9C6-01A463476EDD}"/>
              </a:ext>
            </a:extLst>
          </p:cNvPr>
          <p:cNvSpPr txBox="1">
            <a:spLocks noChangeArrowheads="1"/>
          </p:cNvSpPr>
          <p:nvPr/>
        </p:nvSpPr>
        <p:spPr bwMode="auto">
          <a:xfrm>
            <a:off x="687818" y="3244773"/>
            <a:ext cx="32573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onsolas" panose="020B0609020204030204" pitchFamily="49" charset="0"/>
                <a:ea typeface="微软雅黑" panose="020B0503020204020204" pitchFamily="34" charset="-122"/>
              </a:defRPr>
            </a:lvl1pPr>
            <a:lvl2pPr marL="742950" indent="-285750">
              <a:defRPr>
                <a:solidFill>
                  <a:schemeClr val="tx1"/>
                </a:solidFill>
                <a:latin typeface="Consolas" panose="020B0609020204030204" pitchFamily="49" charset="0"/>
                <a:ea typeface="微软雅黑" panose="020B0503020204020204" pitchFamily="34" charset="-122"/>
              </a:defRPr>
            </a:lvl2pPr>
            <a:lvl3pPr marL="1143000" indent="-228600">
              <a:defRPr>
                <a:solidFill>
                  <a:schemeClr val="tx1"/>
                </a:solidFill>
                <a:latin typeface="Consolas" panose="020B0609020204030204" pitchFamily="49" charset="0"/>
                <a:ea typeface="微软雅黑" panose="020B0503020204020204" pitchFamily="34" charset="-122"/>
              </a:defRPr>
            </a:lvl3pPr>
            <a:lvl4pPr marL="1600200" indent="-228600">
              <a:defRPr>
                <a:solidFill>
                  <a:schemeClr val="tx1"/>
                </a:solidFill>
                <a:latin typeface="Consolas" panose="020B0609020204030204" pitchFamily="49" charset="0"/>
                <a:ea typeface="微软雅黑" panose="020B0503020204020204" pitchFamily="34" charset="-122"/>
              </a:defRPr>
            </a:lvl4pPr>
            <a:lvl5pPr marL="2057400" indent="-228600">
              <a:defRPr>
                <a:solidFill>
                  <a:schemeClr val="tx1"/>
                </a:solidFill>
                <a:latin typeface="Consolas" panose="020B0609020204030204" pitchFamily="49" charset="0"/>
                <a:ea typeface="微软雅黑" panose="020B0503020204020204" pitchFamily="34" charset="-122"/>
              </a:defRPr>
            </a:lvl5pPr>
            <a:lvl6pPr marL="25146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6pPr>
            <a:lvl7pPr marL="29718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7pPr>
            <a:lvl8pPr marL="34290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8pPr>
            <a:lvl9pPr marL="38862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9pPr>
          </a:lstStyle>
          <a:p>
            <a:r>
              <a:rPr lang="en-US" altLang="zh-CN" sz="2000" b="1" dirty="0">
                <a:solidFill>
                  <a:srgbClr val="0000FF"/>
                </a:solidFill>
              </a:rPr>
              <a:t>3</a:t>
            </a:r>
            <a:endParaRPr lang="en-US" altLang="zh-CN" sz="2000" b="1" dirty="0">
              <a:solidFill>
                <a:srgbClr val="FF0000"/>
              </a:solidFill>
            </a:endParaRPr>
          </a:p>
        </p:txBody>
      </p:sp>
      <p:sp>
        <p:nvSpPr>
          <p:cNvPr id="67" name="Text Box 66">
            <a:extLst>
              <a:ext uri="{FF2B5EF4-FFF2-40B4-BE49-F238E27FC236}">
                <a16:creationId xmlns:a16="http://schemas.microsoft.com/office/drawing/2014/main" id="{7BDBE74F-02B8-15AB-A1A6-F5FB19397CAF}"/>
              </a:ext>
            </a:extLst>
          </p:cNvPr>
          <p:cNvSpPr txBox="1">
            <a:spLocks noChangeArrowheads="1"/>
          </p:cNvSpPr>
          <p:nvPr/>
        </p:nvSpPr>
        <p:spPr bwMode="auto">
          <a:xfrm>
            <a:off x="1232695" y="3240937"/>
            <a:ext cx="32573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onsolas" panose="020B0609020204030204" pitchFamily="49" charset="0"/>
                <a:ea typeface="微软雅黑" panose="020B0503020204020204" pitchFamily="34" charset="-122"/>
              </a:defRPr>
            </a:lvl1pPr>
            <a:lvl2pPr marL="742950" indent="-285750">
              <a:defRPr>
                <a:solidFill>
                  <a:schemeClr val="tx1"/>
                </a:solidFill>
                <a:latin typeface="Consolas" panose="020B0609020204030204" pitchFamily="49" charset="0"/>
                <a:ea typeface="微软雅黑" panose="020B0503020204020204" pitchFamily="34" charset="-122"/>
              </a:defRPr>
            </a:lvl2pPr>
            <a:lvl3pPr marL="1143000" indent="-228600">
              <a:defRPr>
                <a:solidFill>
                  <a:schemeClr val="tx1"/>
                </a:solidFill>
                <a:latin typeface="Consolas" panose="020B0609020204030204" pitchFamily="49" charset="0"/>
                <a:ea typeface="微软雅黑" panose="020B0503020204020204" pitchFamily="34" charset="-122"/>
              </a:defRPr>
            </a:lvl3pPr>
            <a:lvl4pPr marL="1600200" indent="-228600">
              <a:defRPr>
                <a:solidFill>
                  <a:schemeClr val="tx1"/>
                </a:solidFill>
                <a:latin typeface="Consolas" panose="020B0609020204030204" pitchFamily="49" charset="0"/>
                <a:ea typeface="微软雅黑" panose="020B0503020204020204" pitchFamily="34" charset="-122"/>
              </a:defRPr>
            </a:lvl4pPr>
            <a:lvl5pPr marL="2057400" indent="-228600">
              <a:defRPr>
                <a:solidFill>
                  <a:schemeClr val="tx1"/>
                </a:solidFill>
                <a:latin typeface="Consolas" panose="020B0609020204030204" pitchFamily="49" charset="0"/>
                <a:ea typeface="微软雅黑" panose="020B0503020204020204" pitchFamily="34" charset="-122"/>
              </a:defRPr>
            </a:lvl5pPr>
            <a:lvl6pPr marL="25146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6pPr>
            <a:lvl7pPr marL="29718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7pPr>
            <a:lvl8pPr marL="34290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8pPr>
            <a:lvl9pPr marL="38862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9pPr>
          </a:lstStyle>
          <a:p>
            <a:r>
              <a:rPr lang="en-US" altLang="zh-CN" sz="2000" b="1" dirty="0">
                <a:solidFill>
                  <a:srgbClr val="0000FF"/>
                </a:solidFill>
              </a:rPr>
              <a:t>4</a:t>
            </a:r>
            <a:endParaRPr lang="en-US" altLang="zh-CN" sz="2000" b="1" dirty="0">
              <a:solidFill>
                <a:srgbClr val="FF0000"/>
              </a:solidFill>
            </a:endParaRPr>
          </a:p>
        </p:txBody>
      </p:sp>
      <p:sp>
        <p:nvSpPr>
          <p:cNvPr id="68" name="Oval 100">
            <a:extLst>
              <a:ext uri="{FF2B5EF4-FFF2-40B4-BE49-F238E27FC236}">
                <a16:creationId xmlns:a16="http://schemas.microsoft.com/office/drawing/2014/main" id="{F34EB935-8672-5E43-73CF-70E0B588B851}"/>
              </a:ext>
            </a:extLst>
          </p:cNvPr>
          <p:cNvSpPr>
            <a:spLocks noChangeArrowheads="1"/>
          </p:cNvSpPr>
          <p:nvPr/>
        </p:nvSpPr>
        <p:spPr bwMode="auto">
          <a:xfrm>
            <a:off x="2083477" y="3610383"/>
            <a:ext cx="486966" cy="649288"/>
          </a:xfrm>
          <a:prstGeom prst="ellipse">
            <a:avLst/>
          </a:prstGeom>
          <a:solidFill>
            <a:srgbClr val="0070C0"/>
          </a:solidFill>
        </p:spPr>
        <p:style>
          <a:lnRef idx="0">
            <a:schemeClr val="accent1"/>
          </a:lnRef>
          <a:fillRef idx="3">
            <a:schemeClr val="accent1"/>
          </a:fillRef>
          <a:effectRef idx="3">
            <a:schemeClr val="accent1"/>
          </a:effectRef>
          <a:fontRef idx="minor">
            <a:schemeClr val="lt1"/>
          </a:fontRef>
        </p:style>
        <p:txBody>
          <a:bodyPr wrap="none" anchor="ctr"/>
          <a:lstStyle/>
          <a:p>
            <a:pPr algn="ctr" fontAlgn="auto">
              <a:spcBef>
                <a:spcPts val="0"/>
              </a:spcBef>
              <a:spcAft>
                <a:spcPts val="0"/>
              </a:spcAft>
              <a:defRPr/>
            </a:pPr>
            <a:r>
              <a:rPr lang="en-US" altLang="zh-CN" sz="2000" b="1" dirty="0"/>
              <a:t>H</a:t>
            </a:r>
          </a:p>
        </p:txBody>
      </p:sp>
      <p:cxnSp>
        <p:nvCxnSpPr>
          <p:cNvPr id="69" name="直接连接符 68">
            <a:extLst>
              <a:ext uri="{FF2B5EF4-FFF2-40B4-BE49-F238E27FC236}">
                <a16:creationId xmlns:a16="http://schemas.microsoft.com/office/drawing/2014/main" id="{01B0A053-4362-8B8E-BF83-3EA2B2548BCB}"/>
              </a:ext>
            </a:extLst>
          </p:cNvPr>
          <p:cNvCxnSpPr>
            <a:cxnSpLocks noChangeShapeType="1"/>
            <a:endCxn id="68" idx="0"/>
          </p:cNvCxnSpPr>
          <p:nvPr/>
        </p:nvCxnSpPr>
        <p:spPr bwMode="auto">
          <a:xfrm flipH="1">
            <a:off x="2326960" y="3115187"/>
            <a:ext cx="157399" cy="495196"/>
          </a:xfrm>
          <a:prstGeom prst="line">
            <a:avLst/>
          </a:prstGeom>
          <a:noFill/>
          <a:ln w="19050" algn="ctr">
            <a:solidFill>
              <a:srgbClr val="0070C0"/>
            </a:solidFill>
            <a:round/>
          </a:ln>
        </p:spPr>
      </p:cxnSp>
      <p:sp>
        <p:nvSpPr>
          <p:cNvPr id="70" name="Oval 100">
            <a:extLst>
              <a:ext uri="{FF2B5EF4-FFF2-40B4-BE49-F238E27FC236}">
                <a16:creationId xmlns:a16="http://schemas.microsoft.com/office/drawing/2014/main" id="{22517522-77F8-4079-DF54-19CB908CAC8C}"/>
              </a:ext>
            </a:extLst>
          </p:cNvPr>
          <p:cNvSpPr>
            <a:spLocks noChangeArrowheads="1"/>
          </p:cNvSpPr>
          <p:nvPr/>
        </p:nvSpPr>
        <p:spPr bwMode="auto">
          <a:xfrm>
            <a:off x="2773197" y="3614219"/>
            <a:ext cx="486966" cy="649288"/>
          </a:xfrm>
          <a:prstGeom prst="ellipse">
            <a:avLst/>
          </a:prstGeom>
          <a:solidFill>
            <a:srgbClr val="0070C0"/>
          </a:solidFill>
        </p:spPr>
        <p:style>
          <a:lnRef idx="0">
            <a:schemeClr val="accent1"/>
          </a:lnRef>
          <a:fillRef idx="3">
            <a:schemeClr val="accent1"/>
          </a:fillRef>
          <a:effectRef idx="3">
            <a:schemeClr val="accent1"/>
          </a:effectRef>
          <a:fontRef idx="minor">
            <a:schemeClr val="lt1"/>
          </a:fontRef>
        </p:style>
        <p:txBody>
          <a:bodyPr wrap="none" anchor="ctr"/>
          <a:lstStyle/>
          <a:p>
            <a:pPr algn="ctr" fontAlgn="auto">
              <a:spcBef>
                <a:spcPts val="0"/>
              </a:spcBef>
              <a:spcAft>
                <a:spcPts val="0"/>
              </a:spcAft>
              <a:defRPr/>
            </a:pPr>
            <a:r>
              <a:rPr lang="en-US" altLang="zh-CN" sz="2000" b="1" dirty="0"/>
              <a:t>I</a:t>
            </a:r>
          </a:p>
        </p:txBody>
      </p:sp>
      <p:cxnSp>
        <p:nvCxnSpPr>
          <p:cNvPr id="71" name="直接连接符 70">
            <a:extLst>
              <a:ext uri="{FF2B5EF4-FFF2-40B4-BE49-F238E27FC236}">
                <a16:creationId xmlns:a16="http://schemas.microsoft.com/office/drawing/2014/main" id="{FEDD26B6-EDB7-BA71-3E61-60F04C1F95AC}"/>
              </a:ext>
            </a:extLst>
          </p:cNvPr>
          <p:cNvCxnSpPr>
            <a:cxnSpLocks noChangeShapeType="1"/>
            <a:stCxn id="54" idx="5"/>
            <a:endCxn id="70" idx="0"/>
          </p:cNvCxnSpPr>
          <p:nvPr/>
        </p:nvCxnSpPr>
        <p:spPr bwMode="auto">
          <a:xfrm>
            <a:off x="2788289" y="3108442"/>
            <a:ext cx="228391" cy="505777"/>
          </a:xfrm>
          <a:prstGeom prst="line">
            <a:avLst/>
          </a:prstGeom>
          <a:noFill/>
          <a:ln w="19050" algn="ctr">
            <a:solidFill>
              <a:srgbClr val="0070C0"/>
            </a:solidFill>
            <a:round/>
          </a:ln>
        </p:spPr>
      </p:cxnSp>
      <p:sp>
        <p:nvSpPr>
          <p:cNvPr id="72" name="Text Box 66">
            <a:extLst>
              <a:ext uri="{FF2B5EF4-FFF2-40B4-BE49-F238E27FC236}">
                <a16:creationId xmlns:a16="http://schemas.microsoft.com/office/drawing/2014/main" id="{3F170287-644B-3C4E-571F-AF6139520162}"/>
              </a:ext>
            </a:extLst>
          </p:cNvPr>
          <p:cNvSpPr txBox="1">
            <a:spLocks noChangeArrowheads="1"/>
          </p:cNvSpPr>
          <p:nvPr/>
        </p:nvSpPr>
        <p:spPr bwMode="auto">
          <a:xfrm>
            <a:off x="2079929" y="3214109"/>
            <a:ext cx="32573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onsolas" panose="020B0609020204030204" pitchFamily="49" charset="0"/>
                <a:ea typeface="微软雅黑" panose="020B0503020204020204" pitchFamily="34" charset="-122"/>
              </a:defRPr>
            </a:lvl1pPr>
            <a:lvl2pPr marL="742950" indent="-285750">
              <a:defRPr>
                <a:solidFill>
                  <a:schemeClr val="tx1"/>
                </a:solidFill>
                <a:latin typeface="Consolas" panose="020B0609020204030204" pitchFamily="49" charset="0"/>
                <a:ea typeface="微软雅黑" panose="020B0503020204020204" pitchFamily="34" charset="-122"/>
              </a:defRPr>
            </a:lvl2pPr>
            <a:lvl3pPr marL="1143000" indent="-228600">
              <a:defRPr>
                <a:solidFill>
                  <a:schemeClr val="tx1"/>
                </a:solidFill>
                <a:latin typeface="Consolas" panose="020B0609020204030204" pitchFamily="49" charset="0"/>
                <a:ea typeface="微软雅黑" panose="020B0503020204020204" pitchFamily="34" charset="-122"/>
              </a:defRPr>
            </a:lvl3pPr>
            <a:lvl4pPr marL="1600200" indent="-228600">
              <a:defRPr>
                <a:solidFill>
                  <a:schemeClr val="tx1"/>
                </a:solidFill>
                <a:latin typeface="Consolas" panose="020B0609020204030204" pitchFamily="49" charset="0"/>
                <a:ea typeface="微软雅黑" panose="020B0503020204020204" pitchFamily="34" charset="-122"/>
              </a:defRPr>
            </a:lvl4pPr>
            <a:lvl5pPr marL="2057400" indent="-228600">
              <a:defRPr>
                <a:solidFill>
                  <a:schemeClr val="tx1"/>
                </a:solidFill>
                <a:latin typeface="Consolas" panose="020B0609020204030204" pitchFamily="49" charset="0"/>
                <a:ea typeface="微软雅黑" panose="020B0503020204020204" pitchFamily="34" charset="-122"/>
              </a:defRPr>
            </a:lvl5pPr>
            <a:lvl6pPr marL="25146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6pPr>
            <a:lvl7pPr marL="29718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7pPr>
            <a:lvl8pPr marL="34290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8pPr>
            <a:lvl9pPr marL="38862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9pPr>
          </a:lstStyle>
          <a:p>
            <a:r>
              <a:rPr lang="en-US" altLang="zh-CN" sz="2000" b="1" dirty="0">
                <a:solidFill>
                  <a:srgbClr val="0000FF"/>
                </a:solidFill>
              </a:rPr>
              <a:t>2</a:t>
            </a:r>
            <a:endParaRPr lang="en-US" altLang="zh-CN" sz="2000" b="1" dirty="0">
              <a:solidFill>
                <a:srgbClr val="FF0000"/>
              </a:solidFill>
            </a:endParaRPr>
          </a:p>
        </p:txBody>
      </p:sp>
      <p:sp>
        <p:nvSpPr>
          <p:cNvPr id="73" name="Text Box 66">
            <a:extLst>
              <a:ext uri="{FF2B5EF4-FFF2-40B4-BE49-F238E27FC236}">
                <a16:creationId xmlns:a16="http://schemas.microsoft.com/office/drawing/2014/main" id="{AFCE0D80-5F67-6848-D80F-3EC069989D9D}"/>
              </a:ext>
            </a:extLst>
          </p:cNvPr>
          <p:cNvSpPr txBox="1">
            <a:spLocks noChangeArrowheads="1"/>
          </p:cNvSpPr>
          <p:nvPr/>
        </p:nvSpPr>
        <p:spPr bwMode="auto">
          <a:xfrm>
            <a:off x="2624806" y="3210273"/>
            <a:ext cx="32573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onsolas" panose="020B0609020204030204" pitchFamily="49" charset="0"/>
                <a:ea typeface="微软雅黑" panose="020B0503020204020204" pitchFamily="34" charset="-122"/>
              </a:defRPr>
            </a:lvl1pPr>
            <a:lvl2pPr marL="742950" indent="-285750">
              <a:defRPr>
                <a:solidFill>
                  <a:schemeClr val="tx1"/>
                </a:solidFill>
                <a:latin typeface="Consolas" panose="020B0609020204030204" pitchFamily="49" charset="0"/>
                <a:ea typeface="微软雅黑" panose="020B0503020204020204" pitchFamily="34" charset="-122"/>
              </a:defRPr>
            </a:lvl2pPr>
            <a:lvl3pPr marL="1143000" indent="-228600">
              <a:defRPr>
                <a:solidFill>
                  <a:schemeClr val="tx1"/>
                </a:solidFill>
                <a:latin typeface="Consolas" panose="020B0609020204030204" pitchFamily="49" charset="0"/>
                <a:ea typeface="微软雅黑" panose="020B0503020204020204" pitchFamily="34" charset="-122"/>
              </a:defRPr>
            </a:lvl3pPr>
            <a:lvl4pPr marL="1600200" indent="-228600">
              <a:defRPr>
                <a:solidFill>
                  <a:schemeClr val="tx1"/>
                </a:solidFill>
                <a:latin typeface="Consolas" panose="020B0609020204030204" pitchFamily="49" charset="0"/>
                <a:ea typeface="微软雅黑" panose="020B0503020204020204" pitchFamily="34" charset="-122"/>
              </a:defRPr>
            </a:lvl4pPr>
            <a:lvl5pPr marL="2057400" indent="-228600">
              <a:defRPr>
                <a:solidFill>
                  <a:schemeClr val="tx1"/>
                </a:solidFill>
                <a:latin typeface="Consolas" panose="020B0609020204030204" pitchFamily="49" charset="0"/>
                <a:ea typeface="微软雅黑" panose="020B0503020204020204" pitchFamily="34" charset="-122"/>
              </a:defRPr>
            </a:lvl5pPr>
            <a:lvl6pPr marL="25146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6pPr>
            <a:lvl7pPr marL="29718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7pPr>
            <a:lvl8pPr marL="34290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8pPr>
            <a:lvl9pPr marL="38862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9pPr>
          </a:lstStyle>
          <a:p>
            <a:r>
              <a:rPr lang="en-US" altLang="zh-CN" sz="2000" b="1" dirty="0">
                <a:solidFill>
                  <a:srgbClr val="0000FF"/>
                </a:solidFill>
              </a:rPr>
              <a:t>4</a:t>
            </a:r>
            <a:endParaRPr lang="en-US" altLang="zh-CN" sz="2000" b="1" dirty="0">
              <a:solidFill>
                <a:srgbClr val="FF0000"/>
              </a:solidFill>
            </a:endParaRPr>
          </a:p>
        </p:txBody>
      </p:sp>
      <p:sp>
        <p:nvSpPr>
          <p:cNvPr id="74" name="Oval 100">
            <a:extLst>
              <a:ext uri="{FF2B5EF4-FFF2-40B4-BE49-F238E27FC236}">
                <a16:creationId xmlns:a16="http://schemas.microsoft.com/office/drawing/2014/main" id="{9BC70AAF-7F3B-931F-3B1D-CDEEDC6717C2}"/>
              </a:ext>
            </a:extLst>
          </p:cNvPr>
          <p:cNvSpPr>
            <a:spLocks noChangeArrowheads="1"/>
          </p:cNvSpPr>
          <p:nvPr/>
        </p:nvSpPr>
        <p:spPr bwMode="auto">
          <a:xfrm>
            <a:off x="3538035" y="3614191"/>
            <a:ext cx="486966" cy="649288"/>
          </a:xfrm>
          <a:prstGeom prst="ellipse">
            <a:avLst/>
          </a:prstGeom>
          <a:solidFill>
            <a:srgbClr val="0070C0"/>
          </a:solidFill>
        </p:spPr>
        <p:style>
          <a:lnRef idx="0">
            <a:schemeClr val="accent1"/>
          </a:lnRef>
          <a:fillRef idx="3">
            <a:schemeClr val="accent1"/>
          </a:fillRef>
          <a:effectRef idx="3">
            <a:schemeClr val="accent1"/>
          </a:effectRef>
          <a:fontRef idx="minor">
            <a:schemeClr val="lt1"/>
          </a:fontRef>
        </p:style>
        <p:txBody>
          <a:bodyPr wrap="none" anchor="ctr"/>
          <a:lstStyle/>
          <a:p>
            <a:pPr algn="ctr" fontAlgn="auto">
              <a:spcBef>
                <a:spcPts val="0"/>
              </a:spcBef>
              <a:spcAft>
                <a:spcPts val="0"/>
              </a:spcAft>
              <a:defRPr/>
            </a:pPr>
            <a:r>
              <a:rPr lang="en-US" altLang="zh-CN" sz="2000" b="1" dirty="0"/>
              <a:t>J</a:t>
            </a:r>
          </a:p>
        </p:txBody>
      </p:sp>
      <p:cxnSp>
        <p:nvCxnSpPr>
          <p:cNvPr id="75" name="直接连接符 74">
            <a:extLst>
              <a:ext uri="{FF2B5EF4-FFF2-40B4-BE49-F238E27FC236}">
                <a16:creationId xmlns:a16="http://schemas.microsoft.com/office/drawing/2014/main" id="{6A0E986C-77BE-8308-95A1-1B37B4FD4C51}"/>
              </a:ext>
            </a:extLst>
          </p:cNvPr>
          <p:cNvCxnSpPr>
            <a:cxnSpLocks noChangeShapeType="1"/>
            <a:endCxn id="74" idx="0"/>
          </p:cNvCxnSpPr>
          <p:nvPr/>
        </p:nvCxnSpPr>
        <p:spPr bwMode="auto">
          <a:xfrm flipH="1">
            <a:off x="3781518" y="3118995"/>
            <a:ext cx="157399" cy="495196"/>
          </a:xfrm>
          <a:prstGeom prst="line">
            <a:avLst/>
          </a:prstGeom>
          <a:noFill/>
          <a:ln w="19050" algn="ctr">
            <a:solidFill>
              <a:srgbClr val="0070C0"/>
            </a:solidFill>
            <a:round/>
          </a:ln>
        </p:spPr>
      </p:cxnSp>
      <p:sp>
        <p:nvSpPr>
          <p:cNvPr id="76" name="Oval 100">
            <a:extLst>
              <a:ext uri="{FF2B5EF4-FFF2-40B4-BE49-F238E27FC236}">
                <a16:creationId xmlns:a16="http://schemas.microsoft.com/office/drawing/2014/main" id="{E2BB1849-7C4D-4BF6-DFB6-B4E0C7A19C74}"/>
              </a:ext>
            </a:extLst>
          </p:cNvPr>
          <p:cNvSpPr>
            <a:spLocks noChangeArrowheads="1"/>
          </p:cNvSpPr>
          <p:nvPr/>
        </p:nvSpPr>
        <p:spPr bwMode="auto">
          <a:xfrm>
            <a:off x="4227755" y="3618027"/>
            <a:ext cx="486966" cy="649288"/>
          </a:xfrm>
          <a:prstGeom prst="ellipse">
            <a:avLst/>
          </a:prstGeom>
          <a:solidFill>
            <a:srgbClr val="0070C0"/>
          </a:solidFill>
        </p:spPr>
        <p:style>
          <a:lnRef idx="0">
            <a:schemeClr val="accent1"/>
          </a:lnRef>
          <a:fillRef idx="3">
            <a:schemeClr val="accent1"/>
          </a:fillRef>
          <a:effectRef idx="3">
            <a:schemeClr val="accent1"/>
          </a:effectRef>
          <a:fontRef idx="minor">
            <a:schemeClr val="lt1"/>
          </a:fontRef>
        </p:style>
        <p:txBody>
          <a:bodyPr wrap="none" anchor="ctr"/>
          <a:lstStyle/>
          <a:p>
            <a:pPr algn="ctr" fontAlgn="auto">
              <a:spcBef>
                <a:spcPts val="0"/>
              </a:spcBef>
              <a:spcAft>
                <a:spcPts val="0"/>
              </a:spcAft>
              <a:defRPr/>
            </a:pPr>
            <a:r>
              <a:rPr lang="en-US" altLang="zh-CN" sz="2000" b="1" dirty="0"/>
              <a:t>K</a:t>
            </a:r>
          </a:p>
        </p:txBody>
      </p:sp>
      <p:cxnSp>
        <p:nvCxnSpPr>
          <p:cNvPr id="77" name="直接连接符 76">
            <a:extLst>
              <a:ext uri="{FF2B5EF4-FFF2-40B4-BE49-F238E27FC236}">
                <a16:creationId xmlns:a16="http://schemas.microsoft.com/office/drawing/2014/main" id="{322237B3-C7F4-0A27-864B-A1A5BD750AE4}"/>
              </a:ext>
            </a:extLst>
          </p:cNvPr>
          <p:cNvCxnSpPr>
            <a:cxnSpLocks noChangeShapeType="1"/>
            <a:endCxn id="76" idx="0"/>
          </p:cNvCxnSpPr>
          <p:nvPr/>
        </p:nvCxnSpPr>
        <p:spPr bwMode="auto">
          <a:xfrm>
            <a:off x="4242847" y="3112250"/>
            <a:ext cx="228391" cy="505777"/>
          </a:xfrm>
          <a:prstGeom prst="line">
            <a:avLst/>
          </a:prstGeom>
          <a:noFill/>
          <a:ln w="19050" algn="ctr">
            <a:solidFill>
              <a:srgbClr val="0070C0"/>
            </a:solidFill>
            <a:round/>
          </a:ln>
        </p:spPr>
      </p:cxnSp>
      <p:sp>
        <p:nvSpPr>
          <p:cNvPr id="78" name="Text Box 66">
            <a:extLst>
              <a:ext uri="{FF2B5EF4-FFF2-40B4-BE49-F238E27FC236}">
                <a16:creationId xmlns:a16="http://schemas.microsoft.com/office/drawing/2014/main" id="{E77441EF-5268-4623-67A6-C2E1568F7D27}"/>
              </a:ext>
            </a:extLst>
          </p:cNvPr>
          <p:cNvSpPr txBox="1">
            <a:spLocks noChangeArrowheads="1"/>
          </p:cNvSpPr>
          <p:nvPr/>
        </p:nvSpPr>
        <p:spPr bwMode="auto">
          <a:xfrm>
            <a:off x="3534487" y="3217917"/>
            <a:ext cx="32573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onsolas" panose="020B0609020204030204" pitchFamily="49" charset="0"/>
                <a:ea typeface="微软雅黑" panose="020B0503020204020204" pitchFamily="34" charset="-122"/>
              </a:defRPr>
            </a:lvl1pPr>
            <a:lvl2pPr marL="742950" indent="-285750">
              <a:defRPr>
                <a:solidFill>
                  <a:schemeClr val="tx1"/>
                </a:solidFill>
                <a:latin typeface="Consolas" panose="020B0609020204030204" pitchFamily="49" charset="0"/>
                <a:ea typeface="微软雅黑" panose="020B0503020204020204" pitchFamily="34" charset="-122"/>
              </a:defRPr>
            </a:lvl2pPr>
            <a:lvl3pPr marL="1143000" indent="-228600">
              <a:defRPr>
                <a:solidFill>
                  <a:schemeClr val="tx1"/>
                </a:solidFill>
                <a:latin typeface="Consolas" panose="020B0609020204030204" pitchFamily="49" charset="0"/>
                <a:ea typeface="微软雅黑" panose="020B0503020204020204" pitchFamily="34" charset="-122"/>
              </a:defRPr>
            </a:lvl3pPr>
            <a:lvl4pPr marL="1600200" indent="-228600">
              <a:defRPr>
                <a:solidFill>
                  <a:schemeClr val="tx1"/>
                </a:solidFill>
                <a:latin typeface="Consolas" panose="020B0609020204030204" pitchFamily="49" charset="0"/>
                <a:ea typeface="微软雅黑" panose="020B0503020204020204" pitchFamily="34" charset="-122"/>
              </a:defRPr>
            </a:lvl4pPr>
            <a:lvl5pPr marL="2057400" indent="-228600">
              <a:defRPr>
                <a:solidFill>
                  <a:schemeClr val="tx1"/>
                </a:solidFill>
                <a:latin typeface="Consolas" panose="020B0609020204030204" pitchFamily="49" charset="0"/>
                <a:ea typeface="微软雅黑" panose="020B0503020204020204" pitchFamily="34" charset="-122"/>
              </a:defRPr>
            </a:lvl5pPr>
            <a:lvl6pPr marL="25146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6pPr>
            <a:lvl7pPr marL="29718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7pPr>
            <a:lvl8pPr marL="34290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8pPr>
            <a:lvl9pPr marL="38862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9pPr>
          </a:lstStyle>
          <a:p>
            <a:r>
              <a:rPr lang="en-US" altLang="zh-CN" sz="2000" b="1" dirty="0">
                <a:solidFill>
                  <a:srgbClr val="0000FF"/>
                </a:solidFill>
              </a:rPr>
              <a:t>2</a:t>
            </a:r>
            <a:endParaRPr lang="en-US" altLang="zh-CN" sz="2000" b="1" dirty="0">
              <a:solidFill>
                <a:srgbClr val="FF0000"/>
              </a:solidFill>
            </a:endParaRPr>
          </a:p>
        </p:txBody>
      </p:sp>
      <p:sp>
        <p:nvSpPr>
          <p:cNvPr id="79" name="Text Box 66">
            <a:extLst>
              <a:ext uri="{FF2B5EF4-FFF2-40B4-BE49-F238E27FC236}">
                <a16:creationId xmlns:a16="http://schemas.microsoft.com/office/drawing/2014/main" id="{61A0688A-956F-F9B8-9BBD-439036FDB856}"/>
              </a:ext>
            </a:extLst>
          </p:cNvPr>
          <p:cNvSpPr txBox="1">
            <a:spLocks noChangeArrowheads="1"/>
          </p:cNvSpPr>
          <p:nvPr/>
        </p:nvSpPr>
        <p:spPr bwMode="auto">
          <a:xfrm>
            <a:off x="4079364" y="3214081"/>
            <a:ext cx="32573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onsolas" panose="020B0609020204030204" pitchFamily="49" charset="0"/>
                <a:ea typeface="微软雅黑" panose="020B0503020204020204" pitchFamily="34" charset="-122"/>
              </a:defRPr>
            </a:lvl1pPr>
            <a:lvl2pPr marL="742950" indent="-285750">
              <a:defRPr>
                <a:solidFill>
                  <a:schemeClr val="tx1"/>
                </a:solidFill>
                <a:latin typeface="Consolas" panose="020B0609020204030204" pitchFamily="49" charset="0"/>
                <a:ea typeface="微软雅黑" panose="020B0503020204020204" pitchFamily="34" charset="-122"/>
              </a:defRPr>
            </a:lvl2pPr>
            <a:lvl3pPr marL="1143000" indent="-228600">
              <a:defRPr>
                <a:solidFill>
                  <a:schemeClr val="tx1"/>
                </a:solidFill>
                <a:latin typeface="Consolas" panose="020B0609020204030204" pitchFamily="49" charset="0"/>
                <a:ea typeface="微软雅黑" panose="020B0503020204020204" pitchFamily="34" charset="-122"/>
              </a:defRPr>
            </a:lvl3pPr>
            <a:lvl4pPr marL="1600200" indent="-228600">
              <a:defRPr>
                <a:solidFill>
                  <a:schemeClr val="tx1"/>
                </a:solidFill>
                <a:latin typeface="Consolas" panose="020B0609020204030204" pitchFamily="49" charset="0"/>
                <a:ea typeface="微软雅黑" panose="020B0503020204020204" pitchFamily="34" charset="-122"/>
              </a:defRPr>
            </a:lvl4pPr>
            <a:lvl5pPr marL="2057400" indent="-228600">
              <a:defRPr>
                <a:solidFill>
                  <a:schemeClr val="tx1"/>
                </a:solidFill>
                <a:latin typeface="Consolas" panose="020B0609020204030204" pitchFamily="49" charset="0"/>
                <a:ea typeface="微软雅黑" panose="020B0503020204020204" pitchFamily="34" charset="-122"/>
              </a:defRPr>
            </a:lvl5pPr>
            <a:lvl6pPr marL="25146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6pPr>
            <a:lvl7pPr marL="29718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7pPr>
            <a:lvl8pPr marL="34290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8pPr>
            <a:lvl9pPr marL="38862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9pPr>
          </a:lstStyle>
          <a:p>
            <a:r>
              <a:rPr lang="en-US" altLang="zh-CN" sz="2000" b="1" dirty="0">
                <a:solidFill>
                  <a:srgbClr val="0000FF"/>
                </a:solidFill>
              </a:rPr>
              <a:t>3</a:t>
            </a:r>
            <a:endParaRPr lang="en-US" altLang="zh-CN" sz="2000" b="1" dirty="0">
              <a:solidFill>
                <a:srgbClr val="FF0000"/>
              </a:solidFill>
            </a:endParaRPr>
          </a:p>
        </p:txBody>
      </p:sp>
      <p:sp>
        <p:nvSpPr>
          <p:cNvPr id="80" name="Oval 79">
            <a:extLst>
              <a:ext uri="{FF2B5EF4-FFF2-40B4-BE49-F238E27FC236}">
                <a16:creationId xmlns:a16="http://schemas.microsoft.com/office/drawing/2014/main" id="{D3AA8292-9ED3-6007-F5AB-3C33D0345C4A}"/>
              </a:ext>
            </a:extLst>
          </p:cNvPr>
          <p:cNvSpPr>
            <a:spLocks noChangeArrowheads="1"/>
          </p:cNvSpPr>
          <p:nvPr/>
        </p:nvSpPr>
        <p:spPr bwMode="auto">
          <a:xfrm>
            <a:off x="704086" y="4809455"/>
            <a:ext cx="486966" cy="649288"/>
          </a:xfrm>
          <a:prstGeom prst="ellipse">
            <a:avLst/>
          </a:prstGeom>
          <a:solidFill>
            <a:srgbClr val="008000"/>
          </a:solidFill>
        </p:spPr>
        <p:style>
          <a:lnRef idx="0">
            <a:schemeClr val="accent1"/>
          </a:lnRef>
          <a:fillRef idx="3">
            <a:schemeClr val="accent1"/>
          </a:fillRef>
          <a:effectRef idx="3">
            <a:schemeClr val="accent1"/>
          </a:effectRef>
          <a:fontRef idx="minor">
            <a:schemeClr val="lt1"/>
          </a:fontRef>
        </p:style>
        <p:txBody>
          <a:bodyPr wrap="none" anchor="ctr"/>
          <a:lstStyle/>
          <a:p>
            <a:pPr algn="ctr" fontAlgn="auto">
              <a:spcBef>
                <a:spcPts val="0"/>
              </a:spcBef>
              <a:spcAft>
                <a:spcPts val="0"/>
              </a:spcAft>
              <a:defRPr/>
            </a:pPr>
            <a:r>
              <a:rPr lang="en-US" altLang="zh-CN" sz="2000" b="1" dirty="0"/>
              <a:t>L</a:t>
            </a:r>
          </a:p>
        </p:txBody>
      </p:sp>
      <p:cxnSp>
        <p:nvCxnSpPr>
          <p:cNvPr id="81" name="直接连接符 81">
            <a:extLst>
              <a:ext uri="{FF2B5EF4-FFF2-40B4-BE49-F238E27FC236}">
                <a16:creationId xmlns:a16="http://schemas.microsoft.com/office/drawing/2014/main" id="{489745DF-599D-1F74-83D1-BF3F164ED6CF}"/>
              </a:ext>
            </a:extLst>
          </p:cNvPr>
          <p:cNvCxnSpPr>
            <a:cxnSpLocks noChangeShapeType="1"/>
            <a:stCxn id="62" idx="4"/>
            <a:endCxn id="80" idx="0"/>
          </p:cNvCxnSpPr>
          <p:nvPr/>
        </p:nvCxnSpPr>
        <p:spPr bwMode="auto">
          <a:xfrm>
            <a:off x="934849" y="4290335"/>
            <a:ext cx="12720" cy="519120"/>
          </a:xfrm>
          <a:prstGeom prst="line">
            <a:avLst/>
          </a:prstGeom>
          <a:noFill/>
          <a:ln w="19050" algn="ctr">
            <a:solidFill>
              <a:srgbClr val="0070C0"/>
            </a:solidFill>
            <a:round/>
          </a:ln>
        </p:spPr>
      </p:cxnSp>
      <p:sp>
        <p:nvSpPr>
          <p:cNvPr id="82" name="Text Box 66">
            <a:extLst>
              <a:ext uri="{FF2B5EF4-FFF2-40B4-BE49-F238E27FC236}">
                <a16:creationId xmlns:a16="http://schemas.microsoft.com/office/drawing/2014/main" id="{BEE791C7-CDDE-40F9-6F90-C53C63E1CEC2}"/>
              </a:ext>
            </a:extLst>
          </p:cNvPr>
          <p:cNvSpPr txBox="1">
            <a:spLocks noChangeArrowheads="1"/>
          </p:cNvSpPr>
          <p:nvPr/>
        </p:nvSpPr>
        <p:spPr bwMode="auto">
          <a:xfrm>
            <a:off x="595378" y="4349840"/>
            <a:ext cx="32573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onsolas" panose="020B0609020204030204" pitchFamily="49" charset="0"/>
                <a:ea typeface="微软雅黑" panose="020B0503020204020204" pitchFamily="34" charset="-122"/>
              </a:defRPr>
            </a:lvl1pPr>
            <a:lvl2pPr marL="742950" indent="-285750">
              <a:defRPr>
                <a:solidFill>
                  <a:schemeClr val="tx1"/>
                </a:solidFill>
                <a:latin typeface="Consolas" panose="020B0609020204030204" pitchFamily="49" charset="0"/>
                <a:ea typeface="微软雅黑" panose="020B0503020204020204" pitchFamily="34" charset="-122"/>
              </a:defRPr>
            </a:lvl2pPr>
            <a:lvl3pPr marL="1143000" indent="-228600">
              <a:defRPr>
                <a:solidFill>
                  <a:schemeClr val="tx1"/>
                </a:solidFill>
                <a:latin typeface="Consolas" panose="020B0609020204030204" pitchFamily="49" charset="0"/>
                <a:ea typeface="微软雅黑" panose="020B0503020204020204" pitchFamily="34" charset="-122"/>
              </a:defRPr>
            </a:lvl3pPr>
            <a:lvl4pPr marL="1600200" indent="-228600">
              <a:defRPr>
                <a:solidFill>
                  <a:schemeClr val="tx1"/>
                </a:solidFill>
                <a:latin typeface="Consolas" panose="020B0609020204030204" pitchFamily="49" charset="0"/>
                <a:ea typeface="微软雅黑" panose="020B0503020204020204" pitchFamily="34" charset="-122"/>
              </a:defRPr>
            </a:lvl4pPr>
            <a:lvl5pPr marL="2057400" indent="-228600">
              <a:defRPr>
                <a:solidFill>
                  <a:schemeClr val="tx1"/>
                </a:solidFill>
                <a:latin typeface="Consolas" panose="020B0609020204030204" pitchFamily="49" charset="0"/>
                <a:ea typeface="微软雅黑" panose="020B0503020204020204" pitchFamily="34" charset="-122"/>
              </a:defRPr>
            </a:lvl5pPr>
            <a:lvl6pPr marL="25146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6pPr>
            <a:lvl7pPr marL="29718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7pPr>
            <a:lvl8pPr marL="34290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8pPr>
            <a:lvl9pPr marL="38862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9pPr>
          </a:lstStyle>
          <a:p>
            <a:r>
              <a:rPr lang="en-US" altLang="zh-CN" sz="2000" b="1" dirty="0">
                <a:solidFill>
                  <a:srgbClr val="0000FF"/>
                </a:solidFill>
              </a:rPr>
              <a:t>4</a:t>
            </a:r>
            <a:endParaRPr lang="en-US" altLang="zh-CN" sz="2000" b="1" dirty="0">
              <a:solidFill>
                <a:srgbClr val="FF0000"/>
              </a:solidFill>
            </a:endParaRPr>
          </a:p>
        </p:txBody>
      </p:sp>
      <p:cxnSp>
        <p:nvCxnSpPr>
          <p:cNvPr id="83" name="直接连接符 74">
            <a:extLst>
              <a:ext uri="{FF2B5EF4-FFF2-40B4-BE49-F238E27FC236}">
                <a16:creationId xmlns:a16="http://schemas.microsoft.com/office/drawing/2014/main" id="{AFA5F200-331C-A111-EE84-0A70FECF0831}"/>
              </a:ext>
            </a:extLst>
          </p:cNvPr>
          <p:cNvCxnSpPr>
            <a:cxnSpLocks noChangeShapeType="1"/>
          </p:cNvCxnSpPr>
          <p:nvPr/>
        </p:nvCxnSpPr>
        <p:spPr bwMode="auto">
          <a:xfrm>
            <a:off x="971549" y="5393684"/>
            <a:ext cx="0" cy="530229"/>
          </a:xfrm>
          <a:prstGeom prst="line">
            <a:avLst/>
          </a:prstGeom>
          <a:noFill/>
          <a:ln w="19050" algn="ctr">
            <a:solidFill>
              <a:srgbClr val="0070C0"/>
            </a:solidFill>
            <a:round/>
          </a:ln>
        </p:spPr>
      </p:cxnSp>
      <p:sp>
        <p:nvSpPr>
          <p:cNvPr id="84" name="Text Box 66">
            <a:extLst>
              <a:ext uri="{FF2B5EF4-FFF2-40B4-BE49-F238E27FC236}">
                <a16:creationId xmlns:a16="http://schemas.microsoft.com/office/drawing/2014/main" id="{71012BF8-CFD2-F516-83B6-7A8A207618CF}"/>
              </a:ext>
            </a:extLst>
          </p:cNvPr>
          <p:cNvSpPr txBox="1">
            <a:spLocks noChangeArrowheads="1"/>
          </p:cNvSpPr>
          <p:nvPr/>
        </p:nvSpPr>
        <p:spPr bwMode="auto">
          <a:xfrm>
            <a:off x="628117" y="5458743"/>
            <a:ext cx="32573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onsolas" panose="020B0609020204030204" pitchFamily="49" charset="0"/>
                <a:ea typeface="微软雅黑" panose="020B0503020204020204" pitchFamily="34" charset="-122"/>
              </a:defRPr>
            </a:lvl1pPr>
            <a:lvl2pPr marL="742950" indent="-285750">
              <a:defRPr>
                <a:solidFill>
                  <a:schemeClr val="tx1"/>
                </a:solidFill>
                <a:latin typeface="Consolas" panose="020B0609020204030204" pitchFamily="49" charset="0"/>
                <a:ea typeface="微软雅黑" panose="020B0503020204020204" pitchFamily="34" charset="-122"/>
              </a:defRPr>
            </a:lvl2pPr>
            <a:lvl3pPr marL="1143000" indent="-228600">
              <a:defRPr>
                <a:solidFill>
                  <a:schemeClr val="tx1"/>
                </a:solidFill>
                <a:latin typeface="Consolas" panose="020B0609020204030204" pitchFamily="49" charset="0"/>
                <a:ea typeface="微软雅黑" panose="020B0503020204020204" pitchFamily="34" charset="-122"/>
              </a:defRPr>
            </a:lvl3pPr>
            <a:lvl4pPr marL="1600200" indent="-228600">
              <a:defRPr>
                <a:solidFill>
                  <a:schemeClr val="tx1"/>
                </a:solidFill>
                <a:latin typeface="Consolas" panose="020B0609020204030204" pitchFamily="49" charset="0"/>
                <a:ea typeface="微软雅黑" panose="020B0503020204020204" pitchFamily="34" charset="-122"/>
              </a:defRPr>
            </a:lvl4pPr>
            <a:lvl5pPr marL="2057400" indent="-228600">
              <a:defRPr>
                <a:solidFill>
                  <a:schemeClr val="tx1"/>
                </a:solidFill>
                <a:latin typeface="Consolas" panose="020B0609020204030204" pitchFamily="49" charset="0"/>
                <a:ea typeface="微软雅黑" panose="020B0503020204020204" pitchFamily="34" charset="-122"/>
              </a:defRPr>
            </a:lvl5pPr>
            <a:lvl6pPr marL="25146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6pPr>
            <a:lvl7pPr marL="29718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7pPr>
            <a:lvl8pPr marL="34290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8pPr>
            <a:lvl9pPr marL="38862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9pPr>
          </a:lstStyle>
          <a:p>
            <a:r>
              <a:rPr lang="en-US" altLang="zh-CN" sz="2000" b="1" dirty="0">
                <a:solidFill>
                  <a:srgbClr val="0000FF"/>
                </a:solidFill>
              </a:rPr>
              <a:t>1</a:t>
            </a:r>
            <a:endParaRPr lang="en-US" altLang="zh-CN" sz="2000" b="1" dirty="0">
              <a:solidFill>
                <a:srgbClr val="FF0000"/>
              </a:solidFill>
            </a:endParaRPr>
          </a:p>
        </p:txBody>
      </p:sp>
      <p:sp>
        <p:nvSpPr>
          <p:cNvPr id="85" name="Oval 62">
            <a:extLst>
              <a:ext uri="{FF2B5EF4-FFF2-40B4-BE49-F238E27FC236}">
                <a16:creationId xmlns:a16="http://schemas.microsoft.com/office/drawing/2014/main" id="{DB2170B5-4983-FDEF-CD2A-11E6A9C58206}"/>
              </a:ext>
            </a:extLst>
          </p:cNvPr>
          <p:cNvSpPr>
            <a:spLocks noChangeArrowheads="1"/>
          </p:cNvSpPr>
          <p:nvPr/>
        </p:nvSpPr>
        <p:spPr bwMode="auto">
          <a:xfrm>
            <a:off x="728066" y="5858853"/>
            <a:ext cx="486966" cy="649288"/>
          </a:xfrm>
          <a:prstGeom prst="ellipse">
            <a:avLst/>
          </a:prstGeom>
          <a:solidFill>
            <a:srgbClr val="0070C0"/>
          </a:solidFill>
        </p:spPr>
        <p:style>
          <a:lnRef idx="0">
            <a:schemeClr val="accent1"/>
          </a:lnRef>
          <a:fillRef idx="3">
            <a:schemeClr val="accent1"/>
          </a:fillRef>
          <a:effectRef idx="3">
            <a:schemeClr val="accent1"/>
          </a:effectRef>
          <a:fontRef idx="minor">
            <a:schemeClr val="lt1"/>
          </a:fontRef>
        </p:style>
        <p:txBody>
          <a:bodyPr wrap="none" anchor="ctr"/>
          <a:lstStyle/>
          <a:p>
            <a:pPr algn="ctr"/>
            <a:r>
              <a:rPr lang="en-US" altLang="zh-CN" sz="2000" b="1" dirty="0"/>
              <a:t>A</a:t>
            </a:r>
          </a:p>
        </p:txBody>
      </p:sp>
    </p:spTree>
    <p:extLst>
      <p:ext uri="{BB962C8B-B14F-4D97-AF65-F5344CB8AC3E}">
        <p14:creationId xmlns:p14="http://schemas.microsoft.com/office/powerpoint/2010/main" val="164206342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1763688" y="1726050"/>
            <a:ext cx="5616624" cy="624069"/>
          </a:xfrm>
          <a:prstGeom prst="roundRect">
            <a:avLst/>
          </a:prstGeom>
          <a:solidFill>
            <a:srgbClr val="223D7B"/>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121920" tIns="60960" rIns="121920" bIns="60960"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defTabSz="1218565"/>
            <a:r>
              <a:rPr lang="en-US" altLang="zh-CN" sz="2500" i="1" dirty="0">
                <a:solidFill>
                  <a:prstClr val="white"/>
                </a:solidFill>
                <a:latin typeface="微软雅黑" panose="020B0503020204020204" pitchFamily="34" charset="-122"/>
                <a:ea typeface="微软雅黑" panose="020B0503020204020204" pitchFamily="34" charset="-122"/>
              </a:rPr>
              <a:t>7.1</a:t>
            </a:r>
            <a:r>
              <a:rPr lang="en-US" altLang="zh-CN" sz="2500" dirty="0">
                <a:solidFill>
                  <a:prstClr val="white"/>
                </a:solidFill>
                <a:latin typeface="微软雅黑" panose="020B0503020204020204" pitchFamily="34" charset="-122"/>
                <a:ea typeface="微软雅黑" panose="020B0503020204020204" pitchFamily="34" charset="-122"/>
              </a:rPr>
              <a:t>  </a:t>
            </a:r>
            <a:r>
              <a:rPr lang="zh-CN" altLang="en-US" sz="2500" dirty="0">
                <a:solidFill>
                  <a:prstClr val="white"/>
                </a:solidFill>
                <a:latin typeface="微软雅黑" panose="020B0503020204020204" pitchFamily="34" charset="-122"/>
                <a:ea typeface="微软雅黑" panose="020B0503020204020204" pitchFamily="34" charset="-122"/>
              </a:rPr>
              <a:t>分支限界法的基本思想</a:t>
            </a:r>
            <a:endParaRPr lang="zh-CN" altLang="en-US" sz="2500" kern="0" dirty="0">
              <a:solidFill>
                <a:srgbClr val="098F66"/>
              </a:solidFill>
              <a:latin typeface="微软雅黑" panose="020B0503020204020204" pitchFamily="34" charset="-122"/>
              <a:ea typeface="微软雅黑" panose="020B0503020204020204" pitchFamily="34" charset="-122"/>
            </a:endParaRPr>
          </a:p>
        </p:txBody>
      </p:sp>
      <p:sp>
        <p:nvSpPr>
          <p:cNvPr id="3" name="圆角矩形 2"/>
          <p:cNvSpPr/>
          <p:nvPr/>
        </p:nvSpPr>
        <p:spPr>
          <a:xfrm>
            <a:off x="1762077" y="2835325"/>
            <a:ext cx="5616624" cy="624069"/>
          </a:xfrm>
          <a:prstGeom prst="roundRect">
            <a:avLst/>
          </a:prstGeom>
          <a:solidFill>
            <a:srgbClr val="223D7B"/>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121920" tIns="60960" rIns="121920" bIns="60960"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defTabSz="1218565"/>
            <a:r>
              <a:rPr lang="en-US" altLang="zh-CN" sz="2500" i="1" dirty="0">
                <a:solidFill>
                  <a:prstClr val="white"/>
                </a:solidFill>
                <a:latin typeface="微软雅黑" panose="020B0503020204020204" pitchFamily="34" charset="-122"/>
                <a:ea typeface="微软雅黑" panose="020B0503020204020204" pitchFamily="34" charset="-122"/>
              </a:rPr>
              <a:t>7.2  </a:t>
            </a:r>
            <a:r>
              <a:rPr lang="zh-CN" altLang="en-US" sz="2500" i="1" dirty="0">
                <a:solidFill>
                  <a:prstClr val="white"/>
                </a:solidFill>
                <a:latin typeface="微软雅黑" panose="020B0503020204020204" pitchFamily="34" charset="-122"/>
                <a:ea typeface="微软雅黑" panose="020B0503020204020204" pitchFamily="34" charset="-122"/>
              </a:rPr>
              <a:t>单源最短路径问题</a:t>
            </a:r>
            <a:endParaRPr lang="zh-CN" altLang="en-US" sz="2500" kern="0" dirty="0">
              <a:solidFill>
                <a:srgbClr val="098F66"/>
              </a:solidFill>
              <a:latin typeface="微软雅黑" panose="020B0503020204020204" pitchFamily="34" charset="-122"/>
              <a:ea typeface="微软雅黑" panose="020B0503020204020204" pitchFamily="34" charset="-122"/>
            </a:endParaRPr>
          </a:p>
        </p:txBody>
      </p:sp>
      <p:sp>
        <p:nvSpPr>
          <p:cNvPr id="5" name="圆角矩形 4"/>
          <p:cNvSpPr/>
          <p:nvPr/>
        </p:nvSpPr>
        <p:spPr>
          <a:xfrm>
            <a:off x="1762077" y="3944600"/>
            <a:ext cx="5616624" cy="624069"/>
          </a:xfrm>
          <a:prstGeom prst="roundRect">
            <a:avLst/>
          </a:prstGeom>
          <a:solidFill>
            <a:srgbClr val="223D7B"/>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121920" tIns="60960" rIns="121920" bIns="60960"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defTabSz="1218565"/>
            <a:r>
              <a:rPr lang="en-US" altLang="zh-CN" sz="2500" i="1" dirty="0">
                <a:solidFill>
                  <a:prstClr val="white"/>
                </a:solidFill>
                <a:latin typeface="微软雅黑" panose="020B0503020204020204" pitchFamily="34" charset="-122"/>
                <a:ea typeface="微软雅黑" panose="020B0503020204020204" pitchFamily="34" charset="-122"/>
              </a:rPr>
              <a:t>7.3</a:t>
            </a:r>
            <a:r>
              <a:rPr lang="en-US" altLang="zh-CN" sz="2500" dirty="0">
                <a:solidFill>
                  <a:prstClr val="white"/>
                </a:solidFill>
                <a:latin typeface="微软雅黑" panose="020B0503020204020204" pitchFamily="34" charset="-122"/>
                <a:ea typeface="微软雅黑" panose="020B0503020204020204" pitchFamily="34" charset="-122"/>
              </a:rPr>
              <a:t>  </a:t>
            </a:r>
            <a:r>
              <a:rPr lang="zh-CN" altLang="en-US" sz="2500" dirty="0">
                <a:solidFill>
                  <a:prstClr val="white"/>
                </a:solidFill>
                <a:latin typeface="微软雅黑" panose="020B0503020204020204" pitchFamily="34" charset="-122"/>
                <a:ea typeface="微软雅黑" panose="020B0503020204020204" pitchFamily="34" charset="-122"/>
              </a:rPr>
              <a:t>装载问题</a:t>
            </a:r>
            <a:endParaRPr lang="zh-CN" altLang="en-US" sz="2500" kern="0" dirty="0">
              <a:solidFill>
                <a:srgbClr val="098F66"/>
              </a:solidFill>
              <a:latin typeface="微软雅黑" panose="020B0503020204020204" pitchFamily="34" charset="-122"/>
              <a:ea typeface="微软雅黑" panose="020B0503020204020204" pitchFamily="34" charset="-122"/>
            </a:endParaRPr>
          </a:p>
        </p:txBody>
      </p:sp>
      <p:sp>
        <p:nvSpPr>
          <p:cNvPr id="6" name="圆角矩形 5"/>
          <p:cNvSpPr/>
          <p:nvPr/>
        </p:nvSpPr>
        <p:spPr>
          <a:xfrm>
            <a:off x="1762077" y="5053875"/>
            <a:ext cx="5616624" cy="624069"/>
          </a:xfrm>
          <a:prstGeom prst="roundRect">
            <a:avLst/>
          </a:prstGeom>
          <a:solidFill>
            <a:srgbClr val="223D7B"/>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121920" tIns="60960" rIns="121920" bIns="60960"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defTabSz="1218565"/>
            <a:r>
              <a:rPr lang="en-US" altLang="zh-CN" sz="2500" i="1" dirty="0">
                <a:solidFill>
                  <a:prstClr val="white"/>
                </a:solidFill>
                <a:latin typeface="微软雅黑" panose="020B0503020204020204" pitchFamily="34" charset="-122"/>
                <a:ea typeface="微软雅黑" panose="020B0503020204020204" pitchFamily="34" charset="-122"/>
              </a:rPr>
              <a:t>7.4</a:t>
            </a:r>
            <a:r>
              <a:rPr lang="en-US" altLang="zh-CN" sz="2500" dirty="0">
                <a:solidFill>
                  <a:prstClr val="white"/>
                </a:solidFill>
                <a:latin typeface="微软雅黑" panose="020B0503020204020204" pitchFamily="34" charset="-122"/>
                <a:ea typeface="微软雅黑" panose="020B0503020204020204" pitchFamily="34" charset="-122"/>
              </a:rPr>
              <a:t>  0-1 </a:t>
            </a:r>
            <a:r>
              <a:rPr lang="zh-CN" altLang="en-US" sz="2500" dirty="0">
                <a:solidFill>
                  <a:prstClr val="white"/>
                </a:solidFill>
                <a:latin typeface="微软雅黑" panose="020B0503020204020204" pitchFamily="34" charset="-122"/>
                <a:ea typeface="微软雅黑" panose="020B0503020204020204" pitchFamily="34" charset="-122"/>
              </a:rPr>
              <a:t>背包问题</a:t>
            </a:r>
          </a:p>
        </p:txBody>
      </p:sp>
    </p:spTree>
    <p:extLst>
      <p:ext uri="{BB962C8B-B14F-4D97-AF65-F5344CB8AC3E}">
        <p14:creationId xmlns:p14="http://schemas.microsoft.com/office/powerpoint/2010/main" val="2857999434"/>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val 62"/>
          <p:cNvSpPr>
            <a:spLocks noChangeArrowheads="1"/>
          </p:cNvSpPr>
          <p:nvPr/>
        </p:nvSpPr>
        <p:spPr bwMode="auto">
          <a:xfrm>
            <a:off x="1814806" y="125493"/>
            <a:ext cx="486966" cy="649288"/>
          </a:xfrm>
          <a:prstGeom prst="ellipse">
            <a:avLst/>
          </a:prstGeom>
          <a:solidFill>
            <a:srgbClr val="0070C0"/>
          </a:solidFill>
        </p:spPr>
        <p:style>
          <a:lnRef idx="0">
            <a:schemeClr val="accent1"/>
          </a:lnRef>
          <a:fillRef idx="3">
            <a:schemeClr val="accent1"/>
          </a:fillRef>
          <a:effectRef idx="3">
            <a:schemeClr val="accent1"/>
          </a:effectRef>
          <a:fontRef idx="minor">
            <a:schemeClr val="lt1"/>
          </a:fontRef>
        </p:style>
        <p:txBody>
          <a:bodyPr wrap="none" anchor="ctr"/>
          <a:lstStyle/>
          <a:p>
            <a:pPr algn="ctr"/>
            <a:r>
              <a:rPr lang="en-US" altLang="zh-CN" sz="2000" b="1" dirty="0"/>
              <a:t>A</a:t>
            </a:r>
          </a:p>
        </p:txBody>
      </p:sp>
      <p:sp>
        <p:nvSpPr>
          <p:cNvPr id="3" name="Oval 64"/>
          <p:cNvSpPr>
            <a:spLocks noChangeArrowheads="1"/>
          </p:cNvSpPr>
          <p:nvPr/>
        </p:nvSpPr>
        <p:spPr bwMode="auto">
          <a:xfrm>
            <a:off x="1832508" y="1305010"/>
            <a:ext cx="486965" cy="649288"/>
          </a:xfrm>
          <a:prstGeom prst="ellipse">
            <a:avLst/>
          </a:prstGeom>
          <a:solidFill>
            <a:srgbClr val="0070C0"/>
          </a:solidFill>
        </p:spPr>
        <p:style>
          <a:lnRef idx="0">
            <a:schemeClr val="accent1"/>
          </a:lnRef>
          <a:fillRef idx="3">
            <a:schemeClr val="accent1"/>
          </a:fillRef>
          <a:effectRef idx="3">
            <a:schemeClr val="accent1"/>
          </a:effectRef>
          <a:fontRef idx="minor">
            <a:schemeClr val="lt1"/>
          </a:fontRef>
        </p:style>
        <p:txBody>
          <a:bodyPr wrap="none" anchor="ctr"/>
          <a:lstStyle/>
          <a:p>
            <a:pPr algn="ctr" fontAlgn="auto">
              <a:spcBef>
                <a:spcPts val="0"/>
              </a:spcBef>
              <a:spcAft>
                <a:spcPts val="0"/>
              </a:spcAft>
              <a:defRPr/>
            </a:pPr>
            <a:r>
              <a:rPr lang="en-US" altLang="zh-CN" sz="2000" b="1" dirty="0"/>
              <a:t>B</a:t>
            </a:r>
          </a:p>
        </p:txBody>
      </p:sp>
      <p:cxnSp>
        <p:nvCxnSpPr>
          <p:cNvPr id="4" name="直接连接符 74"/>
          <p:cNvCxnSpPr>
            <a:cxnSpLocks noChangeShapeType="1"/>
          </p:cNvCxnSpPr>
          <p:nvPr/>
        </p:nvCxnSpPr>
        <p:spPr bwMode="auto">
          <a:xfrm>
            <a:off x="2075991" y="774781"/>
            <a:ext cx="0" cy="530229"/>
          </a:xfrm>
          <a:prstGeom prst="line">
            <a:avLst/>
          </a:prstGeom>
          <a:noFill/>
          <a:ln w="19050" algn="ctr">
            <a:solidFill>
              <a:srgbClr val="0070C0"/>
            </a:solidFill>
            <a:round/>
          </a:ln>
        </p:spPr>
      </p:cxnSp>
      <p:sp>
        <p:nvSpPr>
          <p:cNvPr id="5" name="Text Box 66"/>
          <p:cNvSpPr txBox="1">
            <a:spLocks noChangeArrowheads="1"/>
          </p:cNvSpPr>
          <p:nvPr/>
        </p:nvSpPr>
        <p:spPr bwMode="auto">
          <a:xfrm>
            <a:off x="1732559" y="839840"/>
            <a:ext cx="32573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onsolas" panose="020B0609020204030204" pitchFamily="49" charset="0"/>
                <a:ea typeface="微软雅黑" panose="020B0503020204020204" pitchFamily="34" charset="-122"/>
              </a:defRPr>
            </a:lvl1pPr>
            <a:lvl2pPr marL="742950" indent="-285750">
              <a:defRPr>
                <a:solidFill>
                  <a:schemeClr val="tx1"/>
                </a:solidFill>
                <a:latin typeface="Consolas" panose="020B0609020204030204" pitchFamily="49" charset="0"/>
                <a:ea typeface="微软雅黑" panose="020B0503020204020204" pitchFamily="34" charset="-122"/>
              </a:defRPr>
            </a:lvl2pPr>
            <a:lvl3pPr marL="1143000" indent="-228600">
              <a:defRPr>
                <a:solidFill>
                  <a:schemeClr val="tx1"/>
                </a:solidFill>
                <a:latin typeface="Consolas" panose="020B0609020204030204" pitchFamily="49" charset="0"/>
                <a:ea typeface="微软雅黑" panose="020B0503020204020204" pitchFamily="34" charset="-122"/>
              </a:defRPr>
            </a:lvl3pPr>
            <a:lvl4pPr marL="1600200" indent="-228600">
              <a:defRPr>
                <a:solidFill>
                  <a:schemeClr val="tx1"/>
                </a:solidFill>
                <a:latin typeface="Consolas" panose="020B0609020204030204" pitchFamily="49" charset="0"/>
                <a:ea typeface="微软雅黑" panose="020B0503020204020204" pitchFamily="34" charset="-122"/>
              </a:defRPr>
            </a:lvl4pPr>
            <a:lvl5pPr marL="2057400" indent="-228600">
              <a:defRPr>
                <a:solidFill>
                  <a:schemeClr val="tx1"/>
                </a:solidFill>
                <a:latin typeface="Consolas" panose="020B0609020204030204" pitchFamily="49" charset="0"/>
                <a:ea typeface="微软雅黑" panose="020B0503020204020204" pitchFamily="34" charset="-122"/>
              </a:defRPr>
            </a:lvl5pPr>
            <a:lvl6pPr marL="25146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6pPr>
            <a:lvl7pPr marL="29718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7pPr>
            <a:lvl8pPr marL="34290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8pPr>
            <a:lvl9pPr marL="38862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9pPr>
          </a:lstStyle>
          <a:p>
            <a:r>
              <a:rPr lang="en-US" altLang="zh-CN" sz="2000" b="1" dirty="0">
                <a:solidFill>
                  <a:srgbClr val="0000FF"/>
                </a:solidFill>
              </a:rPr>
              <a:t>1</a:t>
            </a:r>
            <a:endParaRPr lang="en-US" altLang="zh-CN" sz="2000" b="1" dirty="0">
              <a:solidFill>
                <a:srgbClr val="FF0000"/>
              </a:solidFill>
            </a:endParaRPr>
          </a:p>
        </p:txBody>
      </p:sp>
      <p:sp>
        <p:nvSpPr>
          <p:cNvPr id="6" name="Oval 100"/>
          <p:cNvSpPr>
            <a:spLocks noChangeArrowheads="1"/>
          </p:cNvSpPr>
          <p:nvPr/>
        </p:nvSpPr>
        <p:spPr bwMode="auto">
          <a:xfrm>
            <a:off x="503192" y="2410267"/>
            <a:ext cx="486966" cy="649288"/>
          </a:xfrm>
          <a:prstGeom prst="ellipse">
            <a:avLst/>
          </a:prstGeom>
          <a:solidFill>
            <a:srgbClr val="0070C0"/>
          </a:solidFill>
        </p:spPr>
        <p:style>
          <a:lnRef idx="0">
            <a:schemeClr val="accent1"/>
          </a:lnRef>
          <a:fillRef idx="3">
            <a:schemeClr val="accent1"/>
          </a:fillRef>
          <a:effectRef idx="3">
            <a:schemeClr val="accent1"/>
          </a:effectRef>
          <a:fontRef idx="minor">
            <a:schemeClr val="lt1"/>
          </a:fontRef>
        </p:style>
        <p:txBody>
          <a:bodyPr wrap="none" anchor="ctr"/>
          <a:lstStyle/>
          <a:p>
            <a:pPr algn="ctr" fontAlgn="auto">
              <a:spcBef>
                <a:spcPts val="0"/>
              </a:spcBef>
              <a:spcAft>
                <a:spcPts val="0"/>
              </a:spcAft>
              <a:defRPr/>
            </a:pPr>
            <a:r>
              <a:rPr lang="en-US" altLang="zh-CN" sz="2000" b="1" dirty="0"/>
              <a:t>C</a:t>
            </a:r>
          </a:p>
        </p:txBody>
      </p:sp>
      <p:cxnSp>
        <p:nvCxnSpPr>
          <p:cNvPr id="7" name="直接连接符 6"/>
          <p:cNvCxnSpPr>
            <a:cxnSpLocks noChangeShapeType="1"/>
            <a:stCxn id="3" idx="3"/>
            <a:endCxn id="6" idx="7"/>
          </p:cNvCxnSpPr>
          <p:nvPr/>
        </p:nvCxnSpPr>
        <p:spPr bwMode="auto">
          <a:xfrm flipH="1">
            <a:off x="918843" y="1859212"/>
            <a:ext cx="984979" cy="646141"/>
          </a:xfrm>
          <a:prstGeom prst="line">
            <a:avLst/>
          </a:prstGeom>
          <a:noFill/>
          <a:ln w="19050" algn="ctr">
            <a:solidFill>
              <a:srgbClr val="0070C0"/>
            </a:solidFill>
            <a:round/>
          </a:ln>
        </p:spPr>
      </p:cxnSp>
      <p:sp>
        <p:nvSpPr>
          <p:cNvPr id="8" name="Oval 100"/>
          <p:cNvSpPr>
            <a:spLocks noChangeArrowheads="1"/>
          </p:cNvSpPr>
          <p:nvPr/>
        </p:nvSpPr>
        <p:spPr bwMode="auto">
          <a:xfrm>
            <a:off x="3321822" y="2410267"/>
            <a:ext cx="486966" cy="649288"/>
          </a:xfrm>
          <a:prstGeom prst="ellipse">
            <a:avLst/>
          </a:prstGeom>
          <a:solidFill>
            <a:srgbClr val="0070C0"/>
          </a:solidFill>
        </p:spPr>
        <p:style>
          <a:lnRef idx="0">
            <a:schemeClr val="accent1"/>
          </a:lnRef>
          <a:fillRef idx="3">
            <a:schemeClr val="accent1"/>
          </a:fillRef>
          <a:effectRef idx="3">
            <a:schemeClr val="accent1"/>
          </a:effectRef>
          <a:fontRef idx="minor">
            <a:schemeClr val="lt1"/>
          </a:fontRef>
        </p:style>
        <p:txBody>
          <a:bodyPr wrap="none" anchor="ctr"/>
          <a:lstStyle/>
          <a:p>
            <a:pPr algn="ctr" fontAlgn="auto">
              <a:spcBef>
                <a:spcPts val="0"/>
              </a:spcBef>
              <a:spcAft>
                <a:spcPts val="0"/>
              </a:spcAft>
              <a:defRPr/>
            </a:pPr>
            <a:r>
              <a:rPr lang="en-US" altLang="zh-CN" sz="2000" b="1" dirty="0"/>
              <a:t>E</a:t>
            </a:r>
          </a:p>
        </p:txBody>
      </p:sp>
      <p:cxnSp>
        <p:nvCxnSpPr>
          <p:cNvPr id="9" name="直接连接符 8"/>
          <p:cNvCxnSpPr>
            <a:cxnSpLocks noChangeShapeType="1"/>
            <a:stCxn id="3" idx="5"/>
            <a:endCxn id="8" idx="1"/>
          </p:cNvCxnSpPr>
          <p:nvPr/>
        </p:nvCxnSpPr>
        <p:spPr bwMode="auto">
          <a:xfrm>
            <a:off x="2248159" y="1859212"/>
            <a:ext cx="1144978" cy="646141"/>
          </a:xfrm>
          <a:prstGeom prst="line">
            <a:avLst/>
          </a:prstGeom>
          <a:noFill/>
          <a:ln w="19050" algn="ctr">
            <a:solidFill>
              <a:srgbClr val="0070C0"/>
            </a:solidFill>
            <a:round/>
          </a:ln>
        </p:spPr>
      </p:cxnSp>
      <p:sp>
        <p:nvSpPr>
          <p:cNvPr id="10" name="Oval 64"/>
          <p:cNvSpPr>
            <a:spLocks noChangeArrowheads="1"/>
          </p:cNvSpPr>
          <p:nvPr/>
        </p:nvSpPr>
        <p:spPr bwMode="auto">
          <a:xfrm>
            <a:off x="1854897" y="2372858"/>
            <a:ext cx="486965" cy="649288"/>
          </a:xfrm>
          <a:prstGeom prst="ellipse">
            <a:avLst/>
          </a:prstGeom>
          <a:solidFill>
            <a:srgbClr val="0070C0"/>
          </a:solidFill>
        </p:spPr>
        <p:style>
          <a:lnRef idx="0">
            <a:schemeClr val="accent1"/>
          </a:lnRef>
          <a:fillRef idx="3">
            <a:schemeClr val="accent1"/>
          </a:fillRef>
          <a:effectRef idx="3">
            <a:schemeClr val="accent1"/>
          </a:effectRef>
          <a:fontRef idx="minor">
            <a:schemeClr val="lt1"/>
          </a:fontRef>
        </p:style>
        <p:txBody>
          <a:bodyPr wrap="none" anchor="ctr"/>
          <a:lstStyle/>
          <a:p>
            <a:pPr algn="ctr" fontAlgn="auto">
              <a:spcBef>
                <a:spcPts val="0"/>
              </a:spcBef>
              <a:spcAft>
                <a:spcPts val="0"/>
              </a:spcAft>
              <a:defRPr/>
            </a:pPr>
            <a:r>
              <a:rPr lang="en-US" altLang="zh-CN" sz="2000" b="1" dirty="0"/>
              <a:t>D</a:t>
            </a:r>
          </a:p>
        </p:txBody>
      </p:sp>
      <p:cxnSp>
        <p:nvCxnSpPr>
          <p:cNvPr id="11" name="直接连接符 74"/>
          <p:cNvCxnSpPr>
            <a:cxnSpLocks noChangeShapeType="1"/>
          </p:cNvCxnSpPr>
          <p:nvPr/>
        </p:nvCxnSpPr>
        <p:spPr bwMode="auto">
          <a:xfrm>
            <a:off x="2098380" y="1925693"/>
            <a:ext cx="0" cy="530229"/>
          </a:xfrm>
          <a:prstGeom prst="line">
            <a:avLst/>
          </a:prstGeom>
          <a:noFill/>
          <a:ln w="19050" algn="ctr">
            <a:solidFill>
              <a:srgbClr val="0070C0"/>
            </a:solidFill>
            <a:round/>
          </a:ln>
        </p:spPr>
      </p:cxnSp>
      <p:sp>
        <p:nvSpPr>
          <p:cNvPr id="12" name="Text Box 66"/>
          <p:cNvSpPr txBox="1">
            <a:spLocks noChangeArrowheads="1"/>
          </p:cNvSpPr>
          <p:nvPr/>
        </p:nvSpPr>
        <p:spPr bwMode="auto">
          <a:xfrm>
            <a:off x="1187446" y="1854044"/>
            <a:ext cx="32573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onsolas" panose="020B0609020204030204" pitchFamily="49" charset="0"/>
                <a:ea typeface="微软雅黑" panose="020B0503020204020204" pitchFamily="34" charset="-122"/>
              </a:defRPr>
            </a:lvl1pPr>
            <a:lvl2pPr marL="742950" indent="-285750">
              <a:defRPr>
                <a:solidFill>
                  <a:schemeClr val="tx1"/>
                </a:solidFill>
                <a:latin typeface="Consolas" panose="020B0609020204030204" pitchFamily="49" charset="0"/>
                <a:ea typeface="微软雅黑" panose="020B0503020204020204" pitchFamily="34" charset="-122"/>
              </a:defRPr>
            </a:lvl2pPr>
            <a:lvl3pPr marL="1143000" indent="-228600">
              <a:defRPr>
                <a:solidFill>
                  <a:schemeClr val="tx1"/>
                </a:solidFill>
                <a:latin typeface="Consolas" panose="020B0609020204030204" pitchFamily="49" charset="0"/>
                <a:ea typeface="微软雅黑" panose="020B0503020204020204" pitchFamily="34" charset="-122"/>
              </a:defRPr>
            </a:lvl3pPr>
            <a:lvl4pPr marL="1600200" indent="-228600">
              <a:defRPr>
                <a:solidFill>
                  <a:schemeClr val="tx1"/>
                </a:solidFill>
                <a:latin typeface="Consolas" panose="020B0609020204030204" pitchFamily="49" charset="0"/>
                <a:ea typeface="微软雅黑" panose="020B0503020204020204" pitchFamily="34" charset="-122"/>
              </a:defRPr>
            </a:lvl4pPr>
            <a:lvl5pPr marL="2057400" indent="-228600">
              <a:defRPr>
                <a:solidFill>
                  <a:schemeClr val="tx1"/>
                </a:solidFill>
                <a:latin typeface="Consolas" panose="020B0609020204030204" pitchFamily="49" charset="0"/>
                <a:ea typeface="微软雅黑" panose="020B0503020204020204" pitchFamily="34" charset="-122"/>
              </a:defRPr>
            </a:lvl5pPr>
            <a:lvl6pPr marL="25146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6pPr>
            <a:lvl7pPr marL="29718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7pPr>
            <a:lvl8pPr marL="34290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8pPr>
            <a:lvl9pPr marL="38862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9pPr>
          </a:lstStyle>
          <a:p>
            <a:r>
              <a:rPr lang="en-US" altLang="zh-CN" sz="2000" b="1" dirty="0">
                <a:solidFill>
                  <a:srgbClr val="0000FF"/>
                </a:solidFill>
              </a:rPr>
              <a:t>2</a:t>
            </a:r>
            <a:endParaRPr lang="en-US" altLang="zh-CN" sz="2000" b="1" dirty="0">
              <a:solidFill>
                <a:srgbClr val="FF0000"/>
              </a:solidFill>
            </a:endParaRPr>
          </a:p>
        </p:txBody>
      </p:sp>
      <p:sp>
        <p:nvSpPr>
          <p:cNvPr id="13" name="Text Box 66"/>
          <p:cNvSpPr txBox="1">
            <a:spLocks noChangeArrowheads="1"/>
          </p:cNvSpPr>
          <p:nvPr/>
        </p:nvSpPr>
        <p:spPr bwMode="auto">
          <a:xfrm>
            <a:off x="1740957" y="1963523"/>
            <a:ext cx="32573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onsolas" panose="020B0609020204030204" pitchFamily="49" charset="0"/>
                <a:ea typeface="微软雅黑" panose="020B0503020204020204" pitchFamily="34" charset="-122"/>
              </a:defRPr>
            </a:lvl1pPr>
            <a:lvl2pPr marL="742950" indent="-285750">
              <a:defRPr>
                <a:solidFill>
                  <a:schemeClr val="tx1"/>
                </a:solidFill>
                <a:latin typeface="Consolas" panose="020B0609020204030204" pitchFamily="49" charset="0"/>
                <a:ea typeface="微软雅黑" panose="020B0503020204020204" pitchFamily="34" charset="-122"/>
              </a:defRPr>
            </a:lvl2pPr>
            <a:lvl3pPr marL="1143000" indent="-228600">
              <a:defRPr>
                <a:solidFill>
                  <a:schemeClr val="tx1"/>
                </a:solidFill>
                <a:latin typeface="Consolas" panose="020B0609020204030204" pitchFamily="49" charset="0"/>
                <a:ea typeface="微软雅黑" panose="020B0503020204020204" pitchFamily="34" charset="-122"/>
              </a:defRPr>
            </a:lvl3pPr>
            <a:lvl4pPr marL="1600200" indent="-228600">
              <a:defRPr>
                <a:solidFill>
                  <a:schemeClr val="tx1"/>
                </a:solidFill>
                <a:latin typeface="Consolas" panose="020B0609020204030204" pitchFamily="49" charset="0"/>
                <a:ea typeface="微软雅黑" panose="020B0503020204020204" pitchFamily="34" charset="-122"/>
              </a:defRPr>
            </a:lvl4pPr>
            <a:lvl5pPr marL="2057400" indent="-228600">
              <a:defRPr>
                <a:solidFill>
                  <a:schemeClr val="tx1"/>
                </a:solidFill>
                <a:latin typeface="Consolas" panose="020B0609020204030204" pitchFamily="49" charset="0"/>
                <a:ea typeface="微软雅黑" panose="020B0503020204020204" pitchFamily="34" charset="-122"/>
              </a:defRPr>
            </a:lvl5pPr>
            <a:lvl6pPr marL="25146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6pPr>
            <a:lvl7pPr marL="29718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7pPr>
            <a:lvl8pPr marL="34290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8pPr>
            <a:lvl9pPr marL="38862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9pPr>
          </a:lstStyle>
          <a:p>
            <a:r>
              <a:rPr lang="en-US" altLang="zh-CN" sz="2000" b="1" dirty="0">
                <a:solidFill>
                  <a:srgbClr val="0000FF"/>
                </a:solidFill>
              </a:rPr>
              <a:t>3</a:t>
            </a:r>
            <a:endParaRPr lang="en-US" altLang="zh-CN" sz="2000" b="1" dirty="0">
              <a:solidFill>
                <a:srgbClr val="FF0000"/>
              </a:solidFill>
            </a:endParaRPr>
          </a:p>
        </p:txBody>
      </p:sp>
      <p:sp>
        <p:nvSpPr>
          <p:cNvPr id="14" name="Text Box 66"/>
          <p:cNvSpPr txBox="1">
            <a:spLocks noChangeArrowheads="1"/>
          </p:cNvSpPr>
          <p:nvPr/>
        </p:nvSpPr>
        <p:spPr bwMode="auto">
          <a:xfrm>
            <a:off x="2657783" y="1854044"/>
            <a:ext cx="32573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onsolas" panose="020B0609020204030204" pitchFamily="49" charset="0"/>
                <a:ea typeface="微软雅黑" panose="020B0503020204020204" pitchFamily="34" charset="-122"/>
              </a:defRPr>
            </a:lvl1pPr>
            <a:lvl2pPr marL="742950" indent="-285750">
              <a:defRPr>
                <a:solidFill>
                  <a:schemeClr val="tx1"/>
                </a:solidFill>
                <a:latin typeface="Consolas" panose="020B0609020204030204" pitchFamily="49" charset="0"/>
                <a:ea typeface="微软雅黑" panose="020B0503020204020204" pitchFamily="34" charset="-122"/>
              </a:defRPr>
            </a:lvl2pPr>
            <a:lvl3pPr marL="1143000" indent="-228600">
              <a:defRPr>
                <a:solidFill>
                  <a:schemeClr val="tx1"/>
                </a:solidFill>
                <a:latin typeface="Consolas" panose="020B0609020204030204" pitchFamily="49" charset="0"/>
                <a:ea typeface="微软雅黑" panose="020B0503020204020204" pitchFamily="34" charset="-122"/>
              </a:defRPr>
            </a:lvl3pPr>
            <a:lvl4pPr marL="1600200" indent="-228600">
              <a:defRPr>
                <a:solidFill>
                  <a:schemeClr val="tx1"/>
                </a:solidFill>
                <a:latin typeface="Consolas" panose="020B0609020204030204" pitchFamily="49" charset="0"/>
                <a:ea typeface="微软雅黑" panose="020B0503020204020204" pitchFamily="34" charset="-122"/>
              </a:defRPr>
            </a:lvl4pPr>
            <a:lvl5pPr marL="2057400" indent="-228600">
              <a:defRPr>
                <a:solidFill>
                  <a:schemeClr val="tx1"/>
                </a:solidFill>
                <a:latin typeface="Consolas" panose="020B0609020204030204" pitchFamily="49" charset="0"/>
                <a:ea typeface="微软雅黑" panose="020B0503020204020204" pitchFamily="34" charset="-122"/>
              </a:defRPr>
            </a:lvl5pPr>
            <a:lvl6pPr marL="25146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6pPr>
            <a:lvl7pPr marL="29718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7pPr>
            <a:lvl8pPr marL="34290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8pPr>
            <a:lvl9pPr marL="38862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9pPr>
          </a:lstStyle>
          <a:p>
            <a:r>
              <a:rPr lang="en-US" altLang="zh-CN" sz="2000" b="1" dirty="0">
                <a:solidFill>
                  <a:srgbClr val="0000FF"/>
                </a:solidFill>
              </a:rPr>
              <a:t>4</a:t>
            </a:r>
            <a:endParaRPr lang="en-US" altLang="zh-CN" sz="2000" b="1" dirty="0">
              <a:solidFill>
                <a:srgbClr val="FF0000"/>
              </a:solidFill>
            </a:endParaRPr>
          </a:p>
        </p:txBody>
      </p:sp>
      <p:sp>
        <p:nvSpPr>
          <p:cNvPr id="15" name="Oval 100"/>
          <p:cNvSpPr>
            <a:spLocks noChangeArrowheads="1"/>
          </p:cNvSpPr>
          <p:nvPr/>
        </p:nvSpPr>
        <p:spPr bwMode="auto">
          <a:xfrm>
            <a:off x="173625" y="3459665"/>
            <a:ext cx="486966" cy="649288"/>
          </a:xfrm>
          <a:prstGeom prst="ellipse">
            <a:avLst/>
          </a:prstGeom>
          <a:solidFill>
            <a:srgbClr val="0070C0"/>
          </a:solidFill>
        </p:spPr>
        <p:style>
          <a:lnRef idx="0">
            <a:schemeClr val="accent1"/>
          </a:lnRef>
          <a:fillRef idx="3">
            <a:schemeClr val="accent1"/>
          </a:fillRef>
          <a:effectRef idx="3">
            <a:schemeClr val="accent1"/>
          </a:effectRef>
          <a:fontRef idx="minor">
            <a:schemeClr val="lt1"/>
          </a:fontRef>
        </p:style>
        <p:txBody>
          <a:bodyPr wrap="none" anchor="ctr"/>
          <a:lstStyle/>
          <a:p>
            <a:pPr algn="ctr" fontAlgn="auto">
              <a:spcBef>
                <a:spcPts val="0"/>
              </a:spcBef>
              <a:spcAft>
                <a:spcPts val="0"/>
              </a:spcAft>
              <a:defRPr/>
            </a:pPr>
            <a:r>
              <a:rPr lang="en-US" altLang="zh-CN" sz="2000" b="1" dirty="0"/>
              <a:t>F</a:t>
            </a:r>
          </a:p>
        </p:txBody>
      </p:sp>
      <p:cxnSp>
        <p:nvCxnSpPr>
          <p:cNvPr id="16" name="直接连接符 15"/>
          <p:cNvCxnSpPr>
            <a:cxnSpLocks noChangeShapeType="1"/>
            <a:stCxn id="6" idx="3"/>
            <a:endCxn id="15" idx="0"/>
          </p:cNvCxnSpPr>
          <p:nvPr/>
        </p:nvCxnSpPr>
        <p:spPr bwMode="auto">
          <a:xfrm flipH="1">
            <a:off x="417108" y="2964469"/>
            <a:ext cx="157399" cy="495196"/>
          </a:xfrm>
          <a:prstGeom prst="line">
            <a:avLst/>
          </a:prstGeom>
          <a:noFill/>
          <a:ln w="19050" algn="ctr">
            <a:solidFill>
              <a:srgbClr val="0070C0"/>
            </a:solidFill>
            <a:round/>
          </a:ln>
        </p:spPr>
      </p:cxnSp>
      <p:sp>
        <p:nvSpPr>
          <p:cNvPr id="17" name="Oval 100"/>
          <p:cNvSpPr>
            <a:spLocks noChangeArrowheads="1"/>
          </p:cNvSpPr>
          <p:nvPr/>
        </p:nvSpPr>
        <p:spPr bwMode="auto">
          <a:xfrm>
            <a:off x="863345" y="3463501"/>
            <a:ext cx="486966" cy="649288"/>
          </a:xfrm>
          <a:prstGeom prst="ellipse">
            <a:avLst/>
          </a:prstGeom>
          <a:solidFill>
            <a:srgbClr val="0070C0"/>
          </a:solidFill>
        </p:spPr>
        <p:style>
          <a:lnRef idx="0">
            <a:schemeClr val="accent1"/>
          </a:lnRef>
          <a:fillRef idx="3">
            <a:schemeClr val="accent1"/>
          </a:fillRef>
          <a:effectRef idx="3">
            <a:schemeClr val="accent1"/>
          </a:effectRef>
          <a:fontRef idx="minor">
            <a:schemeClr val="lt1"/>
          </a:fontRef>
        </p:style>
        <p:txBody>
          <a:bodyPr wrap="none" anchor="ctr"/>
          <a:lstStyle/>
          <a:p>
            <a:pPr algn="ctr" fontAlgn="auto">
              <a:spcBef>
                <a:spcPts val="0"/>
              </a:spcBef>
              <a:spcAft>
                <a:spcPts val="0"/>
              </a:spcAft>
              <a:defRPr/>
            </a:pPr>
            <a:r>
              <a:rPr lang="en-US" altLang="zh-CN" sz="2000" b="1" dirty="0"/>
              <a:t>G</a:t>
            </a:r>
          </a:p>
        </p:txBody>
      </p:sp>
      <p:cxnSp>
        <p:nvCxnSpPr>
          <p:cNvPr id="18" name="直接连接符 17"/>
          <p:cNvCxnSpPr>
            <a:cxnSpLocks noChangeShapeType="1"/>
            <a:stCxn id="6" idx="5"/>
            <a:endCxn id="17" idx="0"/>
          </p:cNvCxnSpPr>
          <p:nvPr/>
        </p:nvCxnSpPr>
        <p:spPr bwMode="auto">
          <a:xfrm>
            <a:off x="918843" y="2964469"/>
            <a:ext cx="187985" cy="499032"/>
          </a:xfrm>
          <a:prstGeom prst="line">
            <a:avLst/>
          </a:prstGeom>
          <a:noFill/>
          <a:ln w="19050" algn="ctr">
            <a:solidFill>
              <a:srgbClr val="0070C0"/>
            </a:solidFill>
            <a:round/>
          </a:ln>
        </p:spPr>
      </p:cxnSp>
      <p:sp>
        <p:nvSpPr>
          <p:cNvPr id="19" name="Text Box 66"/>
          <p:cNvSpPr txBox="1">
            <a:spLocks noChangeArrowheads="1"/>
          </p:cNvSpPr>
          <p:nvPr/>
        </p:nvSpPr>
        <p:spPr bwMode="auto">
          <a:xfrm>
            <a:off x="170077" y="3063391"/>
            <a:ext cx="32573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onsolas" panose="020B0609020204030204" pitchFamily="49" charset="0"/>
                <a:ea typeface="微软雅黑" panose="020B0503020204020204" pitchFamily="34" charset="-122"/>
              </a:defRPr>
            </a:lvl1pPr>
            <a:lvl2pPr marL="742950" indent="-285750">
              <a:defRPr>
                <a:solidFill>
                  <a:schemeClr val="tx1"/>
                </a:solidFill>
                <a:latin typeface="Consolas" panose="020B0609020204030204" pitchFamily="49" charset="0"/>
                <a:ea typeface="微软雅黑" panose="020B0503020204020204" pitchFamily="34" charset="-122"/>
              </a:defRPr>
            </a:lvl2pPr>
            <a:lvl3pPr marL="1143000" indent="-228600">
              <a:defRPr>
                <a:solidFill>
                  <a:schemeClr val="tx1"/>
                </a:solidFill>
                <a:latin typeface="Consolas" panose="020B0609020204030204" pitchFamily="49" charset="0"/>
                <a:ea typeface="微软雅黑" panose="020B0503020204020204" pitchFamily="34" charset="-122"/>
              </a:defRPr>
            </a:lvl3pPr>
            <a:lvl4pPr marL="1600200" indent="-228600">
              <a:defRPr>
                <a:solidFill>
                  <a:schemeClr val="tx1"/>
                </a:solidFill>
                <a:latin typeface="Consolas" panose="020B0609020204030204" pitchFamily="49" charset="0"/>
                <a:ea typeface="微软雅黑" panose="020B0503020204020204" pitchFamily="34" charset="-122"/>
              </a:defRPr>
            </a:lvl4pPr>
            <a:lvl5pPr marL="2057400" indent="-228600">
              <a:defRPr>
                <a:solidFill>
                  <a:schemeClr val="tx1"/>
                </a:solidFill>
                <a:latin typeface="Consolas" panose="020B0609020204030204" pitchFamily="49" charset="0"/>
                <a:ea typeface="微软雅黑" panose="020B0503020204020204" pitchFamily="34" charset="-122"/>
              </a:defRPr>
            </a:lvl5pPr>
            <a:lvl6pPr marL="25146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6pPr>
            <a:lvl7pPr marL="29718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7pPr>
            <a:lvl8pPr marL="34290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8pPr>
            <a:lvl9pPr marL="38862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9pPr>
          </a:lstStyle>
          <a:p>
            <a:r>
              <a:rPr lang="en-US" altLang="zh-CN" sz="2000" b="1" dirty="0">
                <a:solidFill>
                  <a:srgbClr val="0000FF"/>
                </a:solidFill>
              </a:rPr>
              <a:t>3</a:t>
            </a:r>
            <a:endParaRPr lang="en-US" altLang="zh-CN" sz="2000" b="1" dirty="0">
              <a:solidFill>
                <a:srgbClr val="FF0000"/>
              </a:solidFill>
            </a:endParaRPr>
          </a:p>
        </p:txBody>
      </p:sp>
      <p:sp>
        <p:nvSpPr>
          <p:cNvPr id="20" name="Text Box 66"/>
          <p:cNvSpPr txBox="1">
            <a:spLocks noChangeArrowheads="1"/>
          </p:cNvSpPr>
          <p:nvPr/>
        </p:nvSpPr>
        <p:spPr bwMode="auto">
          <a:xfrm>
            <a:off x="714954" y="3059555"/>
            <a:ext cx="32573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onsolas" panose="020B0609020204030204" pitchFamily="49" charset="0"/>
                <a:ea typeface="微软雅黑" panose="020B0503020204020204" pitchFamily="34" charset="-122"/>
              </a:defRPr>
            </a:lvl1pPr>
            <a:lvl2pPr marL="742950" indent="-285750">
              <a:defRPr>
                <a:solidFill>
                  <a:schemeClr val="tx1"/>
                </a:solidFill>
                <a:latin typeface="Consolas" panose="020B0609020204030204" pitchFamily="49" charset="0"/>
                <a:ea typeface="微软雅黑" panose="020B0503020204020204" pitchFamily="34" charset="-122"/>
              </a:defRPr>
            </a:lvl2pPr>
            <a:lvl3pPr marL="1143000" indent="-228600">
              <a:defRPr>
                <a:solidFill>
                  <a:schemeClr val="tx1"/>
                </a:solidFill>
                <a:latin typeface="Consolas" panose="020B0609020204030204" pitchFamily="49" charset="0"/>
                <a:ea typeface="微软雅黑" panose="020B0503020204020204" pitchFamily="34" charset="-122"/>
              </a:defRPr>
            </a:lvl3pPr>
            <a:lvl4pPr marL="1600200" indent="-228600">
              <a:defRPr>
                <a:solidFill>
                  <a:schemeClr val="tx1"/>
                </a:solidFill>
                <a:latin typeface="Consolas" panose="020B0609020204030204" pitchFamily="49" charset="0"/>
                <a:ea typeface="微软雅黑" panose="020B0503020204020204" pitchFamily="34" charset="-122"/>
              </a:defRPr>
            </a:lvl4pPr>
            <a:lvl5pPr marL="2057400" indent="-228600">
              <a:defRPr>
                <a:solidFill>
                  <a:schemeClr val="tx1"/>
                </a:solidFill>
                <a:latin typeface="Consolas" panose="020B0609020204030204" pitchFamily="49" charset="0"/>
                <a:ea typeface="微软雅黑" panose="020B0503020204020204" pitchFamily="34" charset="-122"/>
              </a:defRPr>
            </a:lvl5pPr>
            <a:lvl6pPr marL="25146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6pPr>
            <a:lvl7pPr marL="29718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7pPr>
            <a:lvl8pPr marL="34290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8pPr>
            <a:lvl9pPr marL="38862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9pPr>
          </a:lstStyle>
          <a:p>
            <a:r>
              <a:rPr lang="en-US" altLang="zh-CN" sz="2000" b="1" dirty="0">
                <a:solidFill>
                  <a:srgbClr val="0000FF"/>
                </a:solidFill>
              </a:rPr>
              <a:t>4</a:t>
            </a:r>
            <a:endParaRPr lang="en-US" altLang="zh-CN" sz="2000" b="1" dirty="0">
              <a:solidFill>
                <a:srgbClr val="FF0000"/>
              </a:solidFill>
            </a:endParaRPr>
          </a:p>
        </p:txBody>
      </p:sp>
      <p:cxnSp>
        <p:nvCxnSpPr>
          <p:cNvPr id="29" name="直接连接符 28"/>
          <p:cNvCxnSpPr>
            <a:cxnSpLocks noChangeShapeType="1"/>
          </p:cNvCxnSpPr>
          <p:nvPr/>
        </p:nvCxnSpPr>
        <p:spPr bwMode="auto">
          <a:xfrm flipH="1">
            <a:off x="1809219" y="2933805"/>
            <a:ext cx="157399" cy="495196"/>
          </a:xfrm>
          <a:prstGeom prst="line">
            <a:avLst/>
          </a:prstGeom>
          <a:noFill/>
          <a:ln w="19050" algn="ctr">
            <a:solidFill>
              <a:srgbClr val="0070C0"/>
            </a:solidFill>
            <a:round/>
          </a:ln>
        </p:spPr>
      </p:cxnSp>
      <p:sp>
        <p:nvSpPr>
          <p:cNvPr id="30" name="Oval 100"/>
          <p:cNvSpPr>
            <a:spLocks noChangeArrowheads="1"/>
          </p:cNvSpPr>
          <p:nvPr/>
        </p:nvSpPr>
        <p:spPr bwMode="auto">
          <a:xfrm>
            <a:off x="2255456" y="3432837"/>
            <a:ext cx="486966" cy="649288"/>
          </a:xfrm>
          <a:prstGeom prst="ellipse">
            <a:avLst/>
          </a:prstGeom>
          <a:solidFill>
            <a:srgbClr val="0070C0"/>
          </a:solidFill>
        </p:spPr>
        <p:style>
          <a:lnRef idx="0">
            <a:schemeClr val="accent1"/>
          </a:lnRef>
          <a:fillRef idx="3">
            <a:schemeClr val="accent1"/>
          </a:fillRef>
          <a:effectRef idx="3">
            <a:schemeClr val="accent1"/>
          </a:effectRef>
          <a:fontRef idx="minor">
            <a:schemeClr val="lt1"/>
          </a:fontRef>
        </p:style>
        <p:txBody>
          <a:bodyPr wrap="none" anchor="ctr"/>
          <a:lstStyle/>
          <a:p>
            <a:pPr algn="ctr" fontAlgn="auto">
              <a:spcBef>
                <a:spcPts val="0"/>
              </a:spcBef>
              <a:spcAft>
                <a:spcPts val="0"/>
              </a:spcAft>
              <a:defRPr/>
            </a:pPr>
            <a:r>
              <a:rPr lang="en-US" altLang="zh-CN" sz="2000" b="1" dirty="0"/>
              <a:t>I</a:t>
            </a:r>
          </a:p>
        </p:txBody>
      </p:sp>
      <p:cxnSp>
        <p:nvCxnSpPr>
          <p:cNvPr id="31" name="直接连接符 30"/>
          <p:cNvCxnSpPr>
            <a:cxnSpLocks noChangeShapeType="1"/>
            <a:stCxn id="10" idx="5"/>
            <a:endCxn id="30" idx="0"/>
          </p:cNvCxnSpPr>
          <p:nvPr/>
        </p:nvCxnSpPr>
        <p:spPr bwMode="auto">
          <a:xfrm>
            <a:off x="2270548" y="2927060"/>
            <a:ext cx="228391" cy="505777"/>
          </a:xfrm>
          <a:prstGeom prst="line">
            <a:avLst/>
          </a:prstGeom>
          <a:noFill/>
          <a:ln w="19050" algn="ctr">
            <a:solidFill>
              <a:srgbClr val="0070C0"/>
            </a:solidFill>
            <a:round/>
          </a:ln>
        </p:spPr>
      </p:cxnSp>
      <p:sp>
        <p:nvSpPr>
          <p:cNvPr id="32" name="Text Box 66"/>
          <p:cNvSpPr txBox="1">
            <a:spLocks noChangeArrowheads="1"/>
          </p:cNvSpPr>
          <p:nvPr/>
        </p:nvSpPr>
        <p:spPr bwMode="auto">
          <a:xfrm>
            <a:off x="1562188" y="3032727"/>
            <a:ext cx="32573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onsolas" panose="020B0609020204030204" pitchFamily="49" charset="0"/>
                <a:ea typeface="微软雅黑" panose="020B0503020204020204" pitchFamily="34" charset="-122"/>
              </a:defRPr>
            </a:lvl1pPr>
            <a:lvl2pPr marL="742950" indent="-285750">
              <a:defRPr>
                <a:solidFill>
                  <a:schemeClr val="tx1"/>
                </a:solidFill>
                <a:latin typeface="Consolas" panose="020B0609020204030204" pitchFamily="49" charset="0"/>
                <a:ea typeface="微软雅黑" panose="020B0503020204020204" pitchFamily="34" charset="-122"/>
              </a:defRPr>
            </a:lvl2pPr>
            <a:lvl3pPr marL="1143000" indent="-228600">
              <a:defRPr>
                <a:solidFill>
                  <a:schemeClr val="tx1"/>
                </a:solidFill>
                <a:latin typeface="Consolas" panose="020B0609020204030204" pitchFamily="49" charset="0"/>
                <a:ea typeface="微软雅黑" panose="020B0503020204020204" pitchFamily="34" charset="-122"/>
              </a:defRPr>
            </a:lvl3pPr>
            <a:lvl4pPr marL="1600200" indent="-228600">
              <a:defRPr>
                <a:solidFill>
                  <a:schemeClr val="tx1"/>
                </a:solidFill>
                <a:latin typeface="Consolas" panose="020B0609020204030204" pitchFamily="49" charset="0"/>
                <a:ea typeface="微软雅黑" panose="020B0503020204020204" pitchFamily="34" charset="-122"/>
              </a:defRPr>
            </a:lvl4pPr>
            <a:lvl5pPr marL="2057400" indent="-228600">
              <a:defRPr>
                <a:solidFill>
                  <a:schemeClr val="tx1"/>
                </a:solidFill>
                <a:latin typeface="Consolas" panose="020B0609020204030204" pitchFamily="49" charset="0"/>
                <a:ea typeface="微软雅黑" panose="020B0503020204020204" pitchFamily="34" charset="-122"/>
              </a:defRPr>
            </a:lvl5pPr>
            <a:lvl6pPr marL="25146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6pPr>
            <a:lvl7pPr marL="29718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7pPr>
            <a:lvl8pPr marL="34290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8pPr>
            <a:lvl9pPr marL="38862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9pPr>
          </a:lstStyle>
          <a:p>
            <a:r>
              <a:rPr lang="en-US" altLang="zh-CN" sz="2000" b="1" dirty="0">
                <a:solidFill>
                  <a:srgbClr val="0000FF"/>
                </a:solidFill>
              </a:rPr>
              <a:t>2</a:t>
            </a:r>
            <a:endParaRPr lang="en-US" altLang="zh-CN" sz="2000" b="1" dirty="0">
              <a:solidFill>
                <a:srgbClr val="FF0000"/>
              </a:solidFill>
            </a:endParaRPr>
          </a:p>
        </p:txBody>
      </p:sp>
      <p:sp>
        <p:nvSpPr>
          <p:cNvPr id="33" name="Text Box 66"/>
          <p:cNvSpPr txBox="1">
            <a:spLocks noChangeArrowheads="1"/>
          </p:cNvSpPr>
          <p:nvPr/>
        </p:nvSpPr>
        <p:spPr bwMode="auto">
          <a:xfrm>
            <a:off x="2107065" y="3028891"/>
            <a:ext cx="32573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onsolas" panose="020B0609020204030204" pitchFamily="49" charset="0"/>
                <a:ea typeface="微软雅黑" panose="020B0503020204020204" pitchFamily="34" charset="-122"/>
              </a:defRPr>
            </a:lvl1pPr>
            <a:lvl2pPr marL="742950" indent="-285750">
              <a:defRPr>
                <a:solidFill>
                  <a:schemeClr val="tx1"/>
                </a:solidFill>
                <a:latin typeface="Consolas" panose="020B0609020204030204" pitchFamily="49" charset="0"/>
                <a:ea typeface="微软雅黑" panose="020B0503020204020204" pitchFamily="34" charset="-122"/>
              </a:defRPr>
            </a:lvl2pPr>
            <a:lvl3pPr marL="1143000" indent="-228600">
              <a:defRPr>
                <a:solidFill>
                  <a:schemeClr val="tx1"/>
                </a:solidFill>
                <a:latin typeface="Consolas" panose="020B0609020204030204" pitchFamily="49" charset="0"/>
                <a:ea typeface="微软雅黑" panose="020B0503020204020204" pitchFamily="34" charset="-122"/>
              </a:defRPr>
            </a:lvl3pPr>
            <a:lvl4pPr marL="1600200" indent="-228600">
              <a:defRPr>
                <a:solidFill>
                  <a:schemeClr val="tx1"/>
                </a:solidFill>
                <a:latin typeface="Consolas" panose="020B0609020204030204" pitchFamily="49" charset="0"/>
                <a:ea typeface="微软雅黑" panose="020B0503020204020204" pitchFamily="34" charset="-122"/>
              </a:defRPr>
            </a:lvl4pPr>
            <a:lvl5pPr marL="2057400" indent="-228600">
              <a:defRPr>
                <a:solidFill>
                  <a:schemeClr val="tx1"/>
                </a:solidFill>
                <a:latin typeface="Consolas" panose="020B0609020204030204" pitchFamily="49" charset="0"/>
                <a:ea typeface="微软雅黑" panose="020B0503020204020204" pitchFamily="34" charset="-122"/>
              </a:defRPr>
            </a:lvl5pPr>
            <a:lvl6pPr marL="25146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6pPr>
            <a:lvl7pPr marL="29718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7pPr>
            <a:lvl8pPr marL="34290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8pPr>
            <a:lvl9pPr marL="38862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9pPr>
          </a:lstStyle>
          <a:p>
            <a:r>
              <a:rPr lang="en-US" altLang="zh-CN" sz="2000" b="1" dirty="0">
                <a:solidFill>
                  <a:srgbClr val="0000FF"/>
                </a:solidFill>
              </a:rPr>
              <a:t>4</a:t>
            </a:r>
            <a:endParaRPr lang="en-US" altLang="zh-CN" sz="2000" b="1" dirty="0">
              <a:solidFill>
                <a:srgbClr val="FF0000"/>
              </a:solidFill>
            </a:endParaRPr>
          </a:p>
        </p:txBody>
      </p:sp>
      <p:sp>
        <p:nvSpPr>
          <p:cNvPr id="27" name="Oval 100"/>
          <p:cNvSpPr>
            <a:spLocks noChangeArrowheads="1"/>
          </p:cNvSpPr>
          <p:nvPr/>
        </p:nvSpPr>
        <p:spPr bwMode="auto">
          <a:xfrm>
            <a:off x="3020294" y="3432809"/>
            <a:ext cx="486966" cy="649288"/>
          </a:xfrm>
          <a:prstGeom prst="ellipse">
            <a:avLst/>
          </a:prstGeom>
          <a:solidFill>
            <a:srgbClr val="0070C0"/>
          </a:solidFill>
        </p:spPr>
        <p:style>
          <a:lnRef idx="0">
            <a:schemeClr val="accent1"/>
          </a:lnRef>
          <a:fillRef idx="3">
            <a:schemeClr val="accent1"/>
          </a:fillRef>
          <a:effectRef idx="3">
            <a:schemeClr val="accent1"/>
          </a:effectRef>
          <a:fontRef idx="minor">
            <a:schemeClr val="lt1"/>
          </a:fontRef>
        </p:style>
        <p:txBody>
          <a:bodyPr wrap="none" anchor="ctr"/>
          <a:lstStyle/>
          <a:p>
            <a:pPr algn="ctr" fontAlgn="auto">
              <a:spcBef>
                <a:spcPts val="0"/>
              </a:spcBef>
              <a:spcAft>
                <a:spcPts val="0"/>
              </a:spcAft>
              <a:defRPr/>
            </a:pPr>
            <a:r>
              <a:rPr lang="en-US" altLang="zh-CN" sz="2000" b="1" dirty="0"/>
              <a:t>J</a:t>
            </a:r>
          </a:p>
        </p:txBody>
      </p:sp>
      <p:cxnSp>
        <p:nvCxnSpPr>
          <p:cNvPr id="34" name="直接连接符 33"/>
          <p:cNvCxnSpPr>
            <a:cxnSpLocks noChangeShapeType="1"/>
            <a:endCxn id="27" idx="0"/>
          </p:cNvCxnSpPr>
          <p:nvPr/>
        </p:nvCxnSpPr>
        <p:spPr bwMode="auto">
          <a:xfrm flipH="1">
            <a:off x="3263777" y="2937613"/>
            <a:ext cx="157399" cy="495196"/>
          </a:xfrm>
          <a:prstGeom prst="line">
            <a:avLst/>
          </a:prstGeom>
          <a:noFill/>
          <a:ln w="19050" algn="ctr">
            <a:solidFill>
              <a:srgbClr val="0070C0"/>
            </a:solidFill>
            <a:round/>
          </a:ln>
        </p:spPr>
      </p:cxnSp>
      <p:sp>
        <p:nvSpPr>
          <p:cNvPr id="35" name="Oval 100"/>
          <p:cNvSpPr>
            <a:spLocks noChangeArrowheads="1"/>
          </p:cNvSpPr>
          <p:nvPr/>
        </p:nvSpPr>
        <p:spPr bwMode="auto">
          <a:xfrm>
            <a:off x="3710014" y="3436645"/>
            <a:ext cx="486966" cy="649288"/>
          </a:xfrm>
          <a:prstGeom prst="ellipse">
            <a:avLst/>
          </a:prstGeom>
          <a:solidFill>
            <a:srgbClr val="0070C0"/>
          </a:solidFill>
        </p:spPr>
        <p:style>
          <a:lnRef idx="0">
            <a:schemeClr val="accent1"/>
          </a:lnRef>
          <a:fillRef idx="3">
            <a:schemeClr val="accent1"/>
          </a:fillRef>
          <a:effectRef idx="3">
            <a:schemeClr val="accent1"/>
          </a:effectRef>
          <a:fontRef idx="minor">
            <a:schemeClr val="lt1"/>
          </a:fontRef>
        </p:style>
        <p:txBody>
          <a:bodyPr wrap="none" anchor="ctr"/>
          <a:lstStyle/>
          <a:p>
            <a:pPr algn="ctr" fontAlgn="auto">
              <a:spcBef>
                <a:spcPts val="0"/>
              </a:spcBef>
              <a:spcAft>
                <a:spcPts val="0"/>
              </a:spcAft>
              <a:defRPr/>
            </a:pPr>
            <a:r>
              <a:rPr lang="en-US" altLang="zh-CN" sz="2000" b="1" dirty="0"/>
              <a:t>K</a:t>
            </a:r>
          </a:p>
        </p:txBody>
      </p:sp>
      <p:cxnSp>
        <p:nvCxnSpPr>
          <p:cNvPr id="36" name="直接连接符 35"/>
          <p:cNvCxnSpPr>
            <a:cxnSpLocks noChangeShapeType="1"/>
            <a:endCxn id="35" idx="0"/>
          </p:cNvCxnSpPr>
          <p:nvPr/>
        </p:nvCxnSpPr>
        <p:spPr bwMode="auto">
          <a:xfrm>
            <a:off x="3725106" y="2930868"/>
            <a:ext cx="228391" cy="505777"/>
          </a:xfrm>
          <a:prstGeom prst="line">
            <a:avLst/>
          </a:prstGeom>
          <a:noFill/>
          <a:ln w="19050" algn="ctr">
            <a:solidFill>
              <a:srgbClr val="0070C0"/>
            </a:solidFill>
            <a:round/>
          </a:ln>
        </p:spPr>
      </p:cxnSp>
      <p:sp>
        <p:nvSpPr>
          <p:cNvPr id="37" name="Text Box 66"/>
          <p:cNvSpPr txBox="1">
            <a:spLocks noChangeArrowheads="1"/>
          </p:cNvSpPr>
          <p:nvPr/>
        </p:nvSpPr>
        <p:spPr bwMode="auto">
          <a:xfrm>
            <a:off x="3014548" y="3036535"/>
            <a:ext cx="32573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onsolas" panose="020B0609020204030204" pitchFamily="49" charset="0"/>
                <a:ea typeface="微软雅黑" panose="020B0503020204020204" pitchFamily="34" charset="-122"/>
              </a:defRPr>
            </a:lvl1pPr>
            <a:lvl2pPr marL="742950" indent="-285750">
              <a:defRPr>
                <a:solidFill>
                  <a:schemeClr val="tx1"/>
                </a:solidFill>
                <a:latin typeface="Consolas" panose="020B0609020204030204" pitchFamily="49" charset="0"/>
                <a:ea typeface="微软雅黑" panose="020B0503020204020204" pitchFamily="34" charset="-122"/>
              </a:defRPr>
            </a:lvl2pPr>
            <a:lvl3pPr marL="1143000" indent="-228600">
              <a:defRPr>
                <a:solidFill>
                  <a:schemeClr val="tx1"/>
                </a:solidFill>
                <a:latin typeface="Consolas" panose="020B0609020204030204" pitchFamily="49" charset="0"/>
                <a:ea typeface="微软雅黑" panose="020B0503020204020204" pitchFamily="34" charset="-122"/>
              </a:defRPr>
            </a:lvl3pPr>
            <a:lvl4pPr marL="1600200" indent="-228600">
              <a:defRPr>
                <a:solidFill>
                  <a:schemeClr val="tx1"/>
                </a:solidFill>
                <a:latin typeface="Consolas" panose="020B0609020204030204" pitchFamily="49" charset="0"/>
                <a:ea typeface="微软雅黑" panose="020B0503020204020204" pitchFamily="34" charset="-122"/>
              </a:defRPr>
            </a:lvl4pPr>
            <a:lvl5pPr marL="2057400" indent="-228600">
              <a:defRPr>
                <a:solidFill>
                  <a:schemeClr val="tx1"/>
                </a:solidFill>
                <a:latin typeface="Consolas" panose="020B0609020204030204" pitchFamily="49" charset="0"/>
                <a:ea typeface="微软雅黑" panose="020B0503020204020204" pitchFamily="34" charset="-122"/>
              </a:defRPr>
            </a:lvl5pPr>
            <a:lvl6pPr marL="25146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6pPr>
            <a:lvl7pPr marL="29718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7pPr>
            <a:lvl8pPr marL="34290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8pPr>
            <a:lvl9pPr marL="38862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9pPr>
          </a:lstStyle>
          <a:p>
            <a:r>
              <a:rPr lang="en-US" altLang="zh-CN" sz="2000" b="1" dirty="0">
                <a:solidFill>
                  <a:srgbClr val="0000FF"/>
                </a:solidFill>
              </a:rPr>
              <a:t>2</a:t>
            </a:r>
            <a:endParaRPr lang="en-US" altLang="zh-CN" sz="2000" b="1" dirty="0">
              <a:solidFill>
                <a:srgbClr val="FF0000"/>
              </a:solidFill>
            </a:endParaRPr>
          </a:p>
        </p:txBody>
      </p:sp>
      <p:sp>
        <p:nvSpPr>
          <p:cNvPr id="38" name="Text Box 66"/>
          <p:cNvSpPr txBox="1">
            <a:spLocks noChangeArrowheads="1"/>
          </p:cNvSpPr>
          <p:nvPr/>
        </p:nvSpPr>
        <p:spPr bwMode="auto">
          <a:xfrm>
            <a:off x="3561623" y="3032699"/>
            <a:ext cx="32573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onsolas" panose="020B0609020204030204" pitchFamily="49" charset="0"/>
                <a:ea typeface="微软雅黑" panose="020B0503020204020204" pitchFamily="34" charset="-122"/>
              </a:defRPr>
            </a:lvl1pPr>
            <a:lvl2pPr marL="742950" indent="-285750">
              <a:defRPr>
                <a:solidFill>
                  <a:schemeClr val="tx1"/>
                </a:solidFill>
                <a:latin typeface="Consolas" panose="020B0609020204030204" pitchFamily="49" charset="0"/>
                <a:ea typeface="微软雅黑" panose="020B0503020204020204" pitchFamily="34" charset="-122"/>
              </a:defRPr>
            </a:lvl2pPr>
            <a:lvl3pPr marL="1143000" indent="-228600">
              <a:defRPr>
                <a:solidFill>
                  <a:schemeClr val="tx1"/>
                </a:solidFill>
                <a:latin typeface="Consolas" panose="020B0609020204030204" pitchFamily="49" charset="0"/>
                <a:ea typeface="微软雅黑" panose="020B0503020204020204" pitchFamily="34" charset="-122"/>
              </a:defRPr>
            </a:lvl3pPr>
            <a:lvl4pPr marL="1600200" indent="-228600">
              <a:defRPr>
                <a:solidFill>
                  <a:schemeClr val="tx1"/>
                </a:solidFill>
                <a:latin typeface="Consolas" panose="020B0609020204030204" pitchFamily="49" charset="0"/>
                <a:ea typeface="微软雅黑" panose="020B0503020204020204" pitchFamily="34" charset="-122"/>
              </a:defRPr>
            </a:lvl4pPr>
            <a:lvl5pPr marL="2057400" indent="-228600">
              <a:defRPr>
                <a:solidFill>
                  <a:schemeClr val="tx1"/>
                </a:solidFill>
                <a:latin typeface="Consolas" panose="020B0609020204030204" pitchFamily="49" charset="0"/>
                <a:ea typeface="微软雅黑" panose="020B0503020204020204" pitchFamily="34" charset="-122"/>
              </a:defRPr>
            </a:lvl5pPr>
            <a:lvl6pPr marL="25146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6pPr>
            <a:lvl7pPr marL="29718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7pPr>
            <a:lvl8pPr marL="34290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8pPr>
            <a:lvl9pPr marL="38862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9pPr>
          </a:lstStyle>
          <a:p>
            <a:r>
              <a:rPr lang="en-US" altLang="zh-CN" sz="2000" b="1" dirty="0">
                <a:solidFill>
                  <a:srgbClr val="0000FF"/>
                </a:solidFill>
              </a:rPr>
              <a:t>3</a:t>
            </a:r>
            <a:endParaRPr lang="en-US" altLang="zh-CN" sz="2000" b="1" dirty="0">
              <a:solidFill>
                <a:srgbClr val="FF0000"/>
              </a:solidFill>
            </a:endParaRPr>
          </a:p>
        </p:txBody>
      </p:sp>
      <p:sp>
        <p:nvSpPr>
          <p:cNvPr id="39" name="Oval 79"/>
          <p:cNvSpPr>
            <a:spLocks noChangeArrowheads="1"/>
          </p:cNvSpPr>
          <p:nvPr/>
        </p:nvSpPr>
        <p:spPr bwMode="auto">
          <a:xfrm>
            <a:off x="186345" y="4628073"/>
            <a:ext cx="486966" cy="649288"/>
          </a:xfrm>
          <a:prstGeom prst="ellipse">
            <a:avLst/>
          </a:prstGeom>
          <a:solidFill>
            <a:srgbClr val="008000"/>
          </a:solidFill>
        </p:spPr>
        <p:style>
          <a:lnRef idx="0">
            <a:schemeClr val="accent1"/>
          </a:lnRef>
          <a:fillRef idx="3">
            <a:schemeClr val="accent1"/>
          </a:fillRef>
          <a:effectRef idx="3">
            <a:schemeClr val="accent1"/>
          </a:effectRef>
          <a:fontRef idx="minor">
            <a:schemeClr val="lt1"/>
          </a:fontRef>
        </p:style>
        <p:txBody>
          <a:bodyPr wrap="none" anchor="ctr"/>
          <a:lstStyle/>
          <a:p>
            <a:pPr algn="ctr" fontAlgn="auto">
              <a:spcBef>
                <a:spcPts val="0"/>
              </a:spcBef>
              <a:spcAft>
                <a:spcPts val="0"/>
              </a:spcAft>
              <a:defRPr/>
            </a:pPr>
            <a:r>
              <a:rPr lang="en-US" altLang="zh-CN" sz="2000" b="1" dirty="0"/>
              <a:t>L</a:t>
            </a:r>
          </a:p>
        </p:txBody>
      </p:sp>
      <p:cxnSp>
        <p:nvCxnSpPr>
          <p:cNvPr id="40" name="直接连接符 81"/>
          <p:cNvCxnSpPr>
            <a:cxnSpLocks noChangeShapeType="1"/>
            <a:stCxn id="15" idx="4"/>
            <a:endCxn id="39" idx="0"/>
          </p:cNvCxnSpPr>
          <p:nvPr/>
        </p:nvCxnSpPr>
        <p:spPr bwMode="auto">
          <a:xfrm>
            <a:off x="417108" y="4108953"/>
            <a:ext cx="12720" cy="519120"/>
          </a:xfrm>
          <a:prstGeom prst="line">
            <a:avLst/>
          </a:prstGeom>
          <a:noFill/>
          <a:ln w="19050" algn="ctr">
            <a:solidFill>
              <a:srgbClr val="0070C0"/>
            </a:solidFill>
            <a:round/>
          </a:ln>
        </p:spPr>
      </p:cxnSp>
      <p:sp>
        <p:nvSpPr>
          <p:cNvPr id="41" name="Text Box 66"/>
          <p:cNvSpPr txBox="1">
            <a:spLocks noChangeArrowheads="1"/>
          </p:cNvSpPr>
          <p:nvPr/>
        </p:nvSpPr>
        <p:spPr bwMode="auto">
          <a:xfrm>
            <a:off x="77637" y="4168458"/>
            <a:ext cx="32573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onsolas" panose="020B0609020204030204" pitchFamily="49" charset="0"/>
                <a:ea typeface="微软雅黑" panose="020B0503020204020204" pitchFamily="34" charset="-122"/>
              </a:defRPr>
            </a:lvl1pPr>
            <a:lvl2pPr marL="742950" indent="-285750">
              <a:defRPr>
                <a:solidFill>
                  <a:schemeClr val="tx1"/>
                </a:solidFill>
                <a:latin typeface="Consolas" panose="020B0609020204030204" pitchFamily="49" charset="0"/>
                <a:ea typeface="微软雅黑" panose="020B0503020204020204" pitchFamily="34" charset="-122"/>
              </a:defRPr>
            </a:lvl2pPr>
            <a:lvl3pPr marL="1143000" indent="-228600">
              <a:defRPr>
                <a:solidFill>
                  <a:schemeClr val="tx1"/>
                </a:solidFill>
                <a:latin typeface="Consolas" panose="020B0609020204030204" pitchFamily="49" charset="0"/>
                <a:ea typeface="微软雅黑" panose="020B0503020204020204" pitchFamily="34" charset="-122"/>
              </a:defRPr>
            </a:lvl3pPr>
            <a:lvl4pPr marL="1600200" indent="-228600">
              <a:defRPr>
                <a:solidFill>
                  <a:schemeClr val="tx1"/>
                </a:solidFill>
                <a:latin typeface="Consolas" panose="020B0609020204030204" pitchFamily="49" charset="0"/>
                <a:ea typeface="微软雅黑" panose="020B0503020204020204" pitchFamily="34" charset="-122"/>
              </a:defRPr>
            </a:lvl4pPr>
            <a:lvl5pPr marL="2057400" indent="-228600">
              <a:defRPr>
                <a:solidFill>
                  <a:schemeClr val="tx1"/>
                </a:solidFill>
                <a:latin typeface="Consolas" panose="020B0609020204030204" pitchFamily="49" charset="0"/>
                <a:ea typeface="微软雅黑" panose="020B0503020204020204" pitchFamily="34" charset="-122"/>
              </a:defRPr>
            </a:lvl5pPr>
            <a:lvl6pPr marL="25146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6pPr>
            <a:lvl7pPr marL="29718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7pPr>
            <a:lvl8pPr marL="34290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8pPr>
            <a:lvl9pPr marL="38862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9pPr>
          </a:lstStyle>
          <a:p>
            <a:r>
              <a:rPr lang="en-US" altLang="zh-CN" sz="2000" b="1" dirty="0">
                <a:solidFill>
                  <a:srgbClr val="0000FF"/>
                </a:solidFill>
              </a:rPr>
              <a:t>4</a:t>
            </a:r>
            <a:endParaRPr lang="en-US" altLang="zh-CN" sz="2000" b="1" dirty="0">
              <a:solidFill>
                <a:srgbClr val="FF0000"/>
              </a:solidFill>
            </a:endParaRPr>
          </a:p>
        </p:txBody>
      </p:sp>
      <p:sp>
        <p:nvSpPr>
          <p:cNvPr id="42" name="Text Box 80"/>
          <p:cNvSpPr txBox="1">
            <a:spLocks noChangeArrowheads="1"/>
          </p:cNvSpPr>
          <p:nvPr/>
        </p:nvSpPr>
        <p:spPr bwMode="auto">
          <a:xfrm>
            <a:off x="174989" y="6326759"/>
            <a:ext cx="52861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onsolas" panose="020B0609020204030204" pitchFamily="49" charset="0"/>
                <a:ea typeface="微软雅黑" panose="020B0503020204020204" pitchFamily="34" charset="-122"/>
              </a:defRPr>
            </a:lvl1pPr>
            <a:lvl2pPr marL="742950" indent="-285750">
              <a:defRPr>
                <a:solidFill>
                  <a:schemeClr val="tx1"/>
                </a:solidFill>
                <a:latin typeface="Consolas" panose="020B0609020204030204" pitchFamily="49" charset="0"/>
                <a:ea typeface="微软雅黑" panose="020B0503020204020204" pitchFamily="34" charset="-122"/>
              </a:defRPr>
            </a:lvl2pPr>
            <a:lvl3pPr marL="1143000" indent="-228600">
              <a:defRPr>
                <a:solidFill>
                  <a:schemeClr val="tx1"/>
                </a:solidFill>
                <a:latin typeface="Consolas" panose="020B0609020204030204" pitchFamily="49" charset="0"/>
                <a:ea typeface="微软雅黑" panose="020B0503020204020204" pitchFamily="34" charset="-122"/>
              </a:defRPr>
            </a:lvl3pPr>
            <a:lvl4pPr marL="1600200" indent="-228600">
              <a:defRPr>
                <a:solidFill>
                  <a:schemeClr val="tx1"/>
                </a:solidFill>
                <a:latin typeface="Consolas" panose="020B0609020204030204" pitchFamily="49" charset="0"/>
                <a:ea typeface="微软雅黑" panose="020B0503020204020204" pitchFamily="34" charset="-122"/>
              </a:defRPr>
            </a:lvl4pPr>
            <a:lvl5pPr marL="2057400" indent="-228600">
              <a:defRPr>
                <a:solidFill>
                  <a:schemeClr val="tx1"/>
                </a:solidFill>
                <a:latin typeface="Consolas" panose="020B0609020204030204" pitchFamily="49" charset="0"/>
                <a:ea typeface="微软雅黑" panose="020B0503020204020204" pitchFamily="34" charset="-122"/>
              </a:defRPr>
            </a:lvl5pPr>
            <a:lvl6pPr marL="25146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6pPr>
            <a:lvl7pPr marL="29718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7pPr>
            <a:lvl8pPr marL="34290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8pPr>
            <a:lvl9pPr marL="38862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9pPr>
          </a:lstStyle>
          <a:p>
            <a:r>
              <a:rPr lang="en-US" altLang="zh-CN" sz="2000" b="1" dirty="0">
                <a:solidFill>
                  <a:srgbClr val="006600"/>
                </a:solidFill>
              </a:rPr>
              <a:t>29</a:t>
            </a:r>
          </a:p>
        </p:txBody>
      </p:sp>
      <p:sp>
        <p:nvSpPr>
          <p:cNvPr id="43" name="Oval 79"/>
          <p:cNvSpPr>
            <a:spLocks noChangeArrowheads="1"/>
          </p:cNvSpPr>
          <p:nvPr/>
        </p:nvSpPr>
        <p:spPr bwMode="auto">
          <a:xfrm>
            <a:off x="918050" y="4616382"/>
            <a:ext cx="486966" cy="649288"/>
          </a:xfrm>
          <a:prstGeom prst="ellipse">
            <a:avLst/>
          </a:prstGeom>
          <a:solidFill>
            <a:srgbClr val="008000"/>
          </a:solidFill>
        </p:spPr>
        <p:style>
          <a:lnRef idx="0">
            <a:schemeClr val="accent1"/>
          </a:lnRef>
          <a:fillRef idx="3">
            <a:schemeClr val="accent1"/>
          </a:fillRef>
          <a:effectRef idx="3">
            <a:schemeClr val="accent1"/>
          </a:effectRef>
          <a:fontRef idx="minor">
            <a:schemeClr val="lt1"/>
          </a:fontRef>
        </p:style>
        <p:txBody>
          <a:bodyPr wrap="none" anchor="ctr"/>
          <a:lstStyle/>
          <a:p>
            <a:pPr algn="ctr" fontAlgn="auto">
              <a:spcBef>
                <a:spcPts val="0"/>
              </a:spcBef>
              <a:spcAft>
                <a:spcPts val="0"/>
              </a:spcAft>
              <a:defRPr/>
            </a:pPr>
            <a:r>
              <a:rPr lang="en-US" altLang="zh-CN" sz="2000" b="1" dirty="0"/>
              <a:t>M</a:t>
            </a:r>
          </a:p>
        </p:txBody>
      </p:sp>
      <p:cxnSp>
        <p:nvCxnSpPr>
          <p:cNvPr id="44" name="直接连接符 81"/>
          <p:cNvCxnSpPr>
            <a:cxnSpLocks noChangeShapeType="1"/>
            <a:endCxn id="43" idx="0"/>
          </p:cNvCxnSpPr>
          <p:nvPr/>
        </p:nvCxnSpPr>
        <p:spPr bwMode="auto">
          <a:xfrm>
            <a:off x="1148813" y="4097262"/>
            <a:ext cx="12720" cy="519120"/>
          </a:xfrm>
          <a:prstGeom prst="line">
            <a:avLst/>
          </a:prstGeom>
          <a:noFill/>
          <a:ln w="19050" algn="ctr">
            <a:solidFill>
              <a:srgbClr val="0070C0"/>
            </a:solidFill>
            <a:round/>
          </a:ln>
        </p:spPr>
      </p:cxnSp>
      <p:sp>
        <p:nvSpPr>
          <p:cNvPr id="45" name="Text Box 66"/>
          <p:cNvSpPr txBox="1">
            <a:spLocks noChangeArrowheads="1"/>
          </p:cNvSpPr>
          <p:nvPr/>
        </p:nvSpPr>
        <p:spPr bwMode="auto">
          <a:xfrm>
            <a:off x="809342" y="4156767"/>
            <a:ext cx="32573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onsolas" panose="020B0609020204030204" pitchFamily="49" charset="0"/>
                <a:ea typeface="微软雅黑" panose="020B0503020204020204" pitchFamily="34" charset="-122"/>
              </a:defRPr>
            </a:lvl1pPr>
            <a:lvl2pPr marL="742950" indent="-285750">
              <a:defRPr>
                <a:solidFill>
                  <a:schemeClr val="tx1"/>
                </a:solidFill>
                <a:latin typeface="Consolas" panose="020B0609020204030204" pitchFamily="49" charset="0"/>
                <a:ea typeface="微软雅黑" panose="020B0503020204020204" pitchFamily="34" charset="-122"/>
              </a:defRPr>
            </a:lvl2pPr>
            <a:lvl3pPr marL="1143000" indent="-228600">
              <a:defRPr>
                <a:solidFill>
                  <a:schemeClr val="tx1"/>
                </a:solidFill>
                <a:latin typeface="Consolas" panose="020B0609020204030204" pitchFamily="49" charset="0"/>
                <a:ea typeface="微软雅黑" panose="020B0503020204020204" pitchFamily="34" charset="-122"/>
              </a:defRPr>
            </a:lvl3pPr>
            <a:lvl4pPr marL="1600200" indent="-228600">
              <a:defRPr>
                <a:solidFill>
                  <a:schemeClr val="tx1"/>
                </a:solidFill>
                <a:latin typeface="Consolas" panose="020B0609020204030204" pitchFamily="49" charset="0"/>
                <a:ea typeface="微软雅黑" panose="020B0503020204020204" pitchFamily="34" charset="-122"/>
              </a:defRPr>
            </a:lvl4pPr>
            <a:lvl5pPr marL="2057400" indent="-228600">
              <a:defRPr>
                <a:solidFill>
                  <a:schemeClr val="tx1"/>
                </a:solidFill>
                <a:latin typeface="Consolas" panose="020B0609020204030204" pitchFamily="49" charset="0"/>
                <a:ea typeface="微软雅黑" panose="020B0503020204020204" pitchFamily="34" charset="-122"/>
              </a:defRPr>
            </a:lvl5pPr>
            <a:lvl6pPr marL="25146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6pPr>
            <a:lvl7pPr marL="29718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7pPr>
            <a:lvl8pPr marL="34290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8pPr>
            <a:lvl9pPr marL="38862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9pPr>
          </a:lstStyle>
          <a:p>
            <a:r>
              <a:rPr lang="en-US" altLang="zh-CN" sz="2000" b="1" dirty="0">
                <a:solidFill>
                  <a:srgbClr val="0000FF"/>
                </a:solidFill>
              </a:rPr>
              <a:t>3</a:t>
            </a:r>
            <a:endParaRPr lang="en-US" altLang="zh-CN" sz="2000" b="1" dirty="0">
              <a:solidFill>
                <a:srgbClr val="FF0000"/>
              </a:solidFill>
            </a:endParaRPr>
          </a:p>
        </p:txBody>
      </p:sp>
      <p:sp>
        <p:nvSpPr>
          <p:cNvPr id="46" name="Text Box 80"/>
          <p:cNvSpPr txBox="1">
            <a:spLocks noChangeArrowheads="1"/>
          </p:cNvSpPr>
          <p:nvPr/>
        </p:nvSpPr>
        <p:spPr bwMode="auto">
          <a:xfrm>
            <a:off x="923141" y="6350119"/>
            <a:ext cx="52861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onsolas" panose="020B0609020204030204" pitchFamily="49" charset="0"/>
                <a:ea typeface="微软雅黑" panose="020B0503020204020204" pitchFamily="34" charset="-122"/>
              </a:defRPr>
            </a:lvl1pPr>
            <a:lvl2pPr marL="742950" indent="-285750">
              <a:defRPr>
                <a:solidFill>
                  <a:schemeClr val="tx1"/>
                </a:solidFill>
                <a:latin typeface="Consolas" panose="020B0609020204030204" pitchFamily="49" charset="0"/>
                <a:ea typeface="微软雅黑" panose="020B0503020204020204" pitchFamily="34" charset="-122"/>
              </a:defRPr>
            </a:lvl2pPr>
            <a:lvl3pPr marL="1143000" indent="-228600">
              <a:defRPr>
                <a:solidFill>
                  <a:schemeClr val="tx1"/>
                </a:solidFill>
                <a:latin typeface="Consolas" panose="020B0609020204030204" pitchFamily="49" charset="0"/>
                <a:ea typeface="微软雅黑" panose="020B0503020204020204" pitchFamily="34" charset="-122"/>
              </a:defRPr>
            </a:lvl3pPr>
            <a:lvl4pPr marL="1600200" indent="-228600">
              <a:defRPr>
                <a:solidFill>
                  <a:schemeClr val="tx1"/>
                </a:solidFill>
                <a:latin typeface="Consolas" panose="020B0609020204030204" pitchFamily="49" charset="0"/>
                <a:ea typeface="微软雅黑" panose="020B0503020204020204" pitchFamily="34" charset="-122"/>
              </a:defRPr>
            </a:lvl4pPr>
            <a:lvl5pPr marL="2057400" indent="-228600">
              <a:defRPr>
                <a:solidFill>
                  <a:schemeClr val="tx1"/>
                </a:solidFill>
                <a:latin typeface="Consolas" panose="020B0609020204030204" pitchFamily="49" charset="0"/>
                <a:ea typeface="微软雅黑" panose="020B0503020204020204" pitchFamily="34" charset="-122"/>
              </a:defRPr>
            </a:lvl5pPr>
            <a:lvl6pPr marL="25146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6pPr>
            <a:lvl7pPr marL="29718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7pPr>
            <a:lvl8pPr marL="34290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8pPr>
            <a:lvl9pPr marL="38862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9pPr>
          </a:lstStyle>
          <a:p>
            <a:r>
              <a:rPr lang="en-US" altLang="zh-CN" sz="2000" b="1" dirty="0">
                <a:solidFill>
                  <a:srgbClr val="006600"/>
                </a:solidFill>
              </a:rPr>
              <a:t>23</a:t>
            </a:r>
          </a:p>
        </p:txBody>
      </p:sp>
      <p:cxnSp>
        <p:nvCxnSpPr>
          <p:cNvPr id="49" name="直接连接符 74"/>
          <p:cNvCxnSpPr>
            <a:cxnSpLocks noChangeShapeType="1"/>
          </p:cNvCxnSpPr>
          <p:nvPr/>
        </p:nvCxnSpPr>
        <p:spPr bwMode="auto">
          <a:xfrm>
            <a:off x="453808" y="5212302"/>
            <a:ext cx="0" cy="530229"/>
          </a:xfrm>
          <a:prstGeom prst="line">
            <a:avLst/>
          </a:prstGeom>
          <a:noFill/>
          <a:ln w="19050" algn="ctr">
            <a:solidFill>
              <a:srgbClr val="0070C0"/>
            </a:solidFill>
            <a:round/>
          </a:ln>
        </p:spPr>
      </p:cxnSp>
      <p:sp>
        <p:nvSpPr>
          <p:cNvPr id="50" name="Text Box 66"/>
          <p:cNvSpPr txBox="1">
            <a:spLocks noChangeArrowheads="1"/>
          </p:cNvSpPr>
          <p:nvPr/>
        </p:nvSpPr>
        <p:spPr bwMode="auto">
          <a:xfrm>
            <a:off x="110376" y="5277361"/>
            <a:ext cx="32573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onsolas" panose="020B0609020204030204" pitchFamily="49" charset="0"/>
                <a:ea typeface="微软雅黑" panose="020B0503020204020204" pitchFamily="34" charset="-122"/>
              </a:defRPr>
            </a:lvl1pPr>
            <a:lvl2pPr marL="742950" indent="-285750">
              <a:defRPr>
                <a:solidFill>
                  <a:schemeClr val="tx1"/>
                </a:solidFill>
                <a:latin typeface="Consolas" panose="020B0609020204030204" pitchFamily="49" charset="0"/>
                <a:ea typeface="微软雅黑" panose="020B0503020204020204" pitchFamily="34" charset="-122"/>
              </a:defRPr>
            </a:lvl2pPr>
            <a:lvl3pPr marL="1143000" indent="-228600">
              <a:defRPr>
                <a:solidFill>
                  <a:schemeClr val="tx1"/>
                </a:solidFill>
                <a:latin typeface="Consolas" panose="020B0609020204030204" pitchFamily="49" charset="0"/>
                <a:ea typeface="微软雅黑" panose="020B0503020204020204" pitchFamily="34" charset="-122"/>
              </a:defRPr>
            </a:lvl3pPr>
            <a:lvl4pPr marL="1600200" indent="-228600">
              <a:defRPr>
                <a:solidFill>
                  <a:schemeClr val="tx1"/>
                </a:solidFill>
                <a:latin typeface="Consolas" panose="020B0609020204030204" pitchFamily="49" charset="0"/>
                <a:ea typeface="微软雅黑" panose="020B0503020204020204" pitchFamily="34" charset="-122"/>
              </a:defRPr>
            </a:lvl4pPr>
            <a:lvl5pPr marL="2057400" indent="-228600">
              <a:defRPr>
                <a:solidFill>
                  <a:schemeClr val="tx1"/>
                </a:solidFill>
                <a:latin typeface="Consolas" panose="020B0609020204030204" pitchFamily="49" charset="0"/>
                <a:ea typeface="微软雅黑" panose="020B0503020204020204" pitchFamily="34" charset="-122"/>
              </a:defRPr>
            </a:lvl5pPr>
            <a:lvl6pPr marL="25146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6pPr>
            <a:lvl7pPr marL="29718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7pPr>
            <a:lvl8pPr marL="34290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8pPr>
            <a:lvl9pPr marL="38862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9pPr>
          </a:lstStyle>
          <a:p>
            <a:r>
              <a:rPr lang="en-US" altLang="zh-CN" sz="2000" b="1" dirty="0">
                <a:solidFill>
                  <a:srgbClr val="0000FF"/>
                </a:solidFill>
              </a:rPr>
              <a:t>1</a:t>
            </a:r>
            <a:endParaRPr lang="en-US" altLang="zh-CN" sz="2000" b="1" dirty="0">
              <a:solidFill>
                <a:srgbClr val="FF0000"/>
              </a:solidFill>
            </a:endParaRPr>
          </a:p>
        </p:txBody>
      </p:sp>
      <p:sp>
        <p:nvSpPr>
          <p:cNvPr id="51" name="Oval 62"/>
          <p:cNvSpPr>
            <a:spLocks noChangeArrowheads="1"/>
          </p:cNvSpPr>
          <p:nvPr/>
        </p:nvSpPr>
        <p:spPr bwMode="auto">
          <a:xfrm>
            <a:off x="210325" y="5677471"/>
            <a:ext cx="486966" cy="649288"/>
          </a:xfrm>
          <a:prstGeom prst="ellipse">
            <a:avLst/>
          </a:prstGeom>
          <a:solidFill>
            <a:srgbClr val="0070C0"/>
          </a:solidFill>
        </p:spPr>
        <p:style>
          <a:lnRef idx="0">
            <a:schemeClr val="accent1"/>
          </a:lnRef>
          <a:fillRef idx="3">
            <a:schemeClr val="accent1"/>
          </a:fillRef>
          <a:effectRef idx="3">
            <a:schemeClr val="accent1"/>
          </a:effectRef>
          <a:fontRef idx="minor">
            <a:schemeClr val="lt1"/>
          </a:fontRef>
        </p:style>
        <p:txBody>
          <a:bodyPr wrap="none" anchor="ctr"/>
          <a:lstStyle/>
          <a:p>
            <a:pPr algn="ctr"/>
            <a:r>
              <a:rPr lang="en-US" altLang="zh-CN" sz="2000" b="1" dirty="0"/>
              <a:t>A</a:t>
            </a:r>
          </a:p>
        </p:txBody>
      </p:sp>
      <p:cxnSp>
        <p:nvCxnSpPr>
          <p:cNvPr id="55" name="直接连接符 74"/>
          <p:cNvCxnSpPr>
            <a:cxnSpLocks noChangeShapeType="1"/>
          </p:cNvCxnSpPr>
          <p:nvPr/>
        </p:nvCxnSpPr>
        <p:spPr bwMode="auto">
          <a:xfrm>
            <a:off x="1208268" y="5211912"/>
            <a:ext cx="0" cy="530229"/>
          </a:xfrm>
          <a:prstGeom prst="line">
            <a:avLst/>
          </a:prstGeom>
          <a:noFill/>
          <a:ln w="19050" algn="ctr">
            <a:solidFill>
              <a:srgbClr val="0070C0"/>
            </a:solidFill>
            <a:round/>
          </a:ln>
        </p:spPr>
      </p:cxnSp>
      <p:sp>
        <p:nvSpPr>
          <p:cNvPr id="56" name="Text Box 66"/>
          <p:cNvSpPr txBox="1">
            <a:spLocks noChangeArrowheads="1"/>
          </p:cNvSpPr>
          <p:nvPr/>
        </p:nvSpPr>
        <p:spPr bwMode="auto">
          <a:xfrm>
            <a:off x="864836" y="5276971"/>
            <a:ext cx="32573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onsolas" panose="020B0609020204030204" pitchFamily="49" charset="0"/>
                <a:ea typeface="微软雅黑" panose="020B0503020204020204" pitchFamily="34" charset="-122"/>
              </a:defRPr>
            </a:lvl1pPr>
            <a:lvl2pPr marL="742950" indent="-285750">
              <a:defRPr>
                <a:solidFill>
                  <a:schemeClr val="tx1"/>
                </a:solidFill>
                <a:latin typeface="Consolas" panose="020B0609020204030204" pitchFamily="49" charset="0"/>
                <a:ea typeface="微软雅黑" panose="020B0503020204020204" pitchFamily="34" charset="-122"/>
              </a:defRPr>
            </a:lvl2pPr>
            <a:lvl3pPr marL="1143000" indent="-228600">
              <a:defRPr>
                <a:solidFill>
                  <a:schemeClr val="tx1"/>
                </a:solidFill>
                <a:latin typeface="Consolas" panose="020B0609020204030204" pitchFamily="49" charset="0"/>
                <a:ea typeface="微软雅黑" panose="020B0503020204020204" pitchFamily="34" charset="-122"/>
              </a:defRPr>
            </a:lvl3pPr>
            <a:lvl4pPr marL="1600200" indent="-228600">
              <a:defRPr>
                <a:solidFill>
                  <a:schemeClr val="tx1"/>
                </a:solidFill>
                <a:latin typeface="Consolas" panose="020B0609020204030204" pitchFamily="49" charset="0"/>
                <a:ea typeface="微软雅黑" panose="020B0503020204020204" pitchFamily="34" charset="-122"/>
              </a:defRPr>
            </a:lvl4pPr>
            <a:lvl5pPr marL="2057400" indent="-228600">
              <a:defRPr>
                <a:solidFill>
                  <a:schemeClr val="tx1"/>
                </a:solidFill>
                <a:latin typeface="Consolas" panose="020B0609020204030204" pitchFamily="49" charset="0"/>
                <a:ea typeface="微软雅黑" panose="020B0503020204020204" pitchFamily="34" charset="-122"/>
              </a:defRPr>
            </a:lvl5pPr>
            <a:lvl6pPr marL="25146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6pPr>
            <a:lvl7pPr marL="29718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7pPr>
            <a:lvl8pPr marL="34290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8pPr>
            <a:lvl9pPr marL="38862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9pPr>
          </a:lstStyle>
          <a:p>
            <a:r>
              <a:rPr lang="en-US" altLang="zh-CN" sz="2000" b="1" dirty="0">
                <a:solidFill>
                  <a:srgbClr val="0000FF"/>
                </a:solidFill>
              </a:rPr>
              <a:t>1</a:t>
            </a:r>
            <a:endParaRPr lang="en-US" altLang="zh-CN" sz="2000" b="1" dirty="0">
              <a:solidFill>
                <a:srgbClr val="FF0000"/>
              </a:solidFill>
            </a:endParaRPr>
          </a:p>
        </p:txBody>
      </p:sp>
      <p:sp>
        <p:nvSpPr>
          <p:cNvPr id="57" name="Oval 62"/>
          <p:cNvSpPr>
            <a:spLocks noChangeArrowheads="1"/>
          </p:cNvSpPr>
          <p:nvPr/>
        </p:nvSpPr>
        <p:spPr bwMode="auto">
          <a:xfrm>
            <a:off x="964785" y="5677081"/>
            <a:ext cx="486966" cy="649288"/>
          </a:xfrm>
          <a:prstGeom prst="ellipse">
            <a:avLst/>
          </a:prstGeom>
          <a:solidFill>
            <a:srgbClr val="0070C0"/>
          </a:solidFill>
        </p:spPr>
        <p:style>
          <a:lnRef idx="0">
            <a:schemeClr val="accent1"/>
          </a:lnRef>
          <a:fillRef idx="3">
            <a:schemeClr val="accent1"/>
          </a:fillRef>
          <a:effectRef idx="3">
            <a:schemeClr val="accent1"/>
          </a:effectRef>
          <a:fontRef idx="minor">
            <a:schemeClr val="lt1"/>
          </a:fontRef>
        </p:style>
        <p:txBody>
          <a:bodyPr wrap="none" anchor="ctr"/>
          <a:lstStyle/>
          <a:p>
            <a:pPr algn="ctr"/>
            <a:r>
              <a:rPr lang="en-US" altLang="zh-CN" sz="2000" b="1" dirty="0"/>
              <a:t>A</a:t>
            </a:r>
          </a:p>
        </p:txBody>
      </p:sp>
      <p:sp>
        <p:nvSpPr>
          <p:cNvPr id="47" name="Oval 75"/>
          <p:cNvSpPr>
            <a:spLocks noChangeArrowheads="1"/>
          </p:cNvSpPr>
          <p:nvPr/>
        </p:nvSpPr>
        <p:spPr bwMode="auto">
          <a:xfrm>
            <a:off x="1547664" y="3429000"/>
            <a:ext cx="486966" cy="649287"/>
          </a:xfrm>
          <a:prstGeom prst="ellipse">
            <a:avLst/>
          </a:prstGeom>
          <a:solidFill>
            <a:srgbClr val="C00000"/>
          </a:solidFill>
        </p:spPr>
        <p:style>
          <a:lnRef idx="0">
            <a:schemeClr val="accent1"/>
          </a:lnRef>
          <a:fillRef idx="3">
            <a:schemeClr val="accent1"/>
          </a:fillRef>
          <a:effectRef idx="3">
            <a:schemeClr val="accent1"/>
          </a:effectRef>
          <a:fontRef idx="minor">
            <a:schemeClr val="lt1"/>
          </a:fontRef>
        </p:style>
        <p:txBody>
          <a:bodyPr wrap="none" anchor="ctr"/>
          <a:lstStyle/>
          <a:p>
            <a:pPr algn="ctr" fontAlgn="auto">
              <a:spcBef>
                <a:spcPts val="0"/>
              </a:spcBef>
              <a:spcAft>
                <a:spcPts val="0"/>
              </a:spcAft>
              <a:defRPr/>
            </a:pPr>
            <a:r>
              <a:rPr lang="en-US" altLang="zh-CN" sz="2000" b="1" dirty="0"/>
              <a:t>H</a:t>
            </a:r>
          </a:p>
        </p:txBody>
      </p:sp>
      <p:sp>
        <p:nvSpPr>
          <p:cNvPr id="21" name="TextBox 20"/>
          <p:cNvSpPr txBox="1"/>
          <p:nvPr/>
        </p:nvSpPr>
        <p:spPr>
          <a:xfrm>
            <a:off x="1725053" y="3022146"/>
            <a:ext cx="333236" cy="369332"/>
          </a:xfrm>
          <a:prstGeom prst="rect">
            <a:avLst/>
          </a:prstGeom>
          <a:noFill/>
        </p:spPr>
        <p:txBody>
          <a:bodyPr wrap="square" rtlCol="0">
            <a:spAutoFit/>
          </a:bodyPr>
          <a:lstStyle/>
          <a:p>
            <a:r>
              <a:rPr lang="en-US" altLang="zh-CN" dirty="0">
                <a:solidFill>
                  <a:srgbClr val="FF0000"/>
                </a:solidFill>
              </a:rPr>
              <a:t>X</a:t>
            </a:r>
            <a:endParaRPr lang="zh-CN" altLang="en-US" dirty="0">
              <a:solidFill>
                <a:srgbClr val="FF0000"/>
              </a:solidFill>
            </a:endParaRPr>
          </a:p>
        </p:txBody>
      </p:sp>
      <p:sp>
        <p:nvSpPr>
          <p:cNvPr id="22" name="Oval 62">
            <a:extLst>
              <a:ext uri="{FF2B5EF4-FFF2-40B4-BE49-F238E27FC236}">
                <a16:creationId xmlns:a16="http://schemas.microsoft.com/office/drawing/2014/main" id="{F7EB3C79-DAAC-DBAD-2187-7EFC0527E085}"/>
              </a:ext>
            </a:extLst>
          </p:cNvPr>
          <p:cNvSpPr>
            <a:spLocks noChangeArrowheads="1"/>
          </p:cNvSpPr>
          <p:nvPr/>
        </p:nvSpPr>
        <p:spPr bwMode="auto">
          <a:xfrm>
            <a:off x="6559790" y="78859"/>
            <a:ext cx="486966" cy="649288"/>
          </a:xfrm>
          <a:prstGeom prst="ellipse">
            <a:avLst/>
          </a:prstGeom>
          <a:solidFill>
            <a:srgbClr val="0070C0"/>
          </a:solidFill>
        </p:spPr>
        <p:style>
          <a:lnRef idx="0">
            <a:schemeClr val="accent1"/>
          </a:lnRef>
          <a:fillRef idx="3">
            <a:schemeClr val="accent1"/>
          </a:fillRef>
          <a:effectRef idx="3">
            <a:schemeClr val="accent1"/>
          </a:effectRef>
          <a:fontRef idx="minor">
            <a:schemeClr val="lt1"/>
          </a:fontRef>
        </p:style>
        <p:txBody>
          <a:bodyPr wrap="none" anchor="ctr"/>
          <a:lstStyle/>
          <a:p>
            <a:pPr algn="ctr"/>
            <a:r>
              <a:rPr lang="en-US" altLang="zh-CN" sz="2000" b="1" dirty="0"/>
              <a:t>A</a:t>
            </a:r>
          </a:p>
        </p:txBody>
      </p:sp>
      <p:sp>
        <p:nvSpPr>
          <p:cNvPr id="23" name="Oval 64">
            <a:extLst>
              <a:ext uri="{FF2B5EF4-FFF2-40B4-BE49-F238E27FC236}">
                <a16:creationId xmlns:a16="http://schemas.microsoft.com/office/drawing/2014/main" id="{E82D7245-7E58-1EEA-A452-6638B82A5BAA}"/>
              </a:ext>
            </a:extLst>
          </p:cNvPr>
          <p:cNvSpPr>
            <a:spLocks noChangeArrowheads="1"/>
          </p:cNvSpPr>
          <p:nvPr/>
        </p:nvSpPr>
        <p:spPr bwMode="auto">
          <a:xfrm>
            <a:off x="6577492" y="1258376"/>
            <a:ext cx="486965" cy="649288"/>
          </a:xfrm>
          <a:prstGeom prst="ellipse">
            <a:avLst/>
          </a:prstGeom>
          <a:solidFill>
            <a:srgbClr val="0070C0"/>
          </a:solidFill>
        </p:spPr>
        <p:style>
          <a:lnRef idx="0">
            <a:schemeClr val="accent1"/>
          </a:lnRef>
          <a:fillRef idx="3">
            <a:schemeClr val="accent1"/>
          </a:fillRef>
          <a:effectRef idx="3">
            <a:schemeClr val="accent1"/>
          </a:effectRef>
          <a:fontRef idx="minor">
            <a:schemeClr val="lt1"/>
          </a:fontRef>
        </p:style>
        <p:txBody>
          <a:bodyPr wrap="none" anchor="ctr"/>
          <a:lstStyle/>
          <a:p>
            <a:pPr algn="ctr" fontAlgn="auto">
              <a:spcBef>
                <a:spcPts val="0"/>
              </a:spcBef>
              <a:spcAft>
                <a:spcPts val="0"/>
              </a:spcAft>
              <a:defRPr/>
            </a:pPr>
            <a:r>
              <a:rPr lang="en-US" altLang="zh-CN" sz="2000" b="1" dirty="0"/>
              <a:t>B</a:t>
            </a:r>
          </a:p>
        </p:txBody>
      </p:sp>
      <p:cxnSp>
        <p:nvCxnSpPr>
          <p:cNvPr id="24" name="直接连接符 74">
            <a:extLst>
              <a:ext uri="{FF2B5EF4-FFF2-40B4-BE49-F238E27FC236}">
                <a16:creationId xmlns:a16="http://schemas.microsoft.com/office/drawing/2014/main" id="{37EAD38D-70A2-DDAD-EBAF-D96BA1A3BFB3}"/>
              </a:ext>
            </a:extLst>
          </p:cNvPr>
          <p:cNvCxnSpPr>
            <a:cxnSpLocks noChangeShapeType="1"/>
          </p:cNvCxnSpPr>
          <p:nvPr/>
        </p:nvCxnSpPr>
        <p:spPr bwMode="auto">
          <a:xfrm>
            <a:off x="6820975" y="728147"/>
            <a:ext cx="0" cy="530229"/>
          </a:xfrm>
          <a:prstGeom prst="line">
            <a:avLst/>
          </a:prstGeom>
          <a:noFill/>
          <a:ln w="19050" algn="ctr">
            <a:solidFill>
              <a:srgbClr val="0070C0"/>
            </a:solidFill>
            <a:round/>
          </a:ln>
        </p:spPr>
      </p:cxnSp>
      <p:sp>
        <p:nvSpPr>
          <p:cNvPr id="25" name="Text Box 66">
            <a:extLst>
              <a:ext uri="{FF2B5EF4-FFF2-40B4-BE49-F238E27FC236}">
                <a16:creationId xmlns:a16="http://schemas.microsoft.com/office/drawing/2014/main" id="{1DD42023-1A80-D210-046F-AAC199986560}"/>
              </a:ext>
            </a:extLst>
          </p:cNvPr>
          <p:cNvSpPr txBox="1">
            <a:spLocks noChangeArrowheads="1"/>
          </p:cNvSpPr>
          <p:nvPr/>
        </p:nvSpPr>
        <p:spPr bwMode="auto">
          <a:xfrm>
            <a:off x="6477543" y="793206"/>
            <a:ext cx="32573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onsolas" panose="020B0609020204030204" pitchFamily="49" charset="0"/>
                <a:ea typeface="微软雅黑" panose="020B0503020204020204" pitchFamily="34" charset="-122"/>
              </a:defRPr>
            </a:lvl1pPr>
            <a:lvl2pPr marL="742950" indent="-285750">
              <a:defRPr>
                <a:solidFill>
                  <a:schemeClr val="tx1"/>
                </a:solidFill>
                <a:latin typeface="Consolas" panose="020B0609020204030204" pitchFamily="49" charset="0"/>
                <a:ea typeface="微软雅黑" panose="020B0503020204020204" pitchFamily="34" charset="-122"/>
              </a:defRPr>
            </a:lvl2pPr>
            <a:lvl3pPr marL="1143000" indent="-228600">
              <a:defRPr>
                <a:solidFill>
                  <a:schemeClr val="tx1"/>
                </a:solidFill>
                <a:latin typeface="Consolas" panose="020B0609020204030204" pitchFamily="49" charset="0"/>
                <a:ea typeface="微软雅黑" panose="020B0503020204020204" pitchFamily="34" charset="-122"/>
              </a:defRPr>
            </a:lvl3pPr>
            <a:lvl4pPr marL="1600200" indent="-228600">
              <a:defRPr>
                <a:solidFill>
                  <a:schemeClr val="tx1"/>
                </a:solidFill>
                <a:latin typeface="Consolas" panose="020B0609020204030204" pitchFamily="49" charset="0"/>
                <a:ea typeface="微软雅黑" panose="020B0503020204020204" pitchFamily="34" charset="-122"/>
              </a:defRPr>
            </a:lvl4pPr>
            <a:lvl5pPr marL="2057400" indent="-228600">
              <a:defRPr>
                <a:solidFill>
                  <a:schemeClr val="tx1"/>
                </a:solidFill>
                <a:latin typeface="Consolas" panose="020B0609020204030204" pitchFamily="49" charset="0"/>
                <a:ea typeface="微软雅黑" panose="020B0503020204020204" pitchFamily="34" charset="-122"/>
              </a:defRPr>
            </a:lvl5pPr>
            <a:lvl6pPr marL="25146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6pPr>
            <a:lvl7pPr marL="29718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7pPr>
            <a:lvl8pPr marL="34290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8pPr>
            <a:lvl9pPr marL="38862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9pPr>
          </a:lstStyle>
          <a:p>
            <a:r>
              <a:rPr lang="en-US" altLang="zh-CN" sz="2000" b="1" dirty="0">
                <a:solidFill>
                  <a:srgbClr val="0000FF"/>
                </a:solidFill>
              </a:rPr>
              <a:t>1</a:t>
            </a:r>
            <a:endParaRPr lang="en-US" altLang="zh-CN" sz="2000" b="1" dirty="0">
              <a:solidFill>
                <a:srgbClr val="FF0000"/>
              </a:solidFill>
            </a:endParaRPr>
          </a:p>
        </p:txBody>
      </p:sp>
      <p:sp>
        <p:nvSpPr>
          <p:cNvPr id="26" name="Oval 100">
            <a:extLst>
              <a:ext uri="{FF2B5EF4-FFF2-40B4-BE49-F238E27FC236}">
                <a16:creationId xmlns:a16="http://schemas.microsoft.com/office/drawing/2014/main" id="{815A9000-34D0-BF57-C808-190582E208C6}"/>
              </a:ext>
            </a:extLst>
          </p:cNvPr>
          <p:cNvSpPr>
            <a:spLocks noChangeArrowheads="1"/>
          </p:cNvSpPr>
          <p:nvPr/>
        </p:nvSpPr>
        <p:spPr bwMode="auto">
          <a:xfrm>
            <a:off x="5248176" y="2363633"/>
            <a:ext cx="486966" cy="649288"/>
          </a:xfrm>
          <a:prstGeom prst="ellipse">
            <a:avLst/>
          </a:prstGeom>
          <a:solidFill>
            <a:srgbClr val="0070C0"/>
          </a:solidFill>
        </p:spPr>
        <p:style>
          <a:lnRef idx="0">
            <a:schemeClr val="accent1"/>
          </a:lnRef>
          <a:fillRef idx="3">
            <a:schemeClr val="accent1"/>
          </a:fillRef>
          <a:effectRef idx="3">
            <a:schemeClr val="accent1"/>
          </a:effectRef>
          <a:fontRef idx="minor">
            <a:schemeClr val="lt1"/>
          </a:fontRef>
        </p:style>
        <p:txBody>
          <a:bodyPr wrap="none" anchor="ctr"/>
          <a:lstStyle/>
          <a:p>
            <a:pPr algn="ctr" fontAlgn="auto">
              <a:spcBef>
                <a:spcPts val="0"/>
              </a:spcBef>
              <a:spcAft>
                <a:spcPts val="0"/>
              </a:spcAft>
              <a:defRPr/>
            </a:pPr>
            <a:r>
              <a:rPr lang="en-US" altLang="zh-CN" sz="2000" b="1" dirty="0"/>
              <a:t>C</a:t>
            </a:r>
          </a:p>
        </p:txBody>
      </p:sp>
      <p:cxnSp>
        <p:nvCxnSpPr>
          <p:cNvPr id="28" name="直接连接符 27">
            <a:extLst>
              <a:ext uri="{FF2B5EF4-FFF2-40B4-BE49-F238E27FC236}">
                <a16:creationId xmlns:a16="http://schemas.microsoft.com/office/drawing/2014/main" id="{0E72BB0B-4F95-C86B-070B-A1B4D6F5A451}"/>
              </a:ext>
            </a:extLst>
          </p:cNvPr>
          <p:cNvCxnSpPr>
            <a:cxnSpLocks noChangeShapeType="1"/>
            <a:stCxn id="23" idx="3"/>
            <a:endCxn id="26" idx="7"/>
          </p:cNvCxnSpPr>
          <p:nvPr/>
        </p:nvCxnSpPr>
        <p:spPr bwMode="auto">
          <a:xfrm flipH="1">
            <a:off x="5663827" y="1812578"/>
            <a:ext cx="984979" cy="646141"/>
          </a:xfrm>
          <a:prstGeom prst="line">
            <a:avLst/>
          </a:prstGeom>
          <a:noFill/>
          <a:ln w="19050" algn="ctr">
            <a:solidFill>
              <a:srgbClr val="0070C0"/>
            </a:solidFill>
            <a:round/>
          </a:ln>
        </p:spPr>
      </p:cxnSp>
      <p:sp>
        <p:nvSpPr>
          <p:cNvPr id="48" name="Oval 100">
            <a:extLst>
              <a:ext uri="{FF2B5EF4-FFF2-40B4-BE49-F238E27FC236}">
                <a16:creationId xmlns:a16="http://schemas.microsoft.com/office/drawing/2014/main" id="{9CD37BAE-0B31-EB34-34F0-94442335568B}"/>
              </a:ext>
            </a:extLst>
          </p:cNvPr>
          <p:cNvSpPr>
            <a:spLocks noChangeArrowheads="1"/>
          </p:cNvSpPr>
          <p:nvPr/>
        </p:nvSpPr>
        <p:spPr bwMode="auto">
          <a:xfrm>
            <a:off x="8066806" y="2363633"/>
            <a:ext cx="486966" cy="649288"/>
          </a:xfrm>
          <a:prstGeom prst="ellipse">
            <a:avLst/>
          </a:prstGeom>
          <a:solidFill>
            <a:srgbClr val="0070C0"/>
          </a:solidFill>
        </p:spPr>
        <p:style>
          <a:lnRef idx="0">
            <a:schemeClr val="accent1"/>
          </a:lnRef>
          <a:fillRef idx="3">
            <a:schemeClr val="accent1"/>
          </a:fillRef>
          <a:effectRef idx="3">
            <a:schemeClr val="accent1"/>
          </a:effectRef>
          <a:fontRef idx="minor">
            <a:schemeClr val="lt1"/>
          </a:fontRef>
        </p:style>
        <p:txBody>
          <a:bodyPr wrap="none" anchor="ctr"/>
          <a:lstStyle/>
          <a:p>
            <a:pPr algn="ctr" fontAlgn="auto">
              <a:spcBef>
                <a:spcPts val="0"/>
              </a:spcBef>
              <a:spcAft>
                <a:spcPts val="0"/>
              </a:spcAft>
              <a:defRPr/>
            </a:pPr>
            <a:r>
              <a:rPr lang="en-US" altLang="zh-CN" sz="2000" b="1" dirty="0"/>
              <a:t>E</a:t>
            </a:r>
          </a:p>
        </p:txBody>
      </p:sp>
      <p:cxnSp>
        <p:nvCxnSpPr>
          <p:cNvPr id="52" name="直接连接符 51">
            <a:extLst>
              <a:ext uri="{FF2B5EF4-FFF2-40B4-BE49-F238E27FC236}">
                <a16:creationId xmlns:a16="http://schemas.microsoft.com/office/drawing/2014/main" id="{0A42889B-F0B7-316C-FB25-30BF7B0A2E23}"/>
              </a:ext>
            </a:extLst>
          </p:cNvPr>
          <p:cNvCxnSpPr>
            <a:cxnSpLocks noChangeShapeType="1"/>
            <a:stCxn id="23" idx="5"/>
            <a:endCxn id="48" idx="1"/>
          </p:cNvCxnSpPr>
          <p:nvPr/>
        </p:nvCxnSpPr>
        <p:spPr bwMode="auto">
          <a:xfrm>
            <a:off x="6993143" y="1812578"/>
            <a:ext cx="1144978" cy="646141"/>
          </a:xfrm>
          <a:prstGeom prst="line">
            <a:avLst/>
          </a:prstGeom>
          <a:noFill/>
          <a:ln w="19050" algn="ctr">
            <a:solidFill>
              <a:srgbClr val="0070C0"/>
            </a:solidFill>
            <a:round/>
          </a:ln>
        </p:spPr>
      </p:cxnSp>
      <p:sp>
        <p:nvSpPr>
          <p:cNvPr id="53" name="Oval 64">
            <a:extLst>
              <a:ext uri="{FF2B5EF4-FFF2-40B4-BE49-F238E27FC236}">
                <a16:creationId xmlns:a16="http://schemas.microsoft.com/office/drawing/2014/main" id="{C0FDA0D1-4A2D-9B38-E47D-D52908AEE265}"/>
              </a:ext>
            </a:extLst>
          </p:cNvPr>
          <p:cNvSpPr>
            <a:spLocks noChangeArrowheads="1"/>
          </p:cNvSpPr>
          <p:nvPr/>
        </p:nvSpPr>
        <p:spPr bwMode="auto">
          <a:xfrm>
            <a:off x="6599881" y="2326224"/>
            <a:ext cx="486965" cy="649288"/>
          </a:xfrm>
          <a:prstGeom prst="ellipse">
            <a:avLst/>
          </a:prstGeom>
          <a:solidFill>
            <a:srgbClr val="0070C0"/>
          </a:solidFill>
        </p:spPr>
        <p:style>
          <a:lnRef idx="0">
            <a:schemeClr val="accent1"/>
          </a:lnRef>
          <a:fillRef idx="3">
            <a:schemeClr val="accent1"/>
          </a:fillRef>
          <a:effectRef idx="3">
            <a:schemeClr val="accent1"/>
          </a:effectRef>
          <a:fontRef idx="minor">
            <a:schemeClr val="lt1"/>
          </a:fontRef>
        </p:style>
        <p:txBody>
          <a:bodyPr wrap="none" anchor="ctr"/>
          <a:lstStyle/>
          <a:p>
            <a:pPr algn="ctr" fontAlgn="auto">
              <a:spcBef>
                <a:spcPts val="0"/>
              </a:spcBef>
              <a:spcAft>
                <a:spcPts val="0"/>
              </a:spcAft>
              <a:defRPr/>
            </a:pPr>
            <a:r>
              <a:rPr lang="en-US" altLang="zh-CN" sz="2000" b="1" dirty="0"/>
              <a:t>D</a:t>
            </a:r>
          </a:p>
        </p:txBody>
      </p:sp>
      <p:cxnSp>
        <p:nvCxnSpPr>
          <p:cNvPr id="54" name="直接连接符 74">
            <a:extLst>
              <a:ext uri="{FF2B5EF4-FFF2-40B4-BE49-F238E27FC236}">
                <a16:creationId xmlns:a16="http://schemas.microsoft.com/office/drawing/2014/main" id="{AE21DD14-0F5A-25F0-FAEB-8FD140F91F8E}"/>
              </a:ext>
            </a:extLst>
          </p:cNvPr>
          <p:cNvCxnSpPr>
            <a:cxnSpLocks noChangeShapeType="1"/>
          </p:cNvCxnSpPr>
          <p:nvPr/>
        </p:nvCxnSpPr>
        <p:spPr bwMode="auto">
          <a:xfrm>
            <a:off x="6843364" y="1879059"/>
            <a:ext cx="0" cy="530229"/>
          </a:xfrm>
          <a:prstGeom prst="line">
            <a:avLst/>
          </a:prstGeom>
          <a:noFill/>
          <a:ln w="19050" algn="ctr">
            <a:solidFill>
              <a:srgbClr val="0070C0"/>
            </a:solidFill>
            <a:round/>
          </a:ln>
        </p:spPr>
      </p:cxnSp>
      <p:sp>
        <p:nvSpPr>
          <p:cNvPr id="58" name="Text Box 66">
            <a:extLst>
              <a:ext uri="{FF2B5EF4-FFF2-40B4-BE49-F238E27FC236}">
                <a16:creationId xmlns:a16="http://schemas.microsoft.com/office/drawing/2014/main" id="{E8F771B9-2DB9-AF45-AFBF-729145F1D1B5}"/>
              </a:ext>
            </a:extLst>
          </p:cNvPr>
          <p:cNvSpPr txBox="1">
            <a:spLocks noChangeArrowheads="1"/>
          </p:cNvSpPr>
          <p:nvPr/>
        </p:nvSpPr>
        <p:spPr bwMode="auto">
          <a:xfrm>
            <a:off x="5932430" y="1807410"/>
            <a:ext cx="32573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onsolas" panose="020B0609020204030204" pitchFamily="49" charset="0"/>
                <a:ea typeface="微软雅黑" panose="020B0503020204020204" pitchFamily="34" charset="-122"/>
              </a:defRPr>
            </a:lvl1pPr>
            <a:lvl2pPr marL="742950" indent="-285750">
              <a:defRPr>
                <a:solidFill>
                  <a:schemeClr val="tx1"/>
                </a:solidFill>
                <a:latin typeface="Consolas" panose="020B0609020204030204" pitchFamily="49" charset="0"/>
                <a:ea typeface="微软雅黑" panose="020B0503020204020204" pitchFamily="34" charset="-122"/>
              </a:defRPr>
            </a:lvl2pPr>
            <a:lvl3pPr marL="1143000" indent="-228600">
              <a:defRPr>
                <a:solidFill>
                  <a:schemeClr val="tx1"/>
                </a:solidFill>
                <a:latin typeface="Consolas" panose="020B0609020204030204" pitchFamily="49" charset="0"/>
                <a:ea typeface="微软雅黑" panose="020B0503020204020204" pitchFamily="34" charset="-122"/>
              </a:defRPr>
            </a:lvl3pPr>
            <a:lvl4pPr marL="1600200" indent="-228600">
              <a:defRPr>
                <a:solidFill>
                  <a:schemeClr val="tx1"/>
                </a:solidFill>
                <a:latin typeface="Consolas" panose="020B0609020204030204" pitchFamily="49" charset="0"/>
                <a:ea typeface="微软雅黑" panose="020B0503020204020204" pitchFamily="34" charset="-122"/>
              </a:defRPr>
            </a:lvl4pPr>
            <a:lvl5pPr marL="2057400" indent="-228600">
              <a:defRPr>
                <a:solidFill>
                  <a:schemeClr val="tx1"/>
                </a:solidFill>
                <a:latin typeface="Consolas" panose="020B0609020204030204" pitchFamily="49" charset="0"/>
                <a:ea typeface="微软雅黑" panose="020B0503020204020204" pitchFamily="34" charset="-122"/>
              </a:defRPr>
            </a:lvl5pPr>
            <a:lvl6pPr marL="25146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6pPr>
            <a:lvl7pPr marL="29718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7pPr>
            <a:lvl8pPr marL="34290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8pPr>
            <a:lvl9pPr marL="38862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9pPr>
          </a:lstStyle>
          <a:p>
            <a:r>
              <a:rPr lang="en-US" altLang="zh-CN" sz="2000" b="1" dirty="0">
                <a:solidFill>
                  <a:srgbClr val="0000FF"/>
                </a:solidFill>
              </a:rPr>
              <a:t>2</a:t>
            </a:r>
            <a:endParaRPr lang="en-US" altLang="zh-CN" sz="2000" b="1" dirty="0">
              <a:solidFill>
                <a:srgbClr val="FF0000"/>
              </a:solidFill>
            </a:endParaRPr>
          </a:p>
        </p:txBody>
      </p:sp>
      <p:sp>
        <p:nvSpPr>
          <p:cNvPr id="59" name="Text Box 66">
            <a:extLst>
              <a:ext uri="{FF2B5EF4-FFF2-40B4-BE49-F238E27FC236}">
                <a16:creationId xmlns:a16="http://schemas.microsoft.com/office/drawing/2014/main" id="{1F4C0308-6739-D94B-F6CC-EF3956A680FB}"/>
              </a:ext>
            </a:extLst>
          </p:cNvPr>
          <p:cNvSpPr txBox="1">
            <a:spLocks noChangeArrowheads="1"/>
          </p:cNvSpPr>
          <p:nvPr/>
        </p:nvSpPr>
        <p:spPr bwMode="auto">
          <a:xfrm>
            <a:off x="6485941" y="1916889"/>
            <a:ext cx="32573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onsolas" panose="020B0609020204030204" pitchFamily="49" charset="0"/>
                <a:ea typeface="微软雅黑" panose="020B0503020204020204" pitchFamily="34" charset="-122"/>
              </a:defRPr>
            </a:lvl1pPr>
            <a:lvl2pPr marL="742950" indent="-285750">
              <a:defRPr>
                <a:solidFill>
                  <a:schemeClr val="tx1"/>
                </a:solidFill>
                <a:latin typeface="Consolas" panose="020B0609020204030204" pitchFamily="49" charset="0"/>
                <a:ea typeface="微软雅黑" panose="020B0503020204020204" pitchFamily="34" charset="-122"/>
              </a:defRPr>
            </a:lvl2pPr>
            <a:lvl3pPr marL="1143000" indent="-228600">
              <a:defRPr>
                <a:solidFill>
                  <a:schemeClr val="tx1"/>
                </a:solidFill>
                <a:latin typeface="Consolas" panose="020B0609020204030204" pitchFamily="49" charset="0"/>
                <a:ea typeface="微软雅黑" panose="020B0503020204020204" pitchFamily="34" charset="-122"/>
              </a:defRPr>
            </a:lvl3pPr>
            <a:lvl4pPr marL="1600200" indent="-228600">
              <a:defRPr>
                <a:solidFill>
                  <a:schemeClr val="tx1"/>
                </a:solidFill>
                <a:latin typeface="Consolas" panose="020B0609020204030204" pitchFamily="49" charset="0"/>
                <a:ea typeface="微软雅黑" panose="020B0503020204020204" pitchFamily="34" charset="-122"/>
              </a:defRPr>
            </a:lvl4pPr>
            <a:lvl5pPr marL="2057400" indent="-228600">
              <a:defRPr>
                <a:solidFill>
                  <a:schemeClr val="tx1"/>
                </a:solidFill>
                <a:latin typeface="Consolas" panose="020B0609020204030204" pitchFamily="49" charset="0"/>
                <a:ea typeface="微软雅黑" panose="020B0503020204020204" pitchFamily="34" charset="-122"/>
              </a:defRPr>
            </a:lvl5pPr>
            <a:lvl6pPr marL="25146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6pPr>
            <a:lvl7pPr marL="29718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7pPr>
            <a:lvl8pPr marL="34290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8pPr>
            <a:lvl9pPr marL="38862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9pPr>
          </a:lstStyle>
          <a:p>
            <a:r>
              <a:rPr lang="en-US" altLang="zh-CN" sz="2000" b="1" dirty="0">
                <a:solidFill>
                  <a:srgbClr val="0000FF"/>
                </a:solidFill>
              </a:rPr>
              <a:t>3</a:t>
            </a:r>
            <a:endParaRPr lang="en-US" altLang="zh-CN" sz="2000" b="1" dirty="0">
              <a:solidFill>
                <a:srgbClr val="FF0000"/>
              </a:solidFill>
            </a:endParaRPr>
          </a:p>
        </p:txBody>
      </p:sp>
      <p:sp>
        <p:nvSpPr>
          <p:cNvPr id="60" name="Text Box 66">
            <a:extLst>
              <a:ext uri="{FF2B5EF4-FFF2-40B4-BE49-F238E27FC236}">
                <a16:creationId xmlns:a16="http://schemas.microsoft.com/office/drawing/2014/main" id="{7CECAA16-7A2E-B1DD-6D2C-66FEB15855EE}"/>
              </a:ext>
            </a:extLst>
          </p:cNvPr>
          <p:cNvSpPr txBox="1">
            <a:spLocks noChangeArrowheads="1"/>
          </p:cNvSpPr>
          <p:nvPr/>
        </p:nvSpPr>
        <p:spPr bwMode="auto">
          <a:xfrm>
            <a:off x="7402767" y="1807410"/>
            <a:ext cx="32573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onsolas" panose="020B0609020204030204" pitchFamily="49" charset="0"/>
                <a:ea typeface="微软雅黑" panose="020B0503020204020204" pitchFamily="34" charset="-122"/>
              </a:defRPr>
            </a:lvl1pPr>
            <a:lvl2pPr marL="742950" indent="-285750">
              <a:defRPr>
                <a:solidFill>
                  <a:schemeClr val="tx1"/>
                </a:solidFill>
                <a:latin typeface="Consolas" panose="020B0609020204030204" pitchFamily="49" charset="0"/>
                <a:ea typeface="微软雅黑" panose="020B0503020204020204" pitchFamily="34" charset="-122"/>
              </a:defRPr>
            </a:lvl2pPr>
            <a:lvl3pPr marL="1143000" indent="-228600">
              <a:defRPr>
                <a:solidFill>
                  <a:schemeClr val="tx1"/>
                </a:solidFill>
                <a:latin typeface="Consolas" panose="020B0609020204030204" pitchFamily="49" charset="0"/>
                <a:ea typeface="微软雅黑" panose="020B0503020204020204" pitchFamily="34" charset="-122"/>
              </a:defRPr>
            </a:lvl3pPr>
            <a:lvl4pPr marL="1600200" indent="-228600">
              <a:defRPr>
                <a:solidFill>
                  <a:schemeClr val="tx1"/>
                </a:solidFill>
                <a:latin typeface="Consolas" panose="020B0609020204030204" pitchFamily="49" charset="0"/>
                <a:ea typeface="微软雅黑" panose="020B0503020204020204" pitchFamily="34" charset="-122"/>
              </a:defRPr>
            </a:lvl4pPr>
            <a:lvl5pPr marL="2057400" indent="-228600">
              <a:defRPr>
                <a:solidFill>
                  <a:schemeClr val="tx1"/>
                </a:solidFill>
                <a:latin typeface="Consolas" panose="020B0609020204030204" pitchFamily="49" charset="0"/>
                <a:ea typeface="微软雅黑" panose="020B0503020204020204" pitchFamily="34" charset="-122"/>
              </a:defRPr>
            </a:lvl5pPr>
            <a:lvl6pPr marL="25146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6pPr>
            <a:lvl7pPr marL="29718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7pPr>
            <a:lvl8pPr marL="34290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8pPr>
            <a:lvl9pPr marL="38862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9pPr>
          </a:lstStyle>
          <a:p>
            <a:r>
              <a:rPr lang="en-US" altLang="zh-CN" sz="2000" b="1" dirty="0">
                <a:solidFill>
                  <a:srgbClr val="0000FF"/>
                </a:solidFill>
              </a:rPr>
              <a:t>4</a:t>
            </a:r>
            <a:endParaRPr lang="en-US" altLang="zh-CN" sz="2000" b="1" dirty="0">
              <a:solidFill>
                <a:srgbClr val="FF0000"/>
              </a:solidFill>
            </a:endParaRPr>
          </a:p>
        </p:txBody>
      </p:sp>
      <p:sp>
        <p:nvSpPr>
          <p:cNvPr id="61" name="Oval 100">
            <a:extLst>
              <a:ext uri="{FF2B5EF4-FFF2-40B4-BE49-F238E27FC236}">
                <a16:creationId xmlns:a16="http://schemas.microsoft.com/office/drawing/2014/main" id="{CD18311A-A908-D0F2-C9C9-1138AC51A769}"/>
              </a:ext>
            </a:extLst>
          </p:cNvPr>
          <p:cNvSpPr>
            <a:spLocks noChangeArrowheads="1"/>
          </p:cNvSpPr>
          <p:nvPr/>
        </p:nvSpPr>
        <p:spPr bwMode="auto">
          <a:xfrm>
            <a:off x="4918609" y="3413031"/>
            <a:ext cx="486966" cy="649288"/>
          </a:xfrm>
          <a:prstGeom prst="ellipse">
            <a:avLst/>
          </a:prstGeom>
          <a:solidFill>
            <a:srgbClr val="0070C0"/>
          </a:solidFill>
        </p:spPr>
        <p:style>
          <a:lnRef idx="0">
            <a:schemeClr val="accent1"/>
          </a:lnRef>
          <a:fillRef idx="3">
            <a:schemeClr val="accent1"/>
          </a:fillRef>
          <a:effectRef idx="3">
            <a:schemeClr val="accent1"/>
          </a:effectRef>
          <a:fontRef idx="minor">
            <a:schemeClr val="lt1"/>
          </a:fontRef>
        </p:style>
        <p:txBody>
          <a:bodyPr wrap="none" anchor="ctr"/>
          <a:lstStyle/>
          <a:p>
            <a:pPr algn="ctr" fontAlgn="auto">
              <a:spcBef>
                <a:spcPts val="0"/>
              </a:spcBef>
              <a:spcAft>
                <a:spcPts val="0"/>
              </a:spcAft>
              <a:defRPr/>
            </a:pPr>
            <a:r>
              <a:rPr lang="en-US" altLang="zh-CN" sz="2000" b="1" dirty="0"/>
              <a:t>F</a:t>
            </a:r>
          </a:p>
        </p:txBody>
      </p:sp>
      <p:cxnSp>
        <p:nvCxnSpPr>
          <p:cNvPr id="62" name="直接连接符 61">
            <a:extLst>
              <a:ext uri="{FF2B5EF4-FFF2-40B4-BE49-F238E27FC236}">
                <a16:creationId xmlns:a16="http://schemas.microsoft.com/office/drawing/2014/main" id="{346FA42C-F60C-0E51-A139-8AD1B6727834}"/>
              </a:ext>
            </a:extLst>
          </p:cNvPr>
          <p:cNvCxnSpPr>
            <a:cxnSpLocks noChangeShapeType="1"/>
            <a:stCxn id="26" idx="3"/>
            <a:endCxn id="61" idx="0"/>
          </p:cNvCxnSpPr>
          <p:nvPr/>
        </p:nvCxnSpPr>
        <p:spPr bwMode="auto">
          <a:xfrm flipH="1">
            <a:off x="5162092" y="2917835"/>
            <a:ext cx="157399" cy="495196"/>
          </a:xfrm>
          <a:prstGeom prst="line">
            <a:avLst/>
          </a:prstGeom>
          <a:noFill/>
          <a:ln w="19050" algn="ctr">
            <a:solidFill>
              <a:srgbClr val="0070C0"/>
            </a:solidFill>
            <a:round/>
          </a:ln>
        </p:spPr>
      </p:cxnSp>
      <p:sp>
        <p:nvSpPr>
          <p:cNvPr id="63" name="Oval 100">
            <a:extLst>
              <a:ext uri="{FF2B5EF4-FFF2-40B4-BE49-F238E27FC236}">
                <a16:creationId xmlns:a16="http://schemas.microsoft.com/office/drawing/2014/main" id="{347E5A1E-CCCC-C964-E948-D00FC2C9515B}"/>
              </a:ext>
            </a:extLst>
          </p:cNvPr>
          <p:cNvSpPr>
            <a:spLocks noChangeArrowheads="1"/>
          </p:cNvSpPr>
          <p:nvPr/>
        </p:nvSpPr>
        <p:spPr bwMode="auto">
          <a:xfrm>
            <a:off x="5608329" y="3416867"/>
            <a:ext cx="486966" cy="649288"/>
          </a:xfrm>
          <a:prstGeom prst="ellipse">
            <a:avLst/>
          </a:prstGeom>
          <a:solidFill>
            <a:srgbClr val="0070C0"/>
          </a:solidFill>
        </p:spPr>
        <p:style>
          <a:lnRef idx="0">
            <a:schemeClr val="accent1"/>
          </a:lnRef>
          <a:fillRef idx="3">
            <a:schemeClr val="accent1"/>
          </a:fillRef>
          <a:effectRef idx="3">
            <a:schemeClr val="accent1"/>
          </a:effectRef>
          <a:fontRef idx="minor">
            <a:schemeClr val="lt1"/>
          </a:fontRef>
        </p:style>
        <p:txBody>
          <a:bodyPr wrap="none" anchor="ctr"/>
          <a:lstStyle/>
          <a:p>
            <a:pPr algn="ctr" fontAlgn="auto">
              <a:spcBef>
                <a:spcPts val="0"/>
              </a:spcBef>
              <a:spcAft>
                <a:spcPts val="0"/>
              </a:spcAft>
              <a:defRPr/>
            </a:pPr>
            <a:r>
              <a:rPr lang="en-US" altLang="zh-CN" sz="2000" b="1" dirty="0"/>
              <a:t>G</a:t>
            </a:r>
          </a:p>
        </p:txBody>
      </p:sp>
      <p:cxnSp>
        <p:nvCxnSpPr>
          <p:cNvPr id="64" name="直接连接符 63">
            <a:extLst>
              <a:ext uri="{FF2B5EF4-FFF2-40B4-BE49-F238E27FC236}">
                <a16:creationId xmlns:a16="http://schemas.microsoft.com/office/drawing/2014/main" id="{C5F588DA-6941-2EA0-0E8D-D201B0D0B5E3}"/>
              </a:ext>
            </a:extLst>
          </p:cNvPr>
          <p:cNvCxnSpPr>
            <a:cxnSpLocks noChangeShapeType="1"/>
            <a:stCxn id="26" idx="5"/>
            <a:endCxn id="63" idx="0"/>
          </p:cNvCxnSpPr>
          <p:nvPr/>
        </p:nvCxnSpPr>
        <p:spPr bwMode="auto">
          <a:xfrm>
            <a:off x="5663827" y="2917835"/>
            <a:ext cx="187985" cy="499032"/>
          </a:xfrm>
          <a:prstGeom prst="line">
            <a:avLst/>
          </a:prstGeom>
          <a:noFill/>
          <a:ln w="19050" algn="ctr">
            <a:solidFill>
              <a:srgbClr val="0070C0"/>
            </a:solidFill>
            <a:round/>
          </a:ln>
        </p:spPr>
      </p:cxnSp>
      <p:sp>
        <p:nvSpPr>
          <p:cNvPr id="65" name="Text Box 66">
            <a:extLst>
              <a:ext uri="{FF2B5EF4-FFF2-40B4-BE49-F238E27FC236}">
                <a16:creationId xmlns:a16="http://schemas.microsoft.com/office/drawing/2014/main" id="{B7778181-E04E-EFBA-B449-73B01BC9B36B}"/>
              </a:ext>
            </a:extLst>
          </p:cNvPr>
          <p:cNvSpPr txBox="1">
            <a:spLocks noChangeArrowheads="1"/>
          </p:cNvSpPr>
          <p:nvPr/>
        </p:nvSpPr>
        <p:spPr bwMode="auto">
          <a:xfrm>
            <a:off x="4915061" y="3016757"/>
            <a:ext cx="32573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onsolas" panose="020B0609020204030204" pitchFamily="49" charset="0"/>
                <a:ea typeface="微软雅黑" panose="020B0503020204020204" pitchFamily="34" charset="-122"/>
              </a:defRPr>
            </a:lvl1pPr>
            <a:lvl2pPr marL="742950" indent="-285750">
              <a:defRPr>
                <a:solidFill>
                  <a:schemeClr val="tx1"/>
                </a:solidFill>
                <a:latin typeface="Consolas" panose="020B0609020204030204" pitchFamily="49" charset="0"/>
                <a:ea typeface="微软雅黑" panose="020B0503020204020204" pitchFamily="34" charset="-122"/>
              </a:defRPr>
            </a:lvl2pPr>
            <a:lvl3pPr marL="1143000" indent="-228600">
              <a:defRPr>
                <a:solidFill>
                  <a:schemeClr val="tx1"/>
                </a:solidFill>
                <a:latin typeface="Consolas" panose="020B0609020204030204" pitchFamily="49" charset="0"/>
                <a:ea typeface="微软雅黑" panose="020B0503020204020204" pitchFamily="34" charset="-122"/>
              </a:defRPr>
            </a:lvl3pPr>
            <a:lvl4pPr marL="1600200" indent="-228600">
              <a:defRPr>
                <a:solidFill>
                  <a:schemeClr val="tx1"/>
                </a:solidFill>
                <a:latin typeface="Consolas" panose="020B0609020204030204" pitchFamily="49" charset="0"/>
                <a:ea typeface="微软雅黑" panose="020B0503020204020204" pitchFamily="34" charset="-122"/>
              </a:defRPr>
            </a:lvl4pPr>
            <a:lvl5pPr marL="2057400" indent="-228600">
              <a:defRPr>
                <a:solidFill>
                  <a:schemeClr val="tx1"/>
                </a:solidFill>
                <a:latin typeface="Consolas" panose="020B0609020204030204" pitchFamily="49" charset="0"/>
                <a:ea typeface="微软雅黑" panose="020B0503020204020204" pitchFamily="34" charset="-122"/>
              </a:defRPr>
            </a:lvl5pPr>
            <a:lvl6pPr marL="25146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6pPr>
            <a:lvl7pPr marL="29718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7pPr>
            <a:lvl8pPr marL="34290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8pPr>
            <a:lvl9pPr marL="38862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9pPr>
          </a:lstStyle>
          <a:p>
            <a:r>
              <a:rPr lang="en-US" altLang="zh-CN" sz="2000" b="1" dirty="0">
                <a:solidFill>
                  <a:srgbClr val="0000FF"/>
                </a:solidFill>
              </a:rPr>
              <a:t>3</a:t>
            </a:r>
            <a:endParaRPr lang="en-US" altLang="zh-CN" sz="2000" b="1" dirty="0">
              <a:solidFill>
                <a:srgbClr val="FF0000"/>
              </a:solidFill>
            </a:endParaRPr>
          </a:p>
        </p:txBody>
      </p:sp>
      <p:sp>
        <p:nvSpPr>
          <p:cNvPr id="66" name="Text Box 66">
            <a:extLst>
              <a:ext uri="{FF2B5EF4-FFF2-40B4-BE49-F238E27FC236}">
                <a16:creationId xmlns:a16="http://schemas.microsoft.com/office/drawing/2014/main" id="{6D546118-7E4B-D058-0B18-5515EE275D86}"/>
              </a:ext>
            </a:extLst>
          </p:cNvPr>
          <p:cNvSpPr txBox="1">
            <a:spLocks noChangeArrowheads="1"/>
          </p:cNvSpPr>
          <p:nvPr/>
        </p:nvSpPr>
        <p:spPr bwMode="auto">
          <a:xfrm>
            <a:off x="5459938" y="3012921"/>
            <a:ext cx="32573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onsolas" panose="020B0609020204030204" pitchFamily="49" charset="0"/>
                <a:ea typeface="微软雅黑" panose="020B0503020204020204" pitchFamily="34" charset="-122"/>
              </a:defRPr>
            </a:lvl1pPr>
            <a:lvl2pPr marL="742950" indent="-285750">
              <a:defRPr>
                <a:solidFill>
                  <a:schemeClr val="tx1"/>
                </a:solidFill>
                <a:latin typeface="Consolas" panose="020B0609020204030204" pitchFamily="49" charset="0"/>
                <a:ea typeface="微软雅黑" panose="020B0503020204020204" pitchFamily="34" charset="-122"/>
              </a:defRPr>
            </a:lvl2pPr>
            <a:lvl3pPr marL="1143000" indent="-228600">
              <a:defRPr>
                <a:solidFill>
                  <a:schemeClr val="tx1"/>
                </a:solidFill>
                <a:latin typeface="Consolas" panose="020B0609020204030204" pitchFamily="49" charset="0"/>
                <a:ea typeface="微软雅黑" panose="020B0503020204020204" pitchFamily="34" charset="-122"/>
              </a:defRPr>
            </a:lvl3pPr>
            <a:lvl4pPr marL="1600200" indent="-228600">
              <a:defRPr>
                <a:solidFill>
                  <a:schemeClr val="tx1"/>
                </a:solidFill>
                <a:latin typeface="Consolas" panose="020B0609020204030204" pitchFamily="49" charset="0"/>
                <a:ea typeface="微软雅黑" panose="020B0503020204020204" pitchFamily="34" charset="-122"/>
              </a:defRPr>
            </a:lvl4pPr>
            <a:lvl5pPr marL="2057400" indent="-228600">
              <a:defRPr>
                <a:solidFill>
                  <a:schemeClr val="tx1"/>
                </a:solidFill>
                <a:latin typeface="Consolas" panose="020B0609020204030204" pitchFamily="49" charset="0"/>
                <a:ea typeface="微软雅黑" panose="020B0503020204020204" pitchFamily="34" charset="-122"/>
              </a:defRPr>
            </a:lvl5pPr>
            <a:lvl6pPr marL="25146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6pPr>
            <a:lvl7pPr marL="29718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7pPr>
            <a:lvl8pPr marL="34290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8pPr>
            <a:lvl9pPr marL="38862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9pPr>
          </a:lstStyle>
          <a:p>
            <a:r>
              <a:rPr lang="en-US" altLang="zh-CN" sz="2000" b="1" dirty="0">
                <a:solidFill>
                  <a:srgbClr val="0000FF"/>
                </a:solidFill>
              </a:rPr>
              <a:t>4</a:t>
            </a:r>
            <a:endParaRPr lang="en-US" altLang="zh-CN" sz="2000" b="1" dirty="0">
              <a:solidFill>
                <a:srgbClr val="FF0000"/>
              </a:solidFill>
            </a:endParaRPr>
          </a:p>
        </p:txBody>
      </p:sp>
      <p:cxnSp>
        <p:nvCxnSpPr>
          <p:cNvPr id="67" name="直接连接符 66">
            <a:extLst>
              <a:ext uri="{FF2B5EF4-FFF2-40B4-BE49-F238E27FC236}">
                <a16:creationId xmlns:a16="http://schemas.microsoft.com/office/drawing/2014/main" id="{00D7BA28-CCB0-9035-F2AD-EC0137B7F515}"/>
              </a:ext>
            </a:extLst>
          </p:cNvPr>
          <p:cNvCxnSpPr>
            <a:cxnSpLocks noChangeShapeType="1"/>
          </p:cNvCxnSpPr>
          <p:nvPr/>
        </p:nvCxnSpPr>
        <p:spPr bwMode="auto">
          <a:xfrm flipH="1">
            <a:off x="6554203" y="2887171"/>
            <a:ext cx="157399" cy="495196"/>
          </a:xfrm>
          <a:prstGeom prst="line">
            <a:avLst/>
          </a:prstGeom>
          <a:noFill/>
          <a:ln w="19050" algn="ctr">
            <a:solidFill>
              <a:srgbClr val="0070C0"/>
            </a:solidFill>
            <a:round/>
          </a:ln>
        </p:spPr>
      </p:cxnSp>
      <p:sp>
        <p:nvSpPr>
          <p:cNvPr id="68" name="Oval 100">
            <a:extLst>
              <a:ext uri="{FF2B5EF4-FFF2-40B4-BE49-F238E27FC236}">
                <a16:creationId xmlns:a16="http://schemas.microsoft.com/office/drawing/2014/main" id="{3523AD75-C215-F6FC-D518-73806AE140F8}"/>
              </a:ext>
            </a:extLst>
          </p:cNvPr>
          <p:cNvSpPr>
            <a:spLocks noChangeArrowheads="1"/>
          </p:cNvSpPr>
          <p:nvPr/>
        </p:nvSpPr>
        <p:spPr bwMode="auto">
          <a:xfrm>
            <a:off x="7000440" y="3386203"/>
            <a:ext cx="486966" cy="649288"/>
          </a:xfrm>
          <a:prstGeom prst="ellipse">
            <a:avLst/>
          </a:prstGeom>
          <a:solidFill>
            <a:srgbClr val="0070C0"/>
          </a:solidFill>
        </p:spPr>
        <p:style>
          <a:lnRef idx="0">
            <a:schemeClr val="accent1"/>
          </a:lnRef>
          <a:fillRef idx="3">
            <a:schemeClr val="accent1"/>
          </a:fillRef>
          <a:effectRef idx="3">
            <a:schemeClr val="accent1"/>
          </a:effectRef>
          <a:fontRef idx="minor">
            <a:schemeClr val="lt1"/>
          </a:fontRef>
        </p:style>
        <p:txBody>
          <a:bodyPr wrap="none" anchor="ctr"/>
          <a:lstStyle/>
          <a:p>
            <a:pPr algn="ctr" fontAlgn="auto">
              <a:spcBef>
                <a:spcPts val="0"/>
              </a:spcBef>
              <a:spcAft>
                <a:spcPts val="0"/>
              </a:spcAft>
              <a:defRPr/>
            </a:pPr>
            <a:r>
              <a:rPr lang="en-US" altLang="zh-CN" sz="2000" b="1" dirty="0"/>
              <a:t>I</a:t>
            </a:r>
          </a:p>
        </p:txBody>
      </p:sp>
      <p:cxnSp>
        <p:nvCxnSpPr>
          <p:cNvPr id="69" name="直接连接符 68">
            <a:extLst>
              <a:ext uri="{FF2B5EF4-FFF2-40B4-BE49-F238E27FC236}">
                <a16:creationId xmlns:a16="http://schemas.microsoft.com/office/drawing/2014/main" id="{C5FEA3AC-ABB9-48D6-8FA9-6E5D25E9E2F9}"/>
              </a:ext>
            </a:extLst>
          </p:cNvPr>
          <p:cNvCxnSpPr>
            <a:cxnSpLocks noChangeShapeType="1"/>
            <a:stCxn id="53" idx="5"/>
            <a:endCxn id="68" idx="0"/>
          </p:cNvCxnSpPr>
          <p:nvPr/>
        </p:nvCxnSpPr>
        <p:spPr bwMode="auto">
          <a:xfrm>
            <a:off x="7015532" y="2880426"/>
            <a:ext cx="228391" cy="505777"/>
          </a:xfrm>
          <a:prstGeom prst="line">
            <a:avLst/>
          </a:prstGeom>
          <a:noFill/>
          <a:ln w="19050" algn="ctr">
            <a:solidFill>
              <a:srgbClr val="0070C0"/>
            </a:solidFill>
            <a:round/>
          </a:ln>
        </p:spPr>
      </p:cxnSp>
      <p:sp>
        <p:nvSpPr>
          <p:cNvPr id="70" name="Text Box 66">
            <a:extLst>
              <a:ext uri="{FF2B5EF4-FFF2-40B4-BE49-F238E27FC236}">
                <a16:creationId xmlns:a16="http://schemas.microsoft.com/office/drawing/2014/main" id="{FAE13506-0E21-D0A9-CE2D-AFEC6C00FFC8}"/>
              </a:ext>
            </a:extLst>
          </p:cNvPr>
          <p:cNvSpPr txBox="1">
            <a:spLocks noChangeArrowheads="1"/>
          </p:cNvSpPr>
          <p:nvPr/>
        </p:nvSpPr>
        <p:spPr bwMode="auto">
          <a:xfrm>
            <a:off x="6307172" y="2986093"/>
            <a:ext cx="32573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onsolas" panose="020B0609020204030204" pitchFamily="49" charset="0"/>
                <a:ea typeface="微软雅黑" panose="020B0503020204020204" pitchFamily="34" charset="-122"/>
              </a:defRPr>
            </a:lvl1pPr>
            <a:lvl2pPr marL="742950" indent="-285750">
              <a:defRPr>
                <a:solidFill>
                  <a:schemeClr val="tx1"/>
                </a:solidFill>
                <a:latin typeface="Consolas" panose="020B0609020204030204" pitchFamily="49" charset="0"/>
                <a:ea typeface="微软雅黑" panose="020B0503020204020204" pitchFamily="34" charset="-122"/>
              </a:defRPr>
            </a:lvl2pPr>
            <a:lvl3pPr marL="1143000" indent="-228600">
              <a:defRPr>
                <a:solidFill>
                  <a:schemeClr val="tx1"/>
                </a:solidFill>
                <a:latin typeface="Consolas" panose="020B0609020204030204" pitchFamily="49" charset="0"/>
                <a:ea typeface="微软雅黑" panose="020B0503020204020204" pitchFamily="34" charset="-122"/>
              </a:defRPr>
            </a:lvl3pPr>
            <a:lvl4pPr marL="1600200" indent="-228600">
              <a:defRPr>
                <a:solidFill>
                  <a:schemeClr val="tx1"/>
                </a:solidFill>
                <a:latin typeface="Consolas" panose="020B0609020204030204" pitchFamily="49" charset="0"/>
                <a:ea typeface="微软雅黑" panose="020B0503020204020204" pitchFamily="34" charset="-122"/>
              </a:defRPr>
            </a:lvl4pPr>
            <a:lvl5pPr marL="2057400" indent="-228600">
              <a:defRPr>
                <a:solidFill>
                  <a:schemeClr val="tx1"/>
                </a:solidFill>
                <a:latin typeface="Consolas" panose="020B0609020204030204" pitchFamily="49" charset="0"/>
                <a:ea typeface="微软雅黑" panose="020B0503020204020204" pitchFamily="34" charset="-122"/>
              </a:defRPr>
            </a:lvl5pPr>
            <a:lvl6pPr marL="25146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6pPr>
            <a:lvl7pPr marL="29718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7pPr>
            <a:lvl8pPr marL="34290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8pPr>
            <a:lvl9pPr marL="38862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9pPr>
          </a:lstStyle>
          <a:p>
            <a:r>
              <a:rPr lang="en-US" altLang="zh-CN" sz="2000" b="1" dirty="0">
                <a:solidFill>
                  <a:srgbClr val="0000FF"/>
                </a:solidFill>
              </a:rPr>
              <a:t>2</a:t>
            </a:r>
            <a:endParaRPr lang="en-US" altLang="zh-CN" sz="2000" b="1" dirty="0">
              <a:solidFill>
                <a:srgbClr val="FF0000"/>
              </a:solidFill>
            </a:endParaRPr>
          </a:p>
        </p:txBody>
      </p:sp>
      <p:sp>
        <p:nvSpPr>
          <p:cNvPr id="71" name="Text Box 66">
            <a:extLst>
              <a:ext uri="{FF2B5EF4-FFF2-40B4-BE49-F238E27FC236}">
                <a16:creationId xmlns:a16="http://schemas.microsoft.com/office/drawing/2014/main" id="{A7C96898-F50C-7859-763A-33FA7A501B6D}"/>
              </a:ext>
            </a:extLst>
          </p:cNvPr>
          <p:cNvSpPr txBox="1">
            <a:spLocks noChangeArrowheads="1"/>
          </p:cNvSpPr>
          <p:nvPr/>
        </p:nvSpPr>
        <p:spPr bwMode="auto">
          <a:xfrm>
            <a:off x="6852049" y="2982257"/>
            <a:ext cx="32573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onsolas" panose="020B0609020204030204" pitchFamily="49" charset="0"/>
                <a:ea typeface="微软雅黑" panose="020B0503020204020204" pitchFamily="34" charset="-122"/>
              </a:defRPr>
            </a:lvl1pPr>
            <a:lvl2pPr marL="742950" indent="-285750">
              <a:defRPr>
                <a:solidFill>
                  <a:schemeClr val="tx1"/>
                </a:solidFill>
                <a:latin typeface="Consolas" panose="020B0609020204030204" pitchFamily="49" charset="0"/>
                <a:ea typeface="微软雅黑" panose="020B0503020204020204" pitchFamily="34" charset="-122"/>
              </a:defRPr>
            </a:lvl2pPr>
            <a:lvl3pPr marL="1143000" indent="-228600">
              <a:defRPr>
                <a:solidFill>
                  <a:schemeClr val="tx1"/>
                </a:solidFill>
                <a:latin typeface="Consolas" panose="020B0609020204030204" pitchFamily="49" charset="0"/>
                <a:ea typeface="微软雅黑" panose="020B0503020204020204" pitchFamily="34" charset="-122"/>
              </a:defRPr>
            </a:lvl3pPr>
            <a:lvl4pPr marL="1600200" indent="-228600">
              <a:defRPr>
                <a:solidFill>
                  <a:schemeClr val="tx1"/>
                </a:solidFill>
                <a:latin typeface="Consolas" panose="020B0609020204030204" pitchFamily="49" charset="0"/>
                <a:ea typeface="微软雅黑" panose="020B0503020204020204" pitchFamily="34" charset="-122"/>
              </a:defRPr>
            </a:lvl4pPr>
            <a:lvl5pPr marL="2057400" indent="-228600">
              <a:defRPr>
                <a:solidFill>
                  <a:schemeClr val="tx1"/>
                </a:solidFill>
                <a:latin typeface="Consolas" panose="020B0609020204030204" pitchFamily="49" charset="0"/>
                <a:ea typeface="微软雅黑" panose="020B0503020204020204" pitchFamily="34" charset="-122"/>
              </a:defRPr>
            </a:lvl5pPr>
            <a:lvl6pPr marL="25146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6pPr>
            <a:lvl7pPr marL="29718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7pPr>
            <a:lvl8pPr marL="34290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8pPr>
            <a:lvl9pPr marL="38862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9pPr>
          </a:lstStyle>
          <a:p>
            <a:r>
              <a:rPr lang="en-US" altLang="zh-CN" sz="2000" b="1" dirty="0">
                <a:solidFill>
                  <a:srgbClr val="0000FF"/>
                </a:solidFill>
              </a:rPr>
              <a:t>4</a:t>
            </a:r>
            <a:endParaRPr lang="en-US" altLang="zh-CN" sz="2000" b="1" dirty="0">
              <a:solidFill>
                <a:srgbClr val="FF0000"/>
              </a:solidFill>
            </a:endParaRPr>
          </a:p>
        </p:txBody>
      </p:sp>
      <p:sp>
        <p:nvSpPr>
          <p:cNvPr id="72" name="Oval 100">
            <a:extLst>
              <a:ext uri="{FF2B5EF4-FFF2-40B4-BE49-F238E27FC236}">
                <a16:creationId xmlns:a16="http://schemas.microsoft.com/office/drawing/2014/main" id="{6A79A077-409B-92DC-5F8C-FC60620DFE3A}"/>
              </a:ext>
            </a:extLst>
          </p:cNvPr>
          <p:cNvSpPr>
            <a:spLocks noChangeArrowheads="1"/>
          </p:cNvSpPr>
          <p:nvPr/>
        </p:nvSpPr>
        <p:spPr bwMode="auto">
          <a:xfrm>
            <a:off x="7765278" y="3386175"/>
            <a:ext cx="486966" cy="649288"/>
          </a:xfrm>
          <a:prstGeom prst="ellipse">
            <a:avLst/>
          </a:prstGeom>
          <a:solidFill>
            <a:srgbClr val="0070C0"/>
          </a:solidFill>
        </p:spPr>
        <p:style>
          <a:lnRef idx="0">
            <a:schemeClr val="accent1"/>
          </a:lnRef>
          <a:fillRef idx="3">
            <a:schemeClr val="accent1"/>
          </a:fillRef>
          <a:effectRef idx="3">
            <a:schemeClr val="accent1"/>
          </a:effectRef>
          <a:fontRef idx="minor">
            <a:schemeClr val="lt1"/>
          </a:fontRef>
        </p:style>
        <p:txBody>
          <a:bodyPr wrap="none" anchor="ctr"/>
          <a:lstStyle/>
          <a:p>
            <a:pPr algn="ctr" fontAlgn="auto">
              <a:spcBef>
                <a:spcPts val="0"/>
              </a:spcBef>
              <a:spcAft>
                <a:spcPts val="0"/>
              </a:spcAft>
              <a:defRPr/>
            </a:pPr>
            <a:r>
              <a:rPr lang="en-US" altLang="zh-CN" sz="2000" b="1" dirty="0"/>
              <a:t>J</a:t>
            </a:r>
          </a:p>
        </p:txBody>
      </p:sp>
      <p:cxnSp>
        <p:nvCxnSpPr>
          <p:cNvPr id="73" name="直接连接符 72">
            <a:extLst>
              <a:ext uri="{FF2B5EF4-FFF2-40B4-BE49-F238E27FC236}">
                <a16:creationId xmlns:a16="http://schemas.microsoft.com/office/drawing/2014/main" id="{9C57444B-EECF-D50C-4B1A-5D38D5705793}"/>
              </a:ext>
            </a:extLst>
          </p:cNvPr>
          <p:cNvCxnSpPr>
            <a:cxnSpLocks noChangeShapeType="1"/>
            <a:endCxn id="72" idx="0"/>
          </p:cNvCxnSpPr>
          <p:nvPr/>
        </p:nvCxnSpPr>
        <p:spPr bwMode="auto">
          <a:xfrm flipH="1">
            <a:off x="8008761" y="2890979"/>
            <a:ext cx="157399" cy="495196"/>
          </a:xfrm>
          <a:prstGeom prst="line">
            <a:avLst/>
          </a:prstGeom>
          <a:noFill/>
          <a:ln w="19050" algn="ctr">
            <a:solidFill>
              <a:srgbClr val="0070C0"/>
            </a:solidFill>
            <a:round/>
          </a:ln>
        </p:spPr>
      </p:cxnSp>
      <p:sp>
        <p:nvSpPr>
          <p:cNvPr id="74" name="Oval 100">
            <a:extLst>
              <a:ext uri="{FF2B5EF4-FFF2-40B4-BE49-F238E27FC236}">
                <a16:creationId xmlns:a16="http://schemas.microsoft.com/office/drawing/2014/main" id="{B0B3D57D-C3FB-FFD3-13F7-504700298624}"/>
              </a:ext>
            </a:extLst>
          </p:cNvPr>
          <p:cNvSpPr>
            <a:spLocks noChangeArrowheads="1"/>
          </p:cNvSpPr>
          <p:nvPr/>
        </p:nvSpPr>
        <p:spPr bwMode="auto">
          <a:xfrm>
            <a:off x="8454998" y="3390011"/>
            <a:ext cx="486966" cy="649288"/>
          </a:xfrm>
          <a:prstGeom prst="ellipse">
            <a:avLst/>
          </a:prstGeom>
          <a:solidFill>
            <a:srgbClr val="0070C0"/>
          </a:solidFill>
        </p:spPr>
        <p:style>
          <a:lnRef idx="0">
            <a:schemeClr val="accent1"/>
          </a:lnRef>
          <a:fillRef idx="3">
            <a:schemeClr val="accent1"/>
          </a:fillRef>
          <a:effectRef idx="3">
            <a:schemeClr val="accent1"/>
          </a:effectRef>
          <a:fontRef idx="minor">
            <a:schemeClr val="lt1"/>
          </a:fontRef>
        </p:style>
        <p:txBody>
          <a:bodyPr wrap="none" anchor="ctr"/>
          <a:lstStyle/>
          <a:p>
            <a:pPr algn="ctr" fontAlgn="auto">
              <a:spcBef>
                <a:spcPts val="0"/>
              </a:spcBef>
              <a:spcAft>
                <a:spcPts val="0"/>
              </a:spcAft>
              <a:defRPr/>
            </a:pPr>
            <a:r>
              <a:rPr lang="en-US" altLang="zh-CN" sz="2000" b="1" dirty="0"/>
              <a:t>K</a:t>
            </a:r>
          </a:p>
        </p:txBody>
      </p:sp>
      <p:cxnSp>
        <p:nvCxnSpPr>
          <p:cNvPr id="75" name="直接连接符 74">
            <a:extLst>
              <a:ext uri="{FF2B5EF4-FFF2-40B4-BE49-F238E27FC236}">
                <a16:creationId xmlns:a16="http://schemas.microsoft.com/office/drawing/2014/main" id="{8A17F874-7B94-10EB-62FB-5072E931EE4E}"/>
              </a:ext>
            </a:extLst>
          </p:cNvPr>
          <p:cNvCxnSpPr>
            <a:cxnSpLocks noChangeShapeType="1"/>
            <a:endCxn id="74" idx="0"/>
          </p:cNvCxnSpPr>
          <p:nvPr/>
        </p:nvCxnSpPr>
        <p:spPr bwMode="auto">
          <a:xfrm>
            <a:off x="8470090" y="2884234"/>
            <a:ext cx="228391" cy="505777"/>
          </a:xfrm>
          <a:prstGeom prst="line">
            <a:avLst/>
          </a:prstGeom>
          <a:noFill/>
          <a:ln w="19050" algn="ctr">
            <a:solidFill>
              <a:srgbClr val="0070C0"/>
            </a:solidFill>
            <a:round/>
          </a:ln>
        </p:spPr>
      </p:cxnSp>
      <p:sp>
        <p:nvSpPr>
          <p:cNvPr id="76" name="Text Box 66">
            <a:extLst>
              <a:ext uri="{FF2B5EF4-FFF2-40B4-BE49-F238E27FC236}">
                <a16:creationId xmlns:a16="http://schemas.microsoft.com/office/drawing/2014/main" id="{6010343E-FC42-9F20-6737-766D8952989A}"/>
              </a:ext>
            </a:extLst>
          </p:cNvPr>
          <p:cNvSpPr txBox="1">
            <a:spLocks noChangeArrowheads="1"/>
          </p:cNvSpPr>
          <p:nvPr/>
        </p:nvSpPr>
        <p:spPr bwMode="auto">
          <a:xfrm>
            <a:off x="7761730" y="2989901"/>
            <a:ext cx="32573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onsolas" panose="020B0609020204030204" pitchFamily="49" charset="0"/>
                <a:ea typeface="微软雅黑" panose="020B0503020204020204" pitchFamily="34" charset="-122"/>
              </a:defRPr>
            </a:lvl1pPr>
            <a:lvl2pPr marL="742950" indent="-285750">
              <a:defRPr>
                <a:solidFill>
                  <a:schemeClr val="tx1"/>
                </a:solidFill>
                <a:latin typeface="Consolas" panose="020B0609020204030204" pitchFamily="49" charset="0"/>
                <a:ea typeface="微软雅黑" panose="020B0503020204020204" pitchFamily="34" charset="-122"/>
              </a:defRPr>
            </a:lvl2pPr>
            <a:lvl3pPr marL="1143000" indent="-228600">
              <a:defRPr>
                <a:solidFill>
                  <a:schemeClr val="tx1"/>
                </a:solidFill>
                <a:latin typeface="Consolas" panose="020B0609020204030204" pitchFamily="49" charset="0"/>
                <a:ea typeface="微软雅黑" panose="020B0503020204020204" pitchFamily="34" charset="-122"/>
              </a:defRPr>
            </a:lvl3pPr>
            <a:lvl4pPr marL="1600200" indent="-228600">
              <a:defRPr>
                <a:solidFill>
                  <a:schemeClr val="tx1"/>
                </a:solidFill>
                <a:latin typeface="Consolas" panose="020B0609020204030204" pitchFamily="49" charset="0"/>
                <a:ea typeface="微软雅黑" panose="020B0503020204020204" pitchFamily="34" charset="-122"/>
              </a:defRPr>
            </a:lvl4pPr>
            <a:lvl5pPr marL="2057400" indent="-228600">
              <a:defRPr>
                <a:solidFill>
                  <a:schemeClr val="tx1"/>
                </a:solidFill>
                <a:latin typeface="Consolas" panose="020B0609020204030204" pitchFamily="49" charset="0"/>
                <a:ea typeface="微软雅黑" panose="020B0503020204020204" pitchFamily="34" charset="-122"/>
              </a:defRPr>
            </a:lvl5pPr>
            <a:lvl6pPr marL="25146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6pPr>
            <a:lvl7pPr marL="29718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7pPr>
            <a:lvl8pPr marL="34290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8pPr>
            <a:lvl9pPr marL="38862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9pPr>
          </a:lstStyle>
          <a:p>
            <a:r>
              <a:rPr lang="en-US" altLang="zh-CN" sz="2000" b="1" dirty="0">
                <a:solidFill>
                  <a:srgbClr val="0000FF"/>
                </a:solidFill>
              </a:rPr>
              <a:t>2</a:t>
            </a:r>
            <a:endParaRPr lang="en-US" altLang="zh-CN" sz="2000" b="1" dirty="0">
              <a:solidFill>
                <a:srgbClr val="FF0000"/>
              </a:solidFill>
            </a:endParaRPr>
          </a:p>
        </p:txBody>
      </p:sp>
      <p:sp>
        <p:nvSpPr>
          <p:cNvPr id="77" name="Text Box 66">
            <a:extLst>
              <a:ext uri="{FF2B5EF4-FFF2-40B4-BE49-F238E27FC236}">
                <a16:creationId xmlns:a16="http://schemas.microsoft.com/office/drawing/2014/main" id="{AC9B72C1-6352-9486-852A-80998C8B1721}"/>
              </a:ext>
            </a:extLst>
          </p:cNvPr>
          <p:cNvSpPr txBox="1">
            <a:spLocks noChangeArrowheads="1"/>
          </p:cNvSpPr>
          <p:nvPr/>
        </p:nvSpPr>
        <p:spPr bwMode="auto">
          <a:xfrm>
            <a:off x="8306607" y="2986065"/>
            <a:ext cx="32573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onsolas" panose="020B0609020204030204" pitchFamily="49" charset="0"/>
                <a:ea typeface="微软雅黑" panose="020B0503020204020204" pitchFamily="34" charset="-122"/>
              </a:defRPr>
            </a:lvl1pPr>
            <a:lvl2pPr marL="742950" indent="-285750">
              <a:defRPr>
                <a:solidFill>
                  <a:schemeClr val="tx1"/>
                </a:solidFill>
                <a:latin typeface="Consolas" panose="020B0609020204030204" pitchFamily="49" charset="0"/>
                <a:ea typeface="微软雅黑" panose="020B0503020204020204" pitchFamily="34" charset="-122"/>
              </a:defRPr>
            </a:lvl2pPr>
            <a:lvl3pPr marL="1143000" indent="-228600">
              <a:defRPr>
                <a:solidFill>
                  <a:schemeClr val="tx1"/>
                </a:solidFill>
                <a:latin typeface="Consolas" panose="020B0609020204030204" pitchFamily="49" charset="0"/>
                <a:ea typeface="微软雅黑" panose="020B0503020204020204" pitchFamily="34" charset="-122"/>
              </a:defRPr>
            </a:lvl3pPr>
            <a:lvl4pPr marL="1600200" indent="-228600">
              <a:defRPr>
                <a:solidFill>
                  <a:schemeClr val="tx1"/>
                </a:solidFill>
                <a:latin typeface="Consolas" panose="020B0609020204030204" pitchFamily="49" charset="0"/>
                <a:ea typeface="微软雅黑" panose="020B0503020204020204" pitchFamily="34" charset="-122"/>
              </a:defRPr>
            </a:lvl4pPr>
            <a:lvl5pPr marL="2057400" indent="-228600">
              <a:defRPr>
                <a:solidFill>
                  <a:schemeClr val="tx1"/>
                </a:solidFill>
                <a:latin typeface="Consolas" panose="020B0609020204030204" pitchFamily="49" charset="0"/>
                <a:ea typeface="微软雅黑" panose="020B0503020204020204" pitchFamily="34" charset="-122"/>
              </a:defRPr>
            </a:lvl5pPr>
            <a:lvl6pPr marL="25146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6pPr>
            <a:lvl7pPr marL="29718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7pPr>
            <a:lvl8pPr marL="34290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8pPr>
            <a:lvl9pPr marL="38862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9pPr>
          </a:lstStyle>
          <a:p>
            <a:r>
              <a:rPr lang="en-US" altLang="zh-CN" sz="2000" b="1" dirty="0">
                <a:solidFill>
                  <a:srgbClr val="0000FF"/>
                </a:solidFill>
              </a:rPr>
              <a:t>3</a:t>
            </a:r>
            <a:endParaRPr lang="en-US" altLang="zh-CN" sz="2000" b="1" dirty="0">
              <a:solidFill>
                <a:srgbClr val="FF0000"/>
              </a:solidFill>
            </a:endParaRPr>
          </a:p>
        </p:txBody>
      </p:sp>
      <p:sp>
        <p:nvSpPr>
          <p:cNvPr id="78" name="Oval 79">
            <a:extLst>
              <a:ext uri="{FF2B5EF4-FFF2-40B4-BE49-F238E27FC236}">
                <a16:creationId xmlns:a16="http://schemas.microsoft.com/office/drawing/2014/main" id="{44F30754-0758-034D-D581-7E1E8BE9E5F3}"/>
              </a:ext>
            </a:extLst>
          </p:cNvPr>
          <p:cNvSpPr>
            <a:spLocks noChangeArrowheads="1"/>
          </p:cNvSpPr>
          <p:nvPr/>
        </p:nvSpPr>
        <p:spPr bwMode="auto">
          <a:xfrm>
            <a:off x="4931329" y="4581439"/>
            <a:ext cx="486966" cy="649288"/>
          </a:xfrm>
          <a:prstGeom prst="ellipse">
            <a:avLst/>
          </a:prstGeom>
          <a:solidFill>
            <a:srgbClr val="008000"/>
          </a:solidFill>
        </p:spPr>
        <p:style>
          <a:lnRef idx="0">
            <a:schemeClr val="accent1"/>
          </a:lnRef>
          <a:fillRef idx="3">
            <a:schemeClr val="accent1"/>
          </a:fillRef>
          <a:effectRef idx="3">
            <a:schemeClr val="accent1"/>
          </a:effectRef>
          <a:fontRef idx="minor">
            <a:schemeClr val="lt1"/>
          </a:fontRef>
        </p:style>
        <p:txBody>
          <a:bodyPr wrap="none" anchor="ctr"/>
          <a:lstStyle/>
          <a:p>
            <a:pPr algn="ctr" fontAlgn="auto">
              <a:spcBef>
                <a:spcPts val="0"/>
              </a:spcBef>
              <a:spcAft>
                <a:spcPts val="0"/>
              </a:spcAft>
              <a:defRPr/>
            </a:pPr>
            <a:r>
              <a:rPr lang="en-US" altLang="zh-CN" sz="2000" b="1" dirty="0"/>
              <a:t>L</a:t>
            </a:r>
          </a:p>
        </p:txBody>
      </p:sp>
      <p:cxnSp>
        <p:nvCxnSpPr>
          <p:cNvPr id="79" name="直接连接符 81">
            <a:extLst>
              <a:ext uri="{FF2B5EF4-FFF2-40B4-BE49-F238E27FC236}">
                <a16:creationId xmlns:a16="http://schemas.microsoft.com/office/drawing/2014/main" id="{A66F6486-8294-6B43-037B-EBFAF2BA063D}"/>
              </a:ext>
            </a:extLst>
          </p:cNvPr>
          <p:cNvCxnSpPr>
            <a:cxnSpLocks noChangeShapeType="1"/>
            <a:stCxn id="61" idx="4"/>
            <a:endCxn id="78" idx="0"/>
          </p:cNvCxnSpPr>
          <p:nvPr/>
        </p:nvCxnSpPr>
        <p:spPr bwMode="auto">
          <a:xfrm>
            <a:off x="5162092" y="4062319"/>
            <a:ext cx="12720" cy="519120"/>
          </a:xfrm>
          <a:prstGeom prst="line">
            <a:avLst/>
          </a:prstGeom>
          <a:noFill/>
          <a:ln w="19050" algn="ctr">
            <a:solidFill>
              <a:srgbClr val="0070C0"/>
            </a:solidFill>
            <a:round/>
          </a:ln>
        </p:spPr>
      </p:cxnSp>
      <p:sp>
        <p:nvSpPr>
          <p:cNvPr id="80" name="Text Box 66">
            <a:extLst>
              <a:ext uri="{FF2B5EF4-FFF2-40B4-BE49-F238E27FC236}">
                <a16:creationId xmlns:a16="http://schemas.microsoft.com/office/drawing/2014/main" id="{858D0A24-F9CD-F02E-94F1-676F8B4BA5CB}"/>
              </a:ext>
            </a:extLst>
          </p:cNvPr>
          <p:cNvSpPr txBox="1">
            <a:spLocks noChangeArrowheads="1"/>
          </p:cNvSpPr>
          <p:nvPr/>
        </p:nvSpPr>
        <p:spPr bwMode="auto">
          <a:xfrm>
            <a:off x="4822621" y="4121824"/>
            <a:ext cx="32573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onsolas" panose="020B0609020204030204" pitchFamily="49" charset="0"/>
                <a:ea typeface="微软雅黑" panose="020B0503020204020204" pitchFamily="34" charset="-122"/>
              </a:defRPr>
            </a:lvl1pPr>
            <a:lvl2pPr marL="742950" indent="-285750">
              <a:defRPr>
                <a:solidFill>
                  <a:schemeClr val="tx1"/>
                </a:solidFill>
                <a:latin typeface="Consolas" panose="020B0609020204030204" pitchFamily="49" charset="0"/>
                <a:ea typeface="微软雅黑" panose="020B0503020204020204" pitchFamily="34" charset="-122"/>
              </a:defRPr>
            </a:lvl2pPr>
            <a:lvl3pPr marL="1143000" indent="-228600">
              <a:defRPr>
                <a:solidFill>
                  <a:schemeClr val="tx1"/>
                </a:solidFill>
                <a:latin typeface="Consolas" panose="020B0609020204030204" pitchFamily="49" charset="0"/>
                <a:ea typeface="微软雅黑" panose="020B0503020204020204" pitchFamily="34" charset="-122"/>
              </a:defRPr>
            </a:lvl3pPr>
            <a:lvl4pPr marL="1600200" indent="-228600">
              <a:defRPr>
                <a:solidFill>
                  <a:schemeClr val="tx1"/>
                </a:solidFill>
                <a:latin typeface="Consolas" panose="020B0609020204030204" pitchFamily="49" charset="0"/>
                <a:ea typeface="微软雅黑" panose="020B0503020204020204" pitchFamily="34" charset="-122"/>
              </a:defRPr>
            </a:lvl4pPr>
            <a:lvl5pPr marL="2057400" indent="-228600">
              <a:defRPr>
                <a:solidFill>
                  <a:schemeClr val="tx1"/>
                </a:solidFill>
                <a:latin typeface="Consolas" panose="020B0609020204030204" pitchFamily="49" charset="0"/>
                <a:ea typeface="微软雅黑" panose="020B0503020204020204" pitchFamily="34" charset="-122"/>
              </a:defRPr>
            </a:lvl5pPr>
            <a:lvl6pPr marL="25146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6pPr>
            <a:lvl7pPr marL="29718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7pPr>
            <a:lvl8pPr marL="34290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8pPr>
            <a:lvl9pPr marL="38862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9pPr>
          </a:lstStyle>
          <a:p>
            <a:r>
              <a:rPr lang="en-US" altLang="zh-CN" sz="2000" b="1" dirty="0">
                <a:solidFill>
                  <a:srgbClr val="0000FF"/>
                </a:solidFill>
              </a:rPr>
              <a:t>4</a:t>
            </a:r>
            <a:endParaRPr lang="en-US" altLang="zh-CN" sz="2000" b="1" dirty="0">
              <a:solidFill>
                <a:srgbClr val="FF0000"/>
              </a:solidFill>
            </a:endParaRPr>
          </a:p>
        </p:txBody>
      </p:sp>
      <p:sp>
        <p:nvSpPr>
          <p:cNvPr id="81" name="Text Box 80">
            <a:extLst>
              <a:ext uri="{FF2B5EF4-FFF2-40B4-BE49-F238E27FC236}">
                <a16:creationId xmlns:a16="http://schemas.microsoft.com/office/drawing/2014/main" id="{A71C57F6-2CFD-43E0-1D7D-7E8B38719989}"/>
              </a:ext>
            </a:extLst>
          </p:cNvPr>
          <p:cNvSpPr txBox="1">
            <a:spLocks noChangeArrowheads="1"/>
          </p:cNvSpPr>
          <p:nvPr/>
        </p:nvSpPr>
        <p:spPr bwMode="auto">
          <a:xfrm>
            <a:off x="4919973" y="6280125"/>
            <a:ext cx="52861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onsolas" panose="020B0609020204030204" pitchFamily="49" charset="0"/>
                <a:ea typeface="微软雅黑" panose="020B0503020204020204" pitchFamily="34" charset="-122"/>
              </a:defRPr>
            </a:lvl1pPr>
            <a:lvl2pPr marL="742950" indent="-285750">
              <a:defRPr>
                <a:solidFill>
                  <a:schemeClr val="tx1"/>
                </a:solidFill>
                <a:latin typeface="Consolas" panose="020B0609020204030204" pitchFamily="49" charset="0"/>
                <a:ea typeface="微软雅黑" panose="020B0503020204020204" pitchFamily="34" charset="-122"/>
              </a:defRPr>
            </a:lvl2pPr>
            <a:lvl3pPr marL="1143000" indent="-228600">
              <a:defRPr>
                <a:solidFill>
                  <a:schemeClr val="tx1"/>
                </a:solidFill>
                <a:latin typeface="Consolas" panose="020B0609020204030204" pitchFamily="49" charset="0"/>
                <a:ea typeface="微软雅黑" panose="020B0503020204020204" pitchFamily="34" charset="-122"/>
              </a:defRPr>
            </a:lvl3pPr>
            <a:lvl4pPr marL="1600200" indent="-228600">
              <a:defRPr>
                <a:solidFill>
                  <a:schemeClr val="tx1"/>
                </a:solidFill>
                <a:latin typeface="Consolas" panose="020B0609020204030204" pitchFamily="49" charset="0"/>
                <a:ea typeface="微软雅黑" panose="020B0503020204020204" pitchFamily="34" charset="-122"/>
              </a:defRPr>
            </a:lvl4pPr>
            <a:lvl5pPr marL="2057400" indent="-228600">
              <a:defRPr>
                <a:solidFill>
                  <a:schemeClr val="tx1"/>
                </a:solidFill>
                <a:latin typeface="Consolas" panose="020B0609020204030204" pitchFamily="49" charset="0"/>
                <a:ea typeface="微软雅黑" panose="020B0503020204020204" pitchFamily="34" charset="-122"/>
              </a:defRPr>
            </a:lvl5pPr>
            <a:lvl6pPr marL="25146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6pPr>
            <a:lvl7pPr marL="29718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7pPr>
            <a:lvl8pPr marL="34290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8pPr>
            <a:lvl9pPr marL="38862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9pPr>
          </a:lstStyle>
          <a:p>
            <a:r>
              <a:rPr lang="en-US" altLang="zh-CN" sz="2000" b="1" dirty="0">
                <a:solidFill>
                  <a:srgbClr val="006600"/>
                </a:solidFill>
              </a:rPr>
              <a:t>29</a:t>
            </a:r>
          </a:p>
        </p:txBody>
      </p:sp>
      <p:sp>
        <p:nvSpPr>
          <p:cNvPr id="82" name="Oval 79">
            <a:extLst>
              <a:ext uri="{FF2B5EF4-FFF2-40B4-BE49-F238E27FC236}">
                <a16:creationId xmlns:a16="http://schemas.microsoft.com/office/drawing/2014/main" id="{9EED7649-A604-E085-2B2E-196ED2181F7E}"/>
              </a:ext>
            </a:extLst>
          </p:cNvPr>
          <p:cNvSpPr>
            <a:spLocks noChangeArrowheads="1"/>
          </p:cNvSpPr>
          <p:nvPr/>
        </p:nvSpPr>
        <p:spPr bwMode="auto">
          <a:xfrm>
            <a:off x="5663034" y="4569748"/>
            <a:ext cx="486966" cy="649288"/>
          </a:xfrm>
          <a:prstGeom prst="ellipse">
            <a:avLst/>
          </a:prstGeom>
          <a:solidFill>
            <a:srgbClr val="008000"/>
          </a:solidFill>
        </p:spPr>
        <p:style>
          <a:lnRef idx="0">
            <a:schemeClr val="accent1"/>
          </a:lnRef>
          <a:fillRef idx="3">
            <a:schemeClr val="accent1"/>
          </a:fillRef>
          <a:effectRef idx="3">
            <a:schemeClr val="accent1"/>
          </a:effectRef>
          <a:fontRef idx="minor">
            <a:schemeClr val="lt1"/>
          </a:fontRef>
        </p:style>
        <p:txBody>
          <a:bodyPr wrap="none" anchor="ctr"/>
          <a:lstStyle/>
          <a:p>
            <a:pPr algn="ctr" fontAlgn="auto">
              <a:spcBef>
                <a:spcPts val="0"/>
              </a:spcBef>
              <a:spcAft>
                <a:spcPts val="0"/>
              </a:spcAft>
              <a:defRPr/>
            </a:pPr>
            <a:r>
              <a:rPr lang="en-US" altLang="zh-CN" sz="2000" b="1" dirty="0"/>
              <a:t>M</a:t>
            </a:r>
          </a:p>
        </p:txBody>
      </p:sp>
      <p:cxnSp>
        <p:nvCxnSpPr>
          <p:cNvPr id="83" name="直接连接符 81">
            <a:extLst>
              <a:ext uri="{FF2B5EF4-FFF2-40B4-BE49-F238E27FC236}">
                <a16:creationId xmlns:a16="http://schemas.microsoft.com/office/drawing/2014/main" id="{0A2F0E83-B91D-DB95-846E-3002F4AAE04D}"/>
              </a:ext>
            </a:extLst>
          </p:cNvPr>
          <p:cNvCxnSpPr>
            <a:cxnSpLocks noChangeShapeType="1"/>
            <a:endCxn id="82" idx="0"/>
          </p:cNvCxnSpPr>
          <p:nvPr/>
        </p:nvCxnSpPr>
        <p:spPr bwMode="auto">
          <a:xfrm>
            <a:off x="5893797" y="4050628"/>
            <a:ext cx="12720" cy="519120"/>
          </a:xfrm>
          <a:prstGeom prst="line">
            <a:avLst/>
          </a:prstGeom>
          <a:noFill/>
          <a:ln w="19050" algn="ctr">
            <a:solidFill>
              <a:srgbClr val="0070C0"/>
            </a:solidFill>
            <a:round/>
          </a:ln>
        </p:spPr>
      </p:cxnSp>
      <p:sp>
        <p:nvSpPr>
          <p:cNvPr id="84" name="Text Box 66">
            <a:extLst>
              <a:ext uri="{FF2B5EF4-FFF2-40B4-BE49-F238E27FC236}">
                <a16:creationId xmlns:a16="http://schemas.microsoft.com/office/drawing/2014/main" id="{670BF35B-FA5B-3B0C-3026-351F818ACE5D}"/>
              </a:ext>
            </a:extLst>
          </p:cNvPr>
          <p:cNvSpPr txBox="1">
            <a:spLocks noChangeArrowheads="1"/>
          </p:cNvSpPr>
          <p:nvPr/>
        </p:nvSpPr>
        <p:spPr bwMode="auto">
          <a:xfrm>
            <a:off x="5554326" y="4110133"/>
            <a:ext cx="32573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onsolas" panose="020B0609020204030204" pitchFamily="49" charset="0"/>
                <a:ea typeface="微软雅黑" panose="020B0503020204020204" pitchFamily="34" charset="-122"/>
              </a:defRPr>
            </a:lvl1pPr>
            <a:lvl2pPr marL="742950" indent="-285750">
              <a:defRPr>
                <a:solidFill>
                  <a:schemeClr val="tx1"/>
                </a:solidFill>
                <a:latin typeface="Consolas" panose="020B0609020204030204" pitchFamily="49" charset="0"/>
                <a:ea typeface="微软雅黑" panose="020B0503020204020204" pitchFamily="34" charset="-122"/>
              </a:defRPr>
            </a:lvl2pPr>
            <a:lvl3pPr marL="1143000" indent="-228600">
              <a:defRPr>
                <a:solidFill>
                  <a:schemeClr val="tx1"/>
                </a:solidFill>
                <a:latin typeface="Consolas" panose="020B0609020204030204" pitchFamily="49" charset="0"/>
                <a:ea typeface="微软雅黑" panose="020B0503020204020204" pitchFamily="34" charset="-122"/>
              </a:defRPr>
            </a:lvl3pPr>
            <a:lvl4pPr marL="1600200" indent="-228600">
              <a:defRPr>
                <a:solidFill>
                  <a:schemeClr val="tx1"/>
                </a:solidFill>
                <a:latin typeface="Consolas" panose="020B0609020204030204" pitchFamily="49" charset="0"/>
                <a:ea typeface="微软雅黑" panose="020B0503020204020204" pitchFamily="34" charset="-122"/>
              </a:defRPr>
            </a:lvl4pPr>
            <a:lvl5pPr marL="2057400" indent="-228600">
              <a:defRPr>
                <a:solidFill>
                  <a:schemeClr val="tx1"/>
                </a:solidFill>
                <a:latin typeface="Consolas" panose="020B0609020204030204" pitchFamily="49" charset="0"/>
                <a:ea typeface="微软雅黑" panose="020B0503020204020204" pitchFamily="34" charset="-122"/>
              </a:defRPr>
            </a:lvl5pPr>
            <a:lvl6pPr marL="25146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6pPr>
            <a:lvl7pPr marL="29718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7pPr>
            <a:lvl8pPr marL="34290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8pPr>
            <a:lvl9pPr marL="38862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9pPr>
          </a:lstStyle>
          <a:p>
            <a:r>
              <a:rPr lang="en-US" altLang="zh-CN" sz="2000" b="1" dirty="0">
                <a:solidFill>
                  <a:srgbClr val="0000FF"/>
                </a:solidFill>
              </a:rPr>
              <a:t>3</a:t>
            </a:r>
            <a:endParaRPr lang="en-US" altLang="zh-CN" sz="2000" b="1" dirty="0">
              <a:solidFill>
                <a:srgbClr val="FF0000"/>
              </a:solidFill>
            </a:endParaRPr>
          </a:p>
        </p:txBody>
      </p:sp>
      <p:sp>
        <p:nvSpPr>
          <p:cNvPr id="85" name="Text Box 80">
            <a:extLst>
              <a:ext uri="{FF2B5EF4-FFF2-40B4-BE49-F238E27FC236}">
                <a16:creationId xmlns:a16="http://schemas.microsoft.com/office/drawing/2014/main" id="{0FC8D3C7-D6BC-2EF0-833D-C543854D051E}"/>
              </a:ext>
            </a:extLst>
          </p:cNvPr>
          <p:cNvSpPr txBox="1">
            <a:spLocks noChangeArrowheads="1"/>
          </p:cNvSpPr>
          <p:nvPr/>
        </p:nvSpPr>
        <p:spPr bwMode="auto">
          <a:xfrm>
            <a:off x="5668125" y="6303485"/>
            <a:ext cx="52861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onsolas" panose="020B0609020204030204" pitchFamily="49" charset="0"/>
                <a:ea typeface="微软雅黑" panose="020B0503020204020204" pitchFamily="34" charset="-122"/>
              </a:defRPr>
            </a:lvl1pPr>
            <a:lvl2pPr marL="742950" indent="-285750">
              <a:defRPr>
                <a:solidFill>
                  <a:schemeClr val="tx1"/>
                </a:solidFill>
                <a:latin typeface="Consolas" panose="020B0609020204030204" pitchFamily="49" charset="0"/>
                <a:ea typeface="微软雅黑" panose="020B0503020204020204" pitchFamily="34" charset="-122"/>
              </a:defRPr>
            </a:lvl2pPr>
            <a:lvl3pPr marL="1143000" indent="-228600">
              <a:defRPr>
                <a:solidFill>
                  <a:schemeClr val="tx1"/>
                </a:solidFill>
                <a:latin typeface="Consolas" panose="020B0609020204030204" pitchFamily="49" charset="0"/>
                <a:ea typeface="微软雅黑" panose="020B0503020204020204" pitchFamily="34" charset="-122"/>
              </a:defRPr>
            </a:lvl3pPr>
            <a:lvl4pPr marL="1600200" indent="-228600">
              <a:defRPr>
                <a:solidFill>
                  <a:schemeClr val="tx1"/>
                </a:solidFill>
                <a:latin typeface="Consolas" panose="020B0609020204030204" pitchFamily="49" charset="0"/>
                <a:ea typeface="微软雅黑" panose="020B0503020204020204" pitchFamily="34" charset="-122"/>
              </a:defRPr>
            </a:lvl4pPr>
            <a:lvl5pPr marL="2057400" indent="-228600">
              <a:defRPr>
                <a:solidFill>
                  <a:schemeClr val="tx1"/>
                </a:solidFill>
                <a:latin typeface="Consolas" panose="020B0609020204030204" pitchFamily="49" charset="0"/>
                <a:ea typeface="微软雅黑" panose="020B0503020204020204" pitchFamily="34" charset="-122"/>
              </a:defRPr>
            </a:lvl5pPr>
            <a:lvl6pPr marL="25146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6pPr>
            <a:lvl7pPr marL="29718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7pPr>
            <a:lvl8pPr marL="34290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8pPr>
            <a:lvl9pPr marL="38862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9pPr>
          </a:lstStyle>
          <a:p>
            <a:r>
              <a:rPr lang="en-US" altLang="zh-CN" sz="2000" b="1" dirty="0">
                <a:solidFill>
                  <a:srgbClr val="006600"/>
                </a:solidFill>
              </a:rPr>
              <a:t>23</a:t>
            </a:r>
          </a:p>
        </p:txBody>
      </p:sp>
      <p:cxnSp>
        <p:nvCxnSpPr>
          <p:cNvPr id="86" name="直接连接符 74">
            <a:extLst>
              <a:ext uri="{FF2B5EF4-FFF2-40B4-BE49-F238E27FC236}">
                <a16:creationId xmlns:a16="http://schemas.microsoft.com/office/drawing/2014/main" id="{882AFE14-E831-7550-ADE1-52787229D0AF}"/>
              </a:ext>
            </a:extLst>
          </p:cNvPr>
          <p:cNvCxnSpPr>
            <a:cxnSpLocks noChangeShapeType="1"/>
          </p:cNvCxnSpPr>
          <p:nvPr/>
        </p:nvCxnSpPr>
        <p:spPr bwMode="auto">
          <a:xfrm>
            <a:off x="5198792" y="5165668"/>
            <a:ext cx="0" cy="530229"/>
          </a:xfrm>
          <a:prstGeom prst="line">
            <a:avLst/>
          </a:prstGeom>
          <a:noFill/>
          <a:ln w="19050" algn="ctr">
            <a:solidFill>
              <a:srgbClr val="0070C0"/>
            </a:solidFill>
            <a:round/>
          </a:ln>
        </p:spPr>
      </p:cxnSp>
      <p:sp>
        <p:nvSpPr>
          <p:cNvPr id="87" name="Text Box 66">
            <a:extLst>
              <a:ext uri="{FF2B5EF4-FFF2-40B4-BE49-F238E27FC236}">
                <a16:creationId xmlns:a16="http://schemas.microsoft.com/office/drawing/2014/main" id="{0EAF23A2-5DC4-0E4F-3B8F-091812EDA1EC}"/>
              </a:ext>
            </a:extLst>
          </p:cNvPr>
          <p:cNvSpPr txBox="1">
            <a:spLocks noChangeArrowheads="1"/>
          </p:cNvSpPr>
          <p:nvPr/>
        </p:nvSpPr>
        <p:spPr bwMode="auto">
          <a:xfrm>
            <a:off x="4855360" y="5230727"/>
            <a:ext cx="32573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onsolas" panose="020B0609020204030204" pitchFamily="49" charset="0"/>
                <a:ea typeface="微软雅黑" panose="020B0503020204020204" pitchFamily="34" charset="-122"/>
              </a:defRPr>
            </a:lvl1pPr>
            <a:lvl2pPr marL="742950" indent="-285750">
              <a:defRPr>
                <a:solidFill>
                  <a:schemeClr val="tx1"/>
                </a:solidFill>
                <a:latin typeface="Consolas" panose="020B0609020204030204" pitchFamily="49" charset="0"/>
                <a:ea typeface="微软雅黑" panose="020B0503020204020204" pitchFamily="34" charset="-122"/>
              </a:defRPr>
            </a:lvl2pPr>
            <a:lvl3pPr marL="1143000" indent="-228600">
              <a:defRPr>
                <a:solidFill>
                  <a:schemeClr val="tx1"/>
                </a:solidFill>
                <a:latin typeface="Consolas" panose="020B0609020204030204" pitchFamily="49" charset="0"/>
                <a:ea typeface="微软雅黑" panose="020B0503020204020204" pitchFamily="34" charset="-122"/>
              </a:defRPr>
            </a:lvl3pPr>
            <a:lvl4pPr marL="1600200" indent="-228600">
              <a:defRPr>
                <a:solidFill>
                  <a:schemeClr val="tx1"/>
                </a:solidFill>
                <a:latin typeface="Consolas" panose="020B0609020204030204" pitchFamily="49" charset="0"/>
                <a:ea typeface="微软雅黑" panose="020B0503020204020204" pitchFamily="34" charset="-122"/>
              </a:defRPr>
            </a:lvl4pPr>
            <a:lvl5pPr marL="2057400" indent="-228600">
              <a:defRPr>
                <a:solidFill>
                  <a:schemeClr val="tx1"/>
                </a:solidFill>
                <a:latin typeface="Consolas" panose="020B0609020204030204" pitchFamily="49" charset="0"/>
                <a:ea typeface="微软雅黑" panose="020B0503020204020204" pitchFamily="34" charset="-122"/>
              </a:defRPr>
            </a:lvl5pPr>
            <a:lvl6pPr marL="25146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6pPr>
            <a:lvl7pPr marL="29718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7pPr>
            <a:lvl8pPr marL="34290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8pPr>
            <a:lvl9pPr marL="38862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9pPr>
          </a:lstStyle>
          <a:p>
            <a:r>
              <a:rPr lang="en-US" altLang="zh-CN" sz="2000" b="1" dirty="0">
                <a:solidFill>
                  <a:srgbClr val="0000FF"/>
                </a:solidFill>
              </a:rPr>
              <a:t>1</a:t>
            </a:r>
            <a:endParaRPr lang="en-US" altLang="zh-CN" sz="2000" b="1" dirty="0">
              <a:solidFill>
                <a:srgbClr val="FF0000"/>
              </a:solidFill>
            </a:endParaRPr>
          </a:p>
        </p:txBody>
      </p:sp>
      <p:sp>
        <p:nvSpPr>
          <p:cNvPr id="88" name="Oval 62">
            <a:extLst>
              <a:ext uri="{FF2B5EF4-FFF2-40B4-BE49-F238E27FC236}">
                <a16:creationId xmlns:a16="http://schemas.microsoft.com/office/drawing/2014/main" id="{5AC5F60E-3348-E6A2-BF67-1AEDA2F83D63}"/>
              </a:ext>
            </a:extLst>
          </p:cNvPr>
          <p:cNvSpPr>
            <a:spLocks noChangeArrowheads="1"/>
          </p:cNvSpPr>
          <p:nvPr/>
        </p:nvSpPr>
        <p:spPr bwMode="auto">
          <a:xfrm>
            <a:off x="4955309" y="5630837"/>
            <a:ext cx="486966" cy="649288"/>
          </a:xfrm>
          <a:prstGeom prst="ellipse">
            <a:avLst/>
          </a:prstGeom>
          <a:solidFill>
            <a:srgbClr val="0070C0"/>
          </a:solidFill>
        </p:spPr>
        <p:style>
          <a:lnRef idx="0">
            <a:schemeClr val="accent1"/>
          </a:lnRef>
          <a:fillRef idx="3">
            <a:schemeClr val="accent1"/>
          </a:fillRef>
          <a:effectRef idx="3">
            <a:schemeClr val="accent1"/>
          </a:effectRef>
          <a:fontRef idx="minor">
            <a:schemeClr val="lt1"/>
          </a:fontRef>
        </p:style>
        <p:txBody>
          <a:bodyPr wrap="none" anchor="ctr"/>
          <a:lstStyle/>
          <a:p>
            <a:pPr algn="ctr"/>
            <a:r>
              <a:rPr lang="en-US" altLang="zh-CN" sz="2000" b="1" dirty="0"/>
              <a:t>A</a:t>
            </a:r>
          </a:p>
        </p:txBody>
      </p:sp>
      <p:cxnSp>
        <p:nvCxnSpPr>
          <p:cNvPr id="89" name="直接连接符 74">
            <a:extLst>
              <a:ext uri="{FF2B5EF4-FFF2-40B4-BE49-F238E27FC236}">
                <a16:creationId xmlns:a16="http://schemas.microsoft.com/office/drawing/2014/main" id="{6611BA6F-A732-6C69-FD82-4ADFD4B6BA9A}"/>
              </a:ext>
            </a:extLst>
          </p:cNvPr>
          <p:cNvCxnSpPr>
            <a:cxnSpLocks noChangeShapeType="1"/>
          </p:cNvCxnSpPr>
          <p:nvPr/>
        </p:nvCxnSpPr>
        <p:spPr bwMode="auto">
          <a:xfrm>
            <a:off x="5953252" y="5165278"/>
            <a:ext cx="0" cy="530229"/>
          </a:xfrm>
          <a:prstGeom prst="line">
            <a:avLst/>
          </a:prstGeom>
          <a:noFill/>
          <a:ln w="19050" algn="ctr">
            <a:solidFill>
              <a:srgbClr val="0070C0"/>
            </a:solidFill>
            <a:round/>
          </a:ln>
        </p:spPr>
      </p:cxnSp>
      <p:sp>
        <p:nvSpPr>
          <p:cNvPr id="90" name="Text Box 66">
            <a:extLst>
              <a:ext uri="{FF2B5EF4-FFF2-40B4-BE49-F238E27FC236}">
                <a16:creationId xmlns:a16="http://schemas.microsoft.com/office/drawing/2014/main" id="{32B7778A-1A1C-C47F-FD39-3AEA7FD4E139}"/>
              </a:ext>
            </a:extLst>
          </p:cNvPr>
          <p:cNvSpPr txBox="1">
            <a:spLocks noChangeArrowheads="1"/>
          </p:cNvSpPr>
          <p:nvPr/>
        </p:nvSpPr>
        <p:spPr bwMode="auto">
          <a:xfrm>
            <a:off x="5609820" y="5230337"/>
            <a:ext cx="32573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onsolas" panose="020B0609020204030204" pitchFamily="49" charset="0"/>
                <a:ea typeface="微软雅黑" panose="020B0503020204020204" pitchFamily="34" charset="-122"/>
              </a:defRPr>
            </a:lvl1pPr>
            <a:lvl2pPr marL="742950" indent="-285750">
              <a:defRPr>
                <a:solidFill>
                  <a:schemeClr val="tx1"/>
                </a:solidFill>
                <a:latin typeface="Consolas" panose="020B0609020204030204" pitchFamily="49" charset="0"/>
                <a:ea typeface="微软雅黑" panose="020B0503020204020204" pitchFamily="34" charset="-122"/>
              </a:defRPr>
            </a:lvl2pPr>
            <a:lvl3pPr marL="1143000" indent="-228600">
              <a:defRPr>
                <a:solidFill>
                  <a:schemeClr val="tx1"/>
                </a:solidFill>
                <a:latin typeface="Consolas" panose="020B0609020204030204" pitchFamily="49" charset="0"/>
                <a:ea typeface="微软雅黑" panose="020B0503020204020204" pitchFamily="34" charset="-122"/>
              </a:defRPr>
            </a:lvl3pPr>
            <a:lvl4pPr marL="1600200" indent="-228600">
              <a:defRPr>
                <a:solidFill>
                  <a:schemeClr val="tx1"/>
                </a:solidFill>
                <a:latin typeface="Consolas" panose="020B0609020204030204" pitchFamily="49" charset="0"/>
                <a:ea typeface="微软雅黑" panose="020B0503020204020204" pitchFamily="34" charset="-122"/>
              </a:defRPr>
            </a:lvl4pPr>
            <a:lvl5pPr marL="2057400" indent="-228600">
              <a:defRPr>
                <a:solidFill>
                  <a:schemeClr val="tx1"/>
                </a:solidFill>
                <a:latin typeface="Consolas" panose="020B0609020204030204" pitchFamily="49" charset="0"/>
                <a:ea typeface="微软雅黑" panose="020B0503020204020204" pitchFamily="34" charset="-122"/>
              </a:defRPr>
            </a:lvl5pPr>
            <a:lvl6pPr marL="25146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6pPr>
            <a:lvl7pPr marL="29718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7pPr>
            <a:lvl8pPr marL="34290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8pPr>
            <a:lvl9pPr marL="38862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9pPr>
          </a:lstStyle>
          <a:p>
            <a:r>
              <a:rPr lang="en-US" altLang="zh-CN" sz="2000" b="1" dirty="0">
                <a:solidFill>
                  <a:srgbClr val="0000FF"/>
                </a:solidFill>
              </a:rPr>
              <a:t>1</a:t>
            </a:r>
            <a:endParaRPr lang="en-US" altLang="zh-CN" sz="2000" b="1" dirty="0">
              <a:solidFill>
                <a:srgbClr val="FF0000"/>
              </a:solidFill>
            </a:endParaRPr>
          </a:p>
        </p:txBody>
      </p:sp>
      <p:sp>
        <p:nvSpPr>
          <p:cNvPr id="91" name="Oval 62">
            <a:extLst>
              <a:ext uri="{FF2B5EF4-FFF2-40B4-BE49-F238E27FC236}">
                <a16:creationId xmlns:a16="http://schemas.microsoft.com/office/drawing/2014/main" id="{C16D4842-FA21-3BE8-A61E-0E7F889F4952}"/>
              </a:ext>
            </a:extLst>
          </p:cNvPr>
          <p:cNvSpPr>
            <a:spLocks noChangeArrowheads="1"/>
          </p:cNvSpPr>
          <p:nvPr/>
        </p:nvSpPr>
        <p:spPr bwMode="auto">
          <a:xfrm>
            <a:off x="5709769" y="5630447"/>
            <a:ext cx="486966" cy="649288"/>
          </a:xfrm>
          <a:prstGeom prst="ellipse">
            <a:avLst/>
          </a:prstGeom>
          <a:solidFill>
            <a:srgbClr val="0070C0"/>
          </a:solidFill>
        </p:spPr>
        <p:style>
          <a:lnRef idx="0">
            <a:schemeClr val="accent1"/>
          </a:lnRef>
          <a:fillRef idx="3">
            <a:schemeClr val="accent1"/>
          </a:fillRef>
          <a:effectRef idx="3">
            <a:schemeClr val="accent1"/>
          </a:effectRef>
          <a:fontRef idx="minor">
            <a:schemeClr val="lt1"/>
          </a:fontRef>
        </p:style>
        <p:txBody>
          <a:bodyPr wrap="none" anchor="ctr"/>
          <a:lstStyle/>
          <a:p>
            <a:pPr algn="ctr"/>
            <a:r>
              <a:rPr lang="en-US" altLang="zh-CN" sz="2000" b="1" dirty="0"/>
              <a:t>A</a:t>
            </a:r>
          </a:p>
        </p:txBody>
      </p:sp>
      <p:sp>
        <p:nvSpPr>
          <p:cNvPr id="92" name="Oval 75">
            <a:extLst>
              <a:ext uri="{FF2B5EF4-FFF2-40B4-BE49-F238E27FC236}">
                <a16:creationId xmlns:a16="http://schemas.microsoft.com/office/drawing/2014/main" id="{10265F84-C1C9-452B-6C1D-947BA7D9940D}"/>
              </a:ext>
            </a:extLst>
          </p:cNvPr>
          <p:cNvSpPr>
            <a:spLocks noChangeArrowheads="1"/>
          </p:cNvSpPr>
          <p:nvPr/>
        </p:nvSpPr>
        <p:spPr bwMode="auto">
          <a:xfrm>
            <a:off x="6292648" y="3382366"/>
            <a:ext cx="486966" cy="649287"/>
          </a:xfrm>
          <a:prstGeom prst="ellipse">
            <a:avLst/>
          </a:prstGeom>
          <a:solidFill>
            <a:srgbClr val="C00000"/>
          </a:solidFill>
        </p:spPr>
        <p:style>
          <a:lnRef idx="0">
            <a:schemeClr val="accent1"/>
          </a:lnRef>
          <a:fillRef idx="3">
            <a:schemeClr val="accent1"/>
          </a:fillRef>
          <a:effectRef idx="3">
            <a:schemeClr val="accent1"/>
          </a:effectRef>
          <a:fontRef idx="minor">
            <a:schemeClr val="lt1"/>
          </a:fontRef>
        </p:style>
        <p:txBody>
          <a:bodyPr wrap="none" anchor="ctr"/>
          <a:lstStyle/>
          <a:p>
            <a:pPr algn="ctr" fontAlgn="auto">
              <a:spcBef>
                <a:spcPts val="0"/>
              </a:spcBef>
              <a:spcAft>
                <a:spcPts val="0"/>
              </a:spcAft>
              <a:defRPr/>
            </a:pPr>
            <a:r>
              <a:rPr lang="en-US" altLang="zh-CN" sz="2000" b="1" dirty="0"/>
              <a:t>H</a:t>
            </a:r>
          </a:p>
        </p:txBody>
      </p:sp>
      <p:sp>
        <p:nvSpPr>
          <p:cNvPr id="93" name="TextBox 20">
            <a:extLst>
              <a:ext uri="{FF2B5EF4-FFF2-40B4-BE49-F238E27FC236}">
                <a16:creationId xmlns:a16="http://schemas.microsoft.com/office/drawing/2014/main" id="{8235822F-C878-61A1-10A5-0C5E378E145B}"/>
              </a:ext>
            </a:extLst>
          </p:cNvPr>
          <p:cNvSpPr txBox="1"/>
          <p:nvPr/>
        </p:nvSpPr>
        <p:spPr>
          <a:xfrm>
            <a:off x="6470037" y="2975512"/>
            <a:ext cx="333236" cy="369332"/>
          </a:xfrm>
          <a:prstGeom prst="rect">
            <a:avLst/>
          </a:prstGeom>
          <a:noFill/>
        </p:spPr>
        <p:txBody>
          <a:bodyPr wrap="square" rtlCol="0">
            <a:spAutoFit/>
          </a:bodyPr>
          <a:lstStyle/>
          <a:p>
            <a:r>
              <a:rPr lang="en-US" altLang="zh-CN" dirty="0">
                <a:solidFill>
                  <a:srgbClr val="FF0000"/>
                </a:solidFill>
              </a:rPr>
              <a:t>X</a:t>
            </a:r>
            <a:endParaRPr lang="zh-CN" altLang="en-US" dirty="0">
              <a:solidFill>
                <a:srgbClr val="FF0000"/>
              </a:solidFill>
            </a:endParaRPr>
          </a:p>
        </p:txBody>
      </p:sp>
      <p:sp>
        <p:nvSpPr>
          <p:cNvPr id="94" name="Oval 79">
            <a:extLst>
              <a:ext uri="{FF2B5EF4-FFF2-40B4-BE49-F238E27FC236}">
                <a16:creationId xmlns:a16="http://schemas.microsoft.com/office/drawing/2014/main" id="{A18D5803-00B7-0E87-DA3E-F16471559576}"/>
              </a:ext>
            </a:extLst>
          </p:cNvPr>
          <p:cNvSpPr>
            <a:spLocks noChangeArrowheads="1"/>
          </p:cNvSpPr>
          <p:nvPr/>
        </p:nvSpPr>
        <p:spPr bwMode="auto">
          <a:xfrm>
            <a:off x="7014914" y="4558419"/>
            <a:ext cx="486966" cy="649288"/>
          </a:xfrm>
          <a:prstGeom prst="ellipse">
            <a:avLst/>
          </a:prstGeom>
          <a:solidFill>
            <a:srgbClr val="008000"/>
          </a:solidFill>
        </p:spPr>
        <p:style>
          <a:lnRef idx="0">
            <a:schemeClr val="accent1"/>
          </a:lnRef>
          <a:fillRef idx="3">
            <a:schemeClr val="accent1"/>
          </a:fillRef>
          <a:effectRef idx="3">
            <a:schemeClr val="accent1"/>
          </a:effectRef>
          <a:fontRef idx="minor">
            <a:schemeClr val="lt1"/>
          </a:fontRef>
        </p:style>
        <p:txBody>
          <a:bodyPr wrap="none" anchor="ctr"/>
          <a:lstStyle/>
          <a:p>
            <a:pPr algn="ctr" fontAlgn="auto">
              <a:spcBef>
                <a:spcPts val="0"/>
              </a:spcBef>
              <a:spcAft>
                <a:spcPts val="0"/>
              </a:spcAft>
              <a:defRPr/>
            </a:pPr>
            <a:r>
              <a:rPr lang="en-US" altLang="zh-CN" sz="2000" b="1" dirty="0"/>
              <a:t>O</a:t>
            </a:r>
          </a:p>
        </p:txBody>
      </p:sp>
      <p:cxnSp>
        <p:nvCxnSpPr>
          <p:cNvPr id="95" name="直接连接符 81">
            <a:extLst>
              <a:ext uri="{FF2B5EF4-FFF2-40B4-BE49-F238E27FC236}">
                <a16:creationId xmlns:a16="http://schemas.microsoft.com/office/drawing/2014/main" id="{9F124DF9-11AB-DBB6-0F1B-0B287976A886}"/>
              </a:ext>
            </a:extLst>
          </p:cNvPr>
          <p:cNvCxnSpPr>
            <a:cxnSpLocks noChangeShapeType="1"/>
            <a:endCxn id="94" idx="0"/>
          </p:cNvCxnSpPr>
          <p:nvPr/>
        </p:nvCxnSpPr>
        <p:spPr bwMode="auto">
          <a:xfrm>
            <a:off x="7245677" y="4039299"/>
            <a:ext cx="12720" cy="519120"/>
          </a:xfrm>
          <a:prstGeom prst="line">
            <a:avLst/>
          </a:prstGeom>
          <a:noFill/>
          <a:ln w="19050" algn="ctr">
            <a:solidFill>
              <a:srgbClr val="0070C0"/>
            </a:solidFill>
            <a:round/>
          </a:ln>
        </p:spPr>
      </p:cxnSp>
      <p:sp>
        <p:nvSpPr>
          <p:cNvPr id="96" name="Text Box 66">
            <a:extLst>
              <a:ext uri="{FF2B5EF4-FFF2-40B4-BE49-F238E27FC236}">
                <a16:creationId xmlns:a16="http://schemas.microsoft.com/office/drawing/2014/main" id="{53C0E7E2-7AD8-6617-FF35-9DB1225AA4E8}"/>
              </a:ext>
            </a:extLst>
          </p:cNvPr>
          <p:cNvSpPr txBox="1">
            <a:spLocks noChangeArrowheads="1"/>
          </p:cNvSpPr>
          <p:nvPr/>
        </p:nvSpPr>
        <p:spPr bwMode="auto">
          <a:xfrm>
            <a:off x="6906206" y="4098804"/>
            <a:ext cx="32573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onsolas" panose="020B0609020204030204" pitchFamily="49" charset="0"/>
                <a:ea typeface="微软雅黑" panose="020B0503020204020204" pitchFamily="34" charset="-122"/>
              </a:defRPr>
            </a:lvl1pPr>
            <a:lvl2pPr marL="742950" indent="-285750">
              <a:defRPr>
                <a:solidFill>
                  <a:schemeClr val="tx1"/>
                </a:solidFill>
                <a:latin typeface="Consolas" panose="020B0609020204030204" pitchFamily="49" charset="0"/>
                <a:ea typeface="微软雅黑" panose="020B0503020204020204" pitchFamily="34" charset="-122"/>
              </a:defRPr>
            </a:lvl2pPr>
            <a:lvl3pPr marL="1143000" indent="-228600">
              <a:defRPr>
                <a:solidFill>
                  <a:schemeClr val="tx1"/>
                </a:solidFill>
                <a:latin typeface="Consolas" panose="020B0609020204030204" pitchFamily="49" charset="0"/>
                <a:ea typeface="微软雅黑" panose="020B0503020204020204" pitchFamily="34" charset="-122"/>
              </a:defRPr>
            </a:lvl3pPr>
            <a:lvl4pPr marL="1600200" indent="-228600">
              <a:defRPr>
                <a:solidFill>
                  <a:schemeClr val="tx1"/>
                </a:solidFill>
                <a:latin typeface="Consolas" panose="020B0609020204030204" pitchFamily="49" charset="0"/>
                <a:ea typeface="微软雅黑" panose="020B0503020204020204" pitchFamily="34" charset="-122"/>
              </a:defRPr>
            </a:lvl4pPr>
            <a:lvl5pPr marL="2057400" indent="-228600">
              <a:defRPr>
                <a:solidFill>
                  <a:schemeClr val="tx1"/>
                </a:solidFill>
                <a:latin typeface="Consolas" panose="020B0609020204030204" pitchFamily="49" charset="0"/>
                <a:ea typeface="微软雅黑" panose="020B0503020204020204" pitchFamily="34" charset="-122"/>
              </a:defRPr>
            </a:lvl5pPr>
            <a:lvl6pPr marL="25146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6pPr>
            <a:lvl7pPr marL="29718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7pPr>
            <a:lvl8pPr marL="34290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8pPr>
            <a:lvl9pPr marL="38862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9pPr>
          </a:lstStyle>
          <a:p>
            <a:r>
              <a:rPr lang="en-US" altLang="zh-CN" sz="2000" b="1" dirty="0">
                <a:solidFill>
                  <a:srgbClr val="0000FF"/>
                </a:solidFill>
              </a:rPr>
              <a:t>2</a:t>
            </a:r>
            <a:endParaRPr lang="en-US" altLang="zh-CN" sz="2000" b="1" dirty="0">
              <a:solidFill>
                <a:srgbClr val="FF0000"/>
              </a:solidFill>
            </a:endParaRPr>
          </a:p>
        </p:txBody>
      </p:sp>
      <p:cxnSp>
        <p:nvCxnSpPr>
          <p:cNvPr id="97" name="直接连接符 74">
            <a:extLst>
              <a:ext uri="{FF2B5EF4-FFF2-40B4-BE49-F238E27FC236}">
                <a16:creationId xmlns:a16="http://schemas.microsoft.com/office/drawing/2014/main" id="{B236CE99-B92B-4C99-EB68-C1F3E35D66A2}"/>
              </a:ext>
            </a:extLst>
          </p:cNvPr>
          <p:cNvCxnSpPr>
            <a:cxnSpLocks noChangeShapeType="1"/>
          </p:cNvCxnSpPr>
          <p:nvPr/>
        </p:nvCxnSpPr>
        <p:spPr bwMode="auto">
          <a:xfrm>
            <a:off x="7305132" y="5153949"/>
            <a:ext cx="0" cy="530229"/>
          </a:xfrm>
          <a:prstGeom prst="line">
            <a:avLst/>
          </a:prstGeom>
          <a:noFill/>
          <a:ln w="19050" algn="ctr">
            <a:solidFill>
              <a:srgbClr val="0070C0"/>
            </a:solidFill>
            <a:round/>
          </a:ln>
        </p:spPr>
      </p:cxnSp>
      <p:sp>
        <p:nvSpPr>
          <p:cNvPr id="98" name="Text Box 66">
            <a:extLst>
              <a:ext uri="{FF2B5EF4-FFF2-40B4-BE49-F238E27FC236}">
                <a16:creationId xmlns:a16="http://schemas.microsoft.com/office/drawing/2014/main" id="{8739F0BD-AA7A-1FAD-02C6-9AFD072F15EB}"/>
              </a:ext>
            </a:extLst>
          </p:cNvPr>
          <p:cNvSpPr txBox="1">
            <a:spLocks noChangeArrowheads="1"/>
          </p:cNvSpPr>
          <p:nvPr/>
        </p:nvSpPr>
        <p:spPr bwMode="auto">
          <a:xfrm>
            <a:off x="6961700" y="5219008"/>
            <a:ext cx="32573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onsolas" panose="020B0609020204030204" pitchFamily="49" charset="0"/>
                <a:ea typeface="微软雅黑" panose="020B0503020204020204" pitchFamily="34" charset="-122"/>
              </a:defRPr>
            </a:lvl1pPr>
            <a:lvl2pPr marL="742950" indent="-285750">
              <a:defRPr>
                <a:solidFill>
                  <a:schemeClr val="tx1"/>
                </a:solidFill>
                <a:latin typeface="Consolas" panose="020B0609020204030204" pitchFamily="49" charset="0"/>
                <a:ea typeface="微软雅黑" panose="020B0503020204020204" pitchFamily="34" charset="-122"/>
              </a:defRPr>
            </a:lvl2pPr>
            <a:lvl3pPr marL="1143000" indent="-228600">
              <a:defRPr>
                <a:solidFill>
                  <a:schemeClr val="tx1"/>
                </a:solidFill>
                <a:latin typeface="Consolas" panose="020B0609020204030204" pitchFamily="49" charset="0"/>
                <a:ea typeface="微软雅黑" panose="020B0503020204020204" pitchFamily="34" charset="-122"/>
              </a:defRPr>
            </a:lvl3pPr>
            <a:lvl4pPr marL="1600200" indent="-228600">
              <a:defRPr>
                <a:solidFill>
                  <a:schemeClr val="tx1"/>
                </a:solidFill>
                <a:latin typeface="Consolas" panose="020B0609020204030204" pitchFamily="49" charset="0"/>
                <a:ea typeface="微软雅黑" panose="020B0503020204020204" pitchFamily="34" charset="-122"/>
              </a:defRPr>
            </a:lvl4pPr>
            <a:lvl5pPr marL="2057400" indent="-228600">
              <a:defRPr>
                <a:solidFill>
                  <a:schemeClr val="tx1"/>
                </a:solidFill>
                <a:latin typeface="Consolas" panose="020B0609020204030204" pitchFamily="49" charset="0"/>
                <a:ea typeface="微软雅黑" panose="020B0503020204020204" pitchFamily="34" charset="-122"/>
              </a:defRPr>
            </a:lvl5pPr>
            <a:lvl6pPr marL="25146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6pPr>
            <a:lvl7pPr marL="29718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7pPr>
            <a:lvl8pPr marL="34290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8pPr>
            <a:lvl9pPr marL="38862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9pPr>
          </a:lstStyle>
          <a:p>
            <a:r>
              <a:rPr lang="en-US" altLang="zh-CN" sz="2000" b="1" dirty="0">
                <a:solidFill>
                  <a:srgbClr val="0000FF"/>
                </a:solidFill>
              </a:rPr>
              <a:t>1</a:t>
            </a:r>
            <a:endParaRPr lang="en-US" altLang="zh-CN" sz="2000" b="1" dirty="0">
              <a:solidFill>
                <a:srgbClr val="FF0000"/>
              </a:solidFill>
            </a:endParaRPr>
          </a:p>
        </p:txBody>
      </p:sp>
      <p:sp>
        <p:nvSpPr>
          <p:cNvPr id="99" name="Oval 62">
            <a:extLst>
              <a:ext uri="{FF2B5EF4-FFF2-40B4-BE49-F238E27FC236}">
                <a16:creationId xmlns:a16="http://schemas.microsoft.com/office/drawing/2014/main" id="{8EEC739D-CFF2-DBF6-0690-E8A3934ED67F}"/>
              </a:ext>
            </a:extLst>
          </p:cNvPr>
          <p:cNvSpPr>
            <a:spLocks noChangeArrowheads="1"/>
          </p:cNvSpPr>
          <p:nvPr/>
        </p:nvSpPr>
        <p:spPr bwMode="auto">
          <a:xfrm>
            <a:off x="7061649" y="5619118"/>
            <a:ext cx="486966" cy="649288"/>
          </a:xfrm>
          <a:prstGeom prst="ellipse">
            <a:avLst/>
          </a:prstGeom>
          <a:solidFill>
            <a:srgbClr val="0070C0"/>
          </a:solidFill>
        </p:spPr>
        <p:style>
          <a:lnRef idx="0">
            <a:schemeClr val="accent1"/>
          </a:lnRef>
          <a:fillRef idx="3">
            <a:schemeClr val="accent1"/>
          </a:fillRef>
          <a:effectRef idx="3">
            <a:schemeClr val="accent1"/>
          </a:effectRef>
          <a:fontRef idx="minor">
            <a:schemeClr val="lt1"/>
          </a:fontRef>
        </p:style>
        <p:txBody>
          <a:bodyPr wrap="none" anchor="ctr"/>
          <a:lstStyle/>
          <a:p>
            <a:pPr algn="ctr"/>
            <a:r>
              <a:rPr lang="en-US" altLang="zh-CN" sz="2000" b="1" dirty="0"/>
              <a:t>A</a:t>
            </a:r>
          </a:p>
        </p:txBody>
      </p:sp>
      <p:sp>
        <p:nvSpPr>
          <p:cNvPr id="100" name="Text Box 80">
            <a:extLst>
              <a:ext uri="{FF2B5EF4-FFF2-40B4-BE49-F238E27FC236}">
                <a16:creationId xmlns:a16="http://schemas.microsoft.com/office/drawing/2014/main" id="{2AFD5F69-F701-D8F1-30C1-5A685D47146C}"/>
              </a:ext>
            </a:extLst>
          </p:cNvPr>
          <p:cNvSpPr txBox="1">
            <a:spLocks noChangeArrowheads="1"/>
          </p:cNvSpPr>
          <p:nvPr/>
        </p:nvSpPr>
        <p:spPr bwMode="auto">
          <a:xfrm>
            <a:off x="7023125" y="6303485"/>
            <a:ext cx="52861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onsolas" panose="020B0609020204030204" pitchFamily="49" charset="0"/>
                <a:ea typeface="微软雅黑" panose="020B0503020204020204" pitchFamily="34" charset="-122"/>
              </a:defRPr>
            </a:lvl1pPr>
            <a:lvl2pPr marL="742950" indent="-285750">
              <a:defRPr>
                <a:solidFill>
                  <a:schemeClr val="tx1"/>
                </a:solidFill>
                <a:latin typeface="Consolas" panose="020B0609020204030204" pitchFamily="49" charset="0"/>
                <a:ea typeface="微软雅黑" panose="020B0503020204020204" pitchFamily="34" charset="-122"/>
              </a:defRPr>
            </a:lvl2pPr>
            <a:lvl3pPr marL="1143000" indent="-228600">
              <a:defRPr>
                <a:solidFill>
                  <a:schemeClr val="tx1"/>
                </a:solidFill>
                <a:latin typeface="Consolas" panose="020B0609020204030204" pitchFamily="49" charset="0"/>
                <a:ea typeface="微软雅黑" panose="020B0503020204020204" pitchFamily="34" charset="-122"/>
              </a:defRPr>
            </a:lvl3pPr>
            <a:lvl4pPr marL="1600200" indent="-228600">
              <a:defRPr>
                <a:solidFill>
                  <a:schemeClr val="tx1"/>
                </a:solidFill>
                <a:latin typeface="Consolas" panose="020B0609020204030204" pitchFamily="49" charset="0"/>
                <a:ea typeface="微软雅黑" panose="020B0503020204020204" pitchFamily="34" charset="-122"/>
              </a:defRPr>
            </a:lvl4pPr>
            <a:lvl5pPr marL="2057400" indent="-228600">
              <a:defRPr>
                <a:solidFill>
                  <a:schemeClr val="tx1"/>
                </a:solidFill>
                <a:latin typeface="Consolas" panose="020B0609020204030204" pitchFamily="49" charset="0"/>
                <a:ea typeface="微软雅黑" panose="020B0503020204020204" pitchFamily="34" charset="-122"/>
              </a:defRPr>
            </a:lvl5pPr>
            <a:lvl6pPr marL="25146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6pPr>
            <a:lvl7pPr marL="29718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7pPr>
            <a:lvl8pPr marL="34290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8pPr>
            <a:lvl9pPr marL="38862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9pPr>
          </a:lstStyle>
          <a:p>
            <a:r>
              <a:rPr lang="en-US" altLang="zh-CN" sz="2000" b="1" dirty="0">
                <a:solidFill>
                  <a:srgbClr val="006600"/>
                </a:solidFill>
              </a:rPr>
              <a:t>23</a:t>
            </a:r>
          </a:p>
        </p:txBody>
      </p:sp>
    </p:spTree>
    <p:extLst>
      <p:ext uri="{BB962C8B-B14F-4D97-AF65-F5344CB8AC3E}">
        <p14:creationId xmlns:p14="http://schemas.microsoft.com/office/powerpoint/2010/main" val="296514057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val 62"/>
          <p:cNvSpPr>
            <a:spLocks noChangeArrowheads="1"/>
          </p:cNvSpPr>
          <p:nvPr/>
        </p:nvSpPr>
        <p:spPr bwMode="auto">
          <a:xfrm>
            <a:off x="6579622" y="121656"/>
            <a:ext cx="486966" cy="649288"/>
          </a:xfrm>
          <a:prstGeom prst="ellipse">
            <a:avLst/>
          </a:prstGeom>
          <a:solidFill>
            <a:srgbClr val="0070C0"/>
          </a:solidFill>
        </p:spPr>
        <p:style>
          <a:lnRef idx="0">
            <a:schemeClr val="accent1"/>
          </a:lnRef>
          <a:fillRef idx="3">
            <a:schemeClr val="accent1"/>
          </a:fillRef>
          <a:effectRef idx="3">
            <a:schemeClr val="accent1"/>
          </a:effectRef>
          <a:fontRef idx="minor">
            <a:schemeClr val="lt1"/>
          </a:fontRef>
        </p:style>
        <p:txBody>
          <a:bodyPr wrap="none" anchor="ctr"/>
          <a:lstStyle/>
          <a:p>
            <a:pPr algn="ctr"/>
            <a:r>
              <a:rPr lang="en-US" altLang="zh-CN" sz="2000" b="1" dirty="0"/>
              <a:t>A</a:t>
            </a:r>
          </a:p>
        </p:txBody>
      </p:sp>
      <p:sp>
        <p:nvSpPr>
          <p:cNvPr id="3" name="Oval 64"/>
          <p:cNvSpPr>
            <a:spLocks noChangeArrowheads="1"/>
          </p:cNvSpPr>
          <p:nvPr/>
        </p:nvSpPr>
        <p:spPr bwMode="auto">
          <a:xfrm>
            <a:off x="6597324" y="1301173"/>
            <a:ext cx="486965" cy="649288"/>
          </a:xfrm>
          <a:prstGeom prst="ellipse">
            <a:avLst/>
          </a:prstGeom>
          <a:solidFill>
            <a:srgbClr val="0070C0"/>
          </a:solidFill>
        </p:spPr>
        <p:style>
          <a:lnRef idx="0">
            <a:schemeClr val="accent1"/>
          </a:lnRef>
          <a:fillRef idx="3">
            <a:schemeClr val="accent1"/>
          </a:fillRef>
          <a:effectRef idx="3">
            <a:schemeClr val="accent1"/>
          </a:effectRef>
          <a:fontRef idx="minor">
            <a:schemeClr val="lt1"/>
          </a:fontRef>
        </p:style>
        <p:txBody>
          <a:bodyPr wrap="none" anchor="ctr"/>
          <a:lstStyle/>
          <a:p>
            <a:pPr algn="ctr" fontAlgn="auto">
              <a:spcBef>
                <a:spcPts val="0"/>
              </a:spcBef>
              <a:spcAft>
                <a:spcPts val="0"/>
              </a:spcAft>
              <a:defRPr/>
            </a:pPr>
            <a:r>
              <a:rPr lang="en-US" altLang="zh-CN" sz="2000" b="1" dirty="0"/>
              <a:t>B</a:t>
            </a:r>
          </a:p>
        </p:txBody>
      </p:sp>
      <p:cxnSp>
        <p:nvCxnSpPr>
          <p:cNvPr id="4" name="直接连接符 74"/>
          <p:cNvCxnSpPr>
            <a:cxnSpLocks noChangeShapeType="1"/>
          </p:cNvCxnSpPr>
          <p:nvPr/>
        </p:nvCxnSpPr>
        <p:spPr bwMode="auto">
          <a:xfrm>
            <a:off x="6840807" y="770944"/>
            <a:ext cx="0" cy="530229"/>
          </a:xfrm>
          <a:prstGeom prst="line">
            <a:avLst/>
          </a:prstGeom>
          <a:noFill/>
          <a:ln w="19050" algn="ctr">
            <a:solidFill>
              <a:srgbClr val="0070C0"/>
            </a:solidFill>
            <a:round/>
          </a:ln>
        </p:spPr>
      </p:cxnSp>
      <p:sp>
        <p:nvSpPr>
          <p:cNvPr id="5" name="Text Box 66"/>
          <p:cNvSpPr txBox="1">
            <a:spLocks noChangeArrowheads="1"/>
          </p:cNvSpPr>
          <p:nvPr/>
        </p:nvSpPr>
        <p:spPr bwMode="auto">
          <a:xfrm>
            <a:off x="6497375" y="836003"/>
            <a:ext cx="32573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onsolas" panose="020B0609020204030204" pitchFamily="49" charset="0"/>
                <a:ea typeface="微软雅黑" panose="020B0503020204020204" pitchFamily="34" charset="-122"/>
              </a:defRPr>
            </a:lvl1pPr>
            <a:lvl2pPr marL="742950" indent="-285750">
              <a:defRPr>
                <a:solidFill>
                  <a:schemeClr val="tx1"/>
                </a:solidFill>
                <a:latin typeface="Consolas" panose="020B0609020204030204" pitchFamily="49" charset="0"/>
                <a:ea typeface="微软雅黑" panose="020B0503020204020204" pitchFamily="34" charset="-122"/>
              </a:defRPr>
            </a:lvl2pPr>
            <a:lvl3pPr marL="1143000" indent="-228600">
              <a:defRPr>
                <a:solidFill>
                  <a:schemeClr val="tx1"/>
                </a:solidFill>
                <a:latin typeface="Consolas" panose="020B0609020204030204" pitchFamily="49" charset="0"/>
                <a:ea typeface="微软雅黑" panose="020B0503020204020204" pitchFamily="34" charset="-122"/>
              </a:defRPr>
            </a:lvl3pPr>
            <a:lvl4pPr marL="1600200" indent="-228600">
              <a:defRPr>
                <a:solidFill>
                  <a:schemeClr val="tx1"/>
                </a:solidFill>
                <a:latin typeface="Consolas" panose="020B0609020204030204" pitchFamily="49" charset="0"/>
                <a:ea typeface="微软雅黑" panose="020B0503020204020204" pitchFamily="34" charset="-122"/>
              </a:defRPr>
            </a:lvl4pPr>
            <a:lvl5pPr marL="2057400" indent="-228600">
              <a:defRPr>
                <a:solidFill>
                  <a:schemeClr val="tx1"/>
                </a:solidFill>
                <a:latin typeface="Consolas" panose="020B0609020204030204" pitchFamily="49" charset="0"/>
                <a:ea typeface="微软雅黑" panose="020B0503020204020204" pitchFamily="34" charset="-122"/>
              </a:defRPr>
            </a:lvl5pPr>
            <a:lvl6pPr marL="25146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6pPr>
            <a:lvl7pPr marL="29718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7pPr>
            <a:lvl8pPr marL="34290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8pPr>
            <a:lvl9pPr marL="38862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9pPr>
          </a:lstStyle>
          <a:p>
            <a:r>
              <a:rPr lang="en-US" altLang="zh-CN" sz="2000" b="1" dirty="0">
                <a:solidFill>
                  <a:srgbClr val="0000FF"/>
                </a:solidFill>
              </a:rPr>
              <a:t>1</a:t>
            </a:r>
            <a:endParaRPr lang="en-US" altLang="zh-CN" sz="2000" b="1" dirty="0">
              <a:solidFill>
                <a:srgbClr val="FF0000"/>
              </a:solidFill>
            </a:endParaRPr>
          </a:p>
        </p:txBody>
      </p:sp>
      <p:sp>
        <p:nvSpPr>
          <p:cNvPr id="6" name="Oval 100"/>
          <p:cNvSpPr>
            <a:spLocks noChangeArrowheads="1"/>
          </p:cNvSpPr>
          <p:nvPr/>
        </p:nvSpPr>
        <p:spPr bwMode="auto">
          <a:xfrm>
            <a:off x="5268008" y="2406430"/>
            <a:ext cx="486966" cy="649288"/>
          </a:xfrm>
          <a:prstGeom prst="ellipse">
            <a:avLst/>
          </a:prstGeom>
          <a:solidFill>
            <a:srgbClr val="0070C0"/>
          </a:solidFill>
        </p:spPr>
        <p:style>
          <a:lnRef idx="0">
            <a:schemeClr val="accent1"/>
          </a:lnRef>
          <a:fillRef idx="3">
            <a:schemeClr val="accent1"/>
          </a:fillRef>
          <a:effectRef idx="3">
            <a:schemeClr val="accent1"/>
          </a:effectRef>
          <a:fontRef idx="minor">
            <a:schemeClr val="lt1"/>
          </a:fontRef>
        </p:style>
        <p:txBody>
          <a:bodyPr wrap="none" anchor="ctr"/>
          <a:lstStyle/>
          <a:p>
            <a:pPr algn="ctr" fontAlgn="auto">
              <a:spcBef>
                <a:spcPts val="0"/>
              </a:spcBef>
              <a:spcAft>
                <a:spcPts val="0"/>
              </a:spcAft>
              <a:defRPr/>
            </a:pPr>
            <a:r>
              <a:rPr lang="en-US" altLang="zh-CN" sz="2000" b="1" dirty="0"/>
              <a:t>C</a:t>
            </a:r>
          </a:p>
        </p:txBody>
      </p:sp>
      <p:cxnSp>
        <p:nvCxnSpPr>
          <p:cNvPr id="7" name="直接连接符 6"/>
          <p:cNvCxnSpPr>
            <a:cxnSpLocks noChangeShapeType="1"/>
            <a:stCxn id="3" idx="3"/>
            <a:endCxn id="6" idx="7"/>
          </p:cNvCxnSpPr>
          <p:nvPr/>
        </p:nvCxnSpPr>
        <p:spPr bwMode="auto">
          <a:xfrm flipH="1">
            <a:off x="5683659" y="1855375"/>
            <a:ext cx="984979" cy="646141"/>
          </a:xfrm>
          <a:prstGeom prst="line">
            <a:avLst/>
          </a:prstGeom>
          <a:noFill/>
          <a:ln w="19050" algn="ctr">
            <a:solidFill>
              <a:srgbClr val="0070C0"/>
            </a:solidFill>
            <a:round/>
          </a:ln>
        </p:spPr>
      </p:cxnSp>
      <p:sp>
        <p:nvSpPr>
          <p:cNvPr id="8" name="Oval 100"/>
          <p:cNvSpPr>
            <a:spLocks noChangeArrowheads="1"/>
          </p:cNvSpPr>
          <p:nvPr/>
        </p:nvSpPr>
        <p:spPr bwMode="auto">
          <a:xfrm>
            <a:off x="8086638" y="2406430"/>
            <a:ext cx="486966" cy="649288"/>
          </a:xfrm>
          <a:prstGeom prst="ellipse">
            <a:avLst/>
          </a:prstGeom>
          <a:solidFill>
            <a:srgbClr val="0070C0"/>
          </a:solidFill>
        </p:spPr>
        <p:style>
          <a:lnRef idx="0">
            <a:schemeClr val="accent1"/>
          </a:lnRef>
          <a:fillRef idx="3">
            <a:schemeClr val="accent1"/>
          </a:fillRef>
          <a:effectRef idx="3">
            <a:schemeClr val="accent1"/>
          </a:effectRef>
          <a:fontRef idx="minor">
            <a:schemeClr val="lt1"/>
          </a:fontRef>
        </p:style>
        <p:txBody>
          <a:bodyPr wrap="none" anchor="ctr"/>
          <a:lstStyle/>
          <a:p>
            <a:pPr algn="ctr" fontAlgn="auto">
              <a:spcBef>
                <a:spcPts val="0"/>
              </a:spcBef>
              <a:spcAft>
                <a:spcPts val="0"/>
              </a:spcAft>
              <a:defRPr/>
            </a:pPr>
            <a:r>
              <a:rPr lang="en-US" altLang="zh-CN" sz="2000" b="1" dirty="0"/>
              <a:t>E</a:t>
            </a:r>
          </a:p>
        </p:txBody>
      </p:sp>
      <p:cxnSp>
        <p:nvCxnSpPr>
          <p:cNvPr id="9" name="直接连接符 8"/>
          <p:cNvCxnSpPr>
            <a:cxnSpLocks noChangeShapeType="1"/>
            <a:stCxn id="3" idx="5"/>
            <a:endCxn id="8" idx="1"/>
          </p:cNvCxnSpPr>
          <p:nvPr/>
        </p:nvCxnSpPr>
        <p:spPr bwMode="auto">
          <a:xfrm>
            <a:off x="7012975" y="1855375"/>
            <a:ext cx="1144978" cy="646141"/>
          </a:xfrm>
          <a:prstGeom prst="line">
            <a:avLst/>
          </a:prstGeom>
          <a:noFill/>
          <a:ln w="19050" algn="ctr">
            <a:solidFill>
              <a:srgbClr val="0070C0"/>
            </a:solidFill>
            <a:round/>
          </a:ln>
        </p:spPr>
      </p:cxnSp>
      <p:sp>
        <p:nvSpPr>
          <p:cNvPr id="10" name="Oval 64"/>
          <p:cNvSpPr>
            <a:spLocks noChangeArrowheads="1"/>
          </p:cNvSpPr>
          <p:nvPr/>
        </p:nvSpPr>
        <p:spPr bwMode="auto">
          <a:xfrm>
            <a:off x="6619713" y="2369021"/>
            <a:ext cx="486965" cy="649288"/>
          </a:xfrm>
          <a:prstGeom prst="ellipse">
            <a:avLst/>
          </a:prstGeom>
          <a:solidFill>
            <a:srgbClr val="0070C0"/>
          </a:solidFill>
        </p:spPr>
        <p:style>
          <a:lnRef idx="0">
            <a:schemeClr val="accent1"/>
          </a:lnRef>
          <a:fillRef idx="3">
            <a:schemeClr val="accent1"/>
          </a:fillRef>
          <a:effectRef idx="3">
            <a:schemeClr val="accent1"/>
          </a:effectRef>
          <a:fontRef idx="minor">
            <a:schemeClr val="lt1"/>
          </a:fontRef>
        </p:style>
        <p:txBody>
          <a:bodyPr wrap="none" anchor="ctr"/>
          <a:lstStyle/>
          <a:p>
            <a:pPr algn="ctr" fontAlgn="auto">
              <a:spcBef>
                <a:spcPts val="0"/>
              </a:spcBef>
              <a:spcAft>
                <a:spcPts val="0"/>
              </a:spcAft>
              <a:defRPr/>
            </a:pPr>
            <a:r>
              <a:rPr lang="en-US" altLang="zh-CN" sz="2000" b="1" dirty="0"/>
              <a:t>D</a:t>
            </a:r>
          </a:p>
        </p:txBody>
      </p:sp>
      <p:cxnSp>
        <p:nvCxnSpPr>
          <p:cNvPr id="11" name="直接连接符 74"/>
          <p:cNvCxnSpPr>
            <a:cxnSpLocks noChangeShapeType="1"/>
          </p:cNvCxnSpPr>
          <p:nvPr/>
        </p:nvCxnSpPr>
        <p:spPr bwMode="auto">
          <a:xfrm>
            <a:off x="6863196" y="1921856"/>
            <a:ext cx="0" cy="530229"/>
          </a:xfrm>
          <a:prstGeom prst="line">
            <a:avLst/>
          </a:prstGeom>
          <a:noFill/>
          <a:ln w="19050" algn="ctr">
            <a:solidFill>
              <a:srgbClr val="0070C0"/>
            </a:solidFill>
            <a:round/>
          </a:ln>
        </p:spPr>
      </p:cxnSp>
      <p:sp>
        <p:nvSpPr>
          <p:cNvPr id="12" name="Text Box 66"/>
          <p:cNvSpPr txBox="1">
            <a:spLocks noChangeArrowheads="1"/>
          </p:cNvSpPr>
          <p:nvPr/>
        </p:nvSpPr>
        <p:spPr bwMode="auto">
          <a:xfrm>
            <a:off x="5952262" y="1850207"/>
            <a:ext cx="32573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onsolas" panose="020B0609020204030204" pitchFamily="49" charset="0"/>
                <a:ea typeface="微软雅黑" panose="020B0503020204020204" pitchFamily="34" charset="-122"/>
              </a:defRPr>
            </a:lvl1pPr>
            <a:lvl2pPr marL="742950" indent="-285750">
              <a:defRPr>
                <a:solidFill>
                  <a:schemeClr val="tx1"/>
                </a:solidFill>
                <a:latin typeface="Consolas" panose="020B0609020204030204" pitchFamily="49" charset="0"/>
                <a:ea typeface="微软雅黑" panose="020B0503020204020204" pitchFamily="34" charset="-122"/>
              </a:defRPr>
            </a:lvl2pPr>
            <a:lvl3pPr marL="1143000" indent="-228600">
              <a:defRPr>
                <a:solidFill>
                  <a:schemeClr val="tx1"/>
                </a:solidFill>
                <a:latin typeface="Consolas" panose="020B0609020204030204" pitchFamily="49" charset="0"/>
                <a:ea typeface="微软雅黑" panose="020B0503020204020204" pitchFamily="34" charset="-122"/>
              </a:defRPr>
            </a:lvl3pPr>
            <a:lvl4pPr marL="1600200" indent="-228600">
              <a:defRPr>
                <a:solidFill>
                  <a:schemeClr val="tx1"/>
                </a:solidFill>
                <a:latin typeface="Consolas" panose="020B0609020204030204" pitchFamily="49" charset="0"/>
                <a:ea typeface="微软雅黑" panose="020B0503020204020204" pitchFamily="34" charset="-122"/>
              </a:defRPr>
            </a:lvl4pPr>
            <a:lvl5pPr marL="2057400" indent="-228600">
              <a:defRPr>
                <a:solidFill>
                  <a:schemeClr val="tx1"/>
                </a:solidFill>
                <a:latin typeface="Consolas" panose="020B0609020204030204" pitchFamily="49" charset="0"/>
                <a:ea typeface="微软雅黑" panose="020B0503020204020204" pitchFamily="34" charset="-122"/>
              </a:defRPr>
            </a:lvl5pPr>
            <a:lvl6pPr marL="25146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6pPr>
            <a:lvl7pPr marL="29718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7pPr>
            <a:lvl8pPr marL="34290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8pPr>
            <a:lvl9pPr marL="38862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9pPr>
          </a:lstStyle>
          <a:p>
            <a:r>
              <a:rPr lang="en-US" altLang="zh-CN" sz="2000" b="1" dirty="0">
                <a:solidFill>
                  <a:srgbClr val="0000FF"/>
                </a:solidFill>
              </a:rPr>
              <a:t>2</a:t>
            </a:r>
            <a:endParaRPr lang="en-US" altLang="zh-CN" sz="2000" b="1" dirty="0">
              <a:solidFill>
                <a:srgbClr val="FF0000"/>
              </a:solidFill>
            </a:endParaRPr>
          </a:p>
        </p:txBody>
      </p:sp>
      <p:sp>
        <p:nvSpPr>
          <p:cNvPr id="13" name="Text Box 66"/>
          <p:cNvSpPr txBox="1">
            <a:spLocks noChangeArrowheads="1"/>
          </p:cNvSpPr>
          <p:nvPr/>
        </p:nvSpPr>
        <p:spPr bwMode="auto">
          <a:xfrm>
            <a:off x="6505773" y="1959686"/>
            <a:ext cx="32573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onsolas" panose="020B0609020204030204" pitchFamily="49" charset="0"/>
                <a:ea typeface="微软雅黑" panose="020B0503020204020204" pitchFamily="34" charset="-122"/>
              </a:defRPr>
            </a:lvl1pPr>
            <a:lvl2pPr marL="742950" indent="-285750">
              <a:defRPr>
                <a:solidFill>
                  <a:schemeClr val="tx1"/>
                </a:solidFill>
                <a:latin typeface="Consolas" panose="020B0609020204030204" pitchFamily="49" charset="0"/>
                <a:ea typeface="微软雅黑" panose="020B0503020204020204" pitchFamily="34" charset="-122"/>
              </a:defRPr>
            </a:lvl2pPr>
            <a:lvl3pPr marL="1143000" indent="-228600">
              <a:defRPr>
                <a:solidFill>
                  <a:schemeClr val="tx1"/>
                </a:solidFill>
                <a:latin typeface="Consolas" panose="020B0609020204030204" pitchFamily="49" charset="0"/>
                <a:ea typeface="微软雅黑" panose="020B0503020204020204" pitchFamily="34" charset="-122"/>
              </a:defRPr>
            </a:lvl3pPr>
            <a:lvl4pPr marL="1600200" indent="-228600">
              <a:defRPr>
                <a:solidFill>
                  <a:schemeClr val="tx1"/>
                </a:solidFill>
                <a:latin typeface="Consolas" panose="020B0609020204030204" pitchFamily="49" charset="0"/>
                <a:ea typeface="微软雅黑" panose="020B0503020204020204" pitchFamily="34" charset="-122"/>
              </a:defRPr>
            </a:lvl4pPr>
            <a:lvl5pPr marL="2057400" indent="-228600">
              <a:defRPr>
                <a:solidFill>
                  <a:schemeClr val="tx1"/>
                </a:solidFill>
                <a:latin typeface="Consolas" panose="020B0609020204030204" pitchFamily="49" charset="0"/>
                <a:ea typeface="微软雅黑" panose="020B0503020204020204" pitchFamily="34" charset="-122"/>
              </a:defRPr>
            </a:lvl5pPr>
            <a:lvl6pPr marL="25146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6pPr>
            <a:lvl7pPr marL="29718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7pPr>
            <a:lvl8pPr marL="34290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8pPr>
            <a:lvl9pPr marL="38862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9pPr>
          </a:lstStyle>
          <a:p>
            <a:r>
              <a:rPr lang="en-US" altLang="zh-CN" sz="2000" b="1" dirty="0">
                <a:solidFill>
                  <a:srgbClr val="0000FF"/>
                </a:solidFill>
              </a:rPr>
              <a:t>3</a:t>
            </a:r>
            <a:endParaRPr lang="en-US" altLang="zh-CN" sz="2000" b="1" dirty="0">
              <a:solidFill>
                <a:srgbClr val="FF0000"/>
              </a:solidFill>
            </a:endParaRPr>
          </a:p>
        </p:txBody>
      </p:sp>
      <p:sp>
        <p:nvSpPr>
          <p:cNvPr id="14" name="Text Box 66"/>
          <p:cNvSpPr txBox="1">
            <a:spLocks noChangeArrowheads="1"/>
          </p:cNvSpPr>
          <p:nvPr/>
        </p:nvSpPr>
        <p:spPr bwMode="auto">
          <a:xfrm>
            <a:off x="7422599" y="1850207"/>
            <a:ext cx="32573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onsolas" panose="020B0609020204030204" pitchFamily="49" charset="0"/>
                <a:ea typeface="微软雅黑" panose="020B0503020204020204" pitchFamily="34" charset="-122"/>
              </a:defRPr>
            </a:lvl1pPr>
            <a:lvl2pPr marL="742950" indent="-285750">
              <a:defRPr>
                <a:solidFill>
                  <a:schemeClr val="tx1"/>
                </a:solidFill>
                <a:latin typeface="Consolas" panose="020B0609020204030204" pitchFamily="49" charset="0"/>
                <a:ea typeface="微软雅黑" panose="020B0503020204020204" pitchFamily="34" charset="-122"/>
              </a:defRPr>
            </a:lvl2pPr>
            <a:lvl3pPr marL="1143000" indent="-228600">
              <a:defRPr>
                <a:solidFill>
                  <a:schemeClr val="tx1"/>
                </a:solidFill>
                <a:latin typeface="Consolas" panose="020B0609020204030204" pitchFamily="49" charset="0"/>
                <a:ea typeface="微软雅黑" panose="020B0503020204020204" pitchFamily="34" charset="-122"/>
              </a:defRPr>
            </a:lvl3pPr>
            <a:lvl4pPr marL="1600200" indent="-228600">
              <a:defRPr>
                <a:solidFill>
                  <a:schemeClr val="tx1"/>
                </a:solidFill>
                <a:latin typeface="Consolas" panose="020B0609020204030204" pitchFamily="49" charset="0"/>
                <a:ea typeface="微软雅黑" panose="020B0503020204020204" pitchFamily="34" charset="-122"/>
              </a:defRPr>
            </a:lvl4pPr>
            <a:lvl5pPr marL="2057400" indent="-228600">
              <a:defRPr>
                <a:solidFill>
                  <a:schemeClr val="tx1"/>
                </a:solidFill>
                <a:latin typeface="Consolas" panose="020B0609020204030204" pitchFamily="49" charset="0"/>
                <a:ea typeface="微软雅黑" panose="020B0503020204020204" pitchFamily="34" charset="-122"/>
              </a:defRPr>
            </a:lvl5pPr>
            <a:lvl6pPr marL="25146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6pPr>
            <a:lvl7pPr marL="29718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7pPr>
            <a:lvl8pPr marL="34290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8pPr>
            <a:lvl9pPr marL="38862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9pPr>
          </a:lstStyle>
          <a:p>
            <a:r>
              <a:rPr lang="en-US" altLang="zh-CN" sz="2000" b="1" dirty="0">
                <a:solidFill>
                  <a:srgbClr val="0000FF"/>
                </a:solidFill>
              </a:rPr>
              <a:t>4</a:t>
            </a:r>
            <a:endParaRPr lang="en-US" altLang="zh-CN" sz="2000" b="1" dirty="0">
              <a:solidFill>
                <a:srgbClr val="FF0000"/>
              </a:solidFill>
            </a:endParaRPr>
          </a:p>
        </p:txBody>
      </p:sp>
      <p:sp>
        <p:nvSpPr>
          <p:cNvPr id="15" name="Oval 100"/>
          <p:cNvSpPr>
            <a:spLocks noChangeArrowheads="1"/>
          </p:cNvSpPr>
          <p:nvPr/>
        </p:nvSpPr>
        <p:spPr bwMode="auto">
          <a:xfrm>
            <a:off x="4938441" y="3455828"/>
            <a:ext cx="486966" cy="649288"/>
          </a:xfrm>
          <a:prstGeom prst="ellipse">
            <a:avLst/>
          </a:prstGeom>
          <a:solidFill>
            <a:srgbClr val="0070C0"/>
          </a:solidFill>
        </p:spPr>
        <p:style>
          <a:lnRef idx="0">
            <a:schemeClr val="accent1"/>
          </a:lnRef>
          <a:fillRef idx="3">
            <a:schemeClr val="accent1"/>
          </a:fillRef>
          <a:effectRef idx="3">
            <a:schemeClr val="accent1"/>
          </a:effectRef>
          <a:fontRef idx="minor">
            <a:schemeClr val="lt1"/>
          </a:fontRef>
        </p:style>
        <p:txBody>
          <a:bodyPr wrap="none" anchor="ctr"/>
          <a:lstStyle/>
          <a:p>
            <a:pPr algn="ctr" fontAlgn="auto">
              <a:spcBef>
                <a:spcPts val="0"/>
              </a:spcBef>
              <a:spcAft>
                <a:spcPts val="0"/>
              </a:spcAft>
              <a:defRPr/>
            </a:pPr>
            <a:r>
              <a:rPr lang="en-US" altLang="zh-CN" sz="2000" b="1" dirty="0"/>
              <a:t>F</a:t>
            </a:r>
          </a:p>
        </p:txBody>
      </p:sp>
      <p:cxnSp>
        <p:nvCxnSpPr>
          <p:cNvPr id="16" name="直接连接符 15"/>
          <p:cNvCxnSpPr>
            <a:cxnSpLocks noChangeShapeType="1"/>
            <a:stCxn id="6" idx="3"/>
            <a:endCxn id="15" idx="0"/>
          </p:cNvCxnSpPr>
          <p:nvPr/>
        </p:nvCxnSpPr>
        <p:spPr bwMode="auto">
          <a:xfrm flipH="1">
            <a:off x="5181924" y="2960632"/>
            <a:ext cx="157399" cy="495196"/>
          </a:xfrm>
          <a:prstGeom prst="line">
            <a:avLst/>
          </a:prstGeom>
          <a:noFill/>
          <a:ln w="19050" algn="ctr">
            <a:solidFill>
              <a:srgbClr val="0070C0"/>
            </a:solidFill>
            <a:round/>
          </a:ln>
        </p:spPr>
      </p:cxnSp>
      <p:sp>
        <p:nvSpPr>
          <p:cNvPr id="17" name="Oval 100"/>
          <p:cNvSpPr>
            <a:spLocks noChangeArrowheads="1"/>
          </p:cNvSpPr>
          <p:nvPr/>
        </p:nvSpPr>
        <p:spPr bwMode="auto">
          <a:xfrm>
            <a:off x="5628161" y="3459664"/>
            <a:ext cx="486966" cy="649288"/>
          </a:xfrm>
          <a:prstGeom prst="ellipse">
            <a:avLst/>
          </a:prstGeom>
          <a:solidFill>
            <a:srgbClr val="0070C0"/>
          </a:solidFill>
        </p:spPr>
        <p:style>
          <a:lnRef idx="0">
            <a:schemeClr val="accent1"/>
          </a:lnRef>
          <a:fillRef idx="3">
            <a:schemeClr val="accent1"/>
          </a:fillRef>
          <a:effectRef idx="3">
            <a:schemeClr val="accent1"/>
          </a:effectRef>
          <a:fontRef idx="minor">
            <a:schemeClr val="lt1"/>
          </a:fontRef>
        </p:style>
        <p:txBody>
          <a:bodyPr wrap="none" anchor="ctr"/>
          <a:lstStyle/>
          <a:p>
            <a:pPr algn="ctr" fontAlgn="auto">
              <a:spcBef>
                <a:spcPts val="0"/>
              </a:spcBef>
              <a:spcAft>
                <a:spcPts val="0"/>
              </a:spcAft>
              <a:defRPr/>
            </a:pPr>
            <a:r>
              <a:rPr lang="en-US" altLang="zh-CN" sz="2000" b="1" dirty="0"/>
              <a:t>G</a:t>
            </a:r>
          </a:p>
        </p:txBody>
      </p:sp>
      <p:cxnSp>
        <p:nvCxnSpPr>
          <p:cNvPr id="18" name="直接连接符 17"/>
          <p:cNvCxnSpPr>
            <a:cxnSpLocks noChangeShapeType="1"/>
            <a:stCxn id="6" idx="5"/>
            <a:endCxn id="17" idx="0"/>
          </p:cNvCxnSpPr>
          <p:nvPr/>
        </p:nvCxnSpPr>
        <p:spPr bwMode="auto">
          <a:xfrm>
            <a:off x="5683659" y="2960632"/>
            <a:ext cx="187985" cy="499032"/>
          </a:xfrm>
          <a:prstGeom prst="line">
            <a:avLst/>
          </a:prstGeom>
          <a:noFill/>
          <a:ln w="19050" algn="ctr">
            <a:solidFill>
              <a:srgbClr val="0070C0"/>
            </a:solidFill>
            <a:round/>
          </a:ln>
        </p:spPr>
      </p:cxnSp>
      <p:sp>
        <p:nvSpPr>
          <p:cNvPr id="19" name="Text Box 66"/>
          <p:cNvSpPr txBox="1">
            <a:spLocks noChangeArrowheads="1"/>
          </p:cNvSpPr>
          <p:nvPr/>
        </p:nvSpPr>
        <p:spPr bwMode="auto">
          <a:xfrm>
            <a:off x="4934893" y="3059554"/>
            <a:ext cx="32573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onsolas" panose="020B0609020204030204" pitchFamily="49" charset="0"/>
                <a:ea typeface="微软雅黑" panose="020B0503020204020204" pitchFamily="34" charset="-122"/>
              </a:defRPr>
            </a:lvl1pPr>
            <a:lvl2pPr marL="742950" indent="-285750">
              <a:defRPr>
                <a:solidFill>
                  <a:schemeClr val="tx1"/>
                </a:solidFill>
                <a:latin typeface="Consolas" panose="020B0609020204030204" pitchFamily="49" charset="0"/>
                <a:ea typeface="微软雅黑" panose="020B0503020204020204" pitchFamily="34" charset="-122"/>
              </a:defRPr>
            </a:lvl2pPr>
            <a:lvl3pPr marL="1143000" indent="-228600">
              <a:defRPr>
                <a:solidFill>
                  <a:schemeClr val="tx1"/>
                </a:solidFill>
                <a:latin typeface="Consolas" panose="020B0609020204030204" pitchFamily="49" charset="0"/>
                <a:ea typeface="微软雅黑" panose="020B0503020204020204" pitchFamily="34" charset="-122"/>
              </a:defRPr>
            </a:lvl3pPr>
            <a:lvl4pPr marL="1600200" indent="-228600">
              <a:defRPr>
                <a:solidFill>
                  <a:schemeClr val="tx1"/>
                </a:solidFill>
                <a:latin typeface="Consolas" panose="020B0609020204030204" pitchFamily="49" charset="0"/>
                <a:ea typeface="微软雅黑" panose="020B0503020204020204" pitchFamily="34" charset="-122"/>
              </a:defRPr>
            </a:lvl4pPr>
            <a:lvl5pPr marL="2057400" indent="-228600">
              <a:defRPr>
                <a:solidFill>
                  <a:schemeClr val="tx1"/>
                </a:solidFill>
                <a:latin typeface="Consolas" panose="020B0609020204030204" pitchFamily="49" charset="0"/>
                <a:ea typeface="微软雅黑" panose="020B0503020204020204" pitchFamily="34" charset="-122"/>
              </a:defRPr>
            </a:lvl5pPr>
            <a:lvl6pPr marL="25146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6pPr>
            <a:lvl7pPr marL="29718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7pPr>
            <a:lvl8pPr marL="34290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8pPr>
            <a:lvl9pPr marL="38862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9pPr>
          </a:lstStyle>
          <a:p>
            <a:r>
              <a:rPr lang="en-US" altLang="zh-CN" sz="2000" b="1" dirty="0">
                <a:solidFill>
                  <a:srgbClr val="0000FF"/>
                </a:solidFill>
              </a:rPr>
              <a:t>3</a:t>
            </a:r>
            <a:endParaRPr lang="en-US" altLang="zh-CN" sz="2000" b="1" dirty="0">
              <a:solidFill>
                <a:srgbClr val="FF0000"/>
              </a:solidFill>
            </a:endParaRPr>
          </a:p>
        </p:txBody>
      </p:sp>
      <p:sp>
        <p:nvSpPr>
          <p:cNvPr id="20" name="Text Box 66"/>
          <p:cNvSpPr txBox="1">
            <a:spLocks noChangeArrowheads="1"/>
          </p:cNvSpPr>
          <p:nvPr/>
        </p:nvSpPr>
        <p:spPr bwMode="auto">
          <a:xfrm>
            <a:off x="5479770" y="3055718"/>
            <a:ext cx="32573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onsolas" panose="020B0609020204030204" pitchFamily="49" charset="0"/>
                <a:ea typeface="微软雅黑" panose="020B0503020204020204" pitchFamily="34" charset="-122"/>
              </a:defRPr>
            </a:lvl1pPr>
            <a:lvl2pPr marL="742950" indent="-285750">
              <a:defRPr>
                <a:solidFill>
                  <a:schemeClr val="tx1"/>
                </a:solidFill>
                <a:latin typeface="Consolas" panose="020B0609020204030204" pitchFamily="49" charset="0"/>
                <a:ea typeface="微软雅黑" panose="020B0503020204020204" pitchFamily="34" charset="-122"/>
              </a:defRPr>
            </a:lvl2pPr>
            <a:lvl3pPr marL="1143000" indent="-228600">
              <a:defRPr>
                <a:solidFill>
                  <a:schemeClr val="tx1"/>
                </a:solidFill>
                <a:latin typeface="Consolas" panose="020B0609020204030204" pitchFamily="49" charset="0"/>
                <a:ea typeface="微软雅黑" panose="020B0503020204020204" pitchFamily="34" charset="-122"/>
              </a:defRPr>
            </a:lvl3pPr>
            <a:lvl4pPr marL="1600200" indent="-228600">
              <a:defRPr>
                <a:solidFill>
                  <a:schemeClr val="tx1"/>
                </a:solidFill>
                <a:latin typeface="Consolas" panose="020B0609020204030204" pitchFamily="49" charset="0"/>
                <a:ea typeface="微软雅黑" panose="020B0503020204020204" pitchFamily="34" charset="-122"/>
              </a:defRPr>
            </a:lvl4pPr>
            <a:lvl5pPr marL="2057400" indent="-228600">
              <a:defRPr>
                <a:solidFill>
                  <a:schemeClr val="tx1"/>
                </a:solidFill>
                <a:latin typeface="Consolas" panose="020B0609020204030204" pitchFamily="49" charset="0"/>
                <a:ea typeface="微软雅黑" panose="020B0503020204020204" pitchFamily="34" charset="-122"/>
              </a:defRPr>
            </a:lvl5pPr>
            <a:lvl6pPr marL="25146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6pPr>
            <a:lvl7pPr marL="29718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7pPr>
            <a:lvl8pPr marL="34290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8pPr>
            <a:lvl9pPr marL="38862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9pPr>
          </a:lstStyle>
          <a:p>
            <a:r>
              <a:rPr lang="en-US" altLang="zh-CN" sz="2000" b="1" dirty="0">
                <a:solidFill>
                  <a:srgbClr val="0000FF"/>
                </a:solidFill>
              </a:rPr>
              <a:t>4</a:t>
            </a:r>
            <a:endParaRPr lang="en-US" altLang="zh-CN" sz="2000" b="1" dirty="0">
              <a:solidFill>
                <a:srgbClr val="FF0000"/>
              </a:solidFill>
            </a:endParaRPr>
          </a:p>
        </p:txBody>
      </p:sp>
      <p:cxnSp>
        <p:nvCxnSpPr>
          <p:cNvPr id="29" name="直接连接符 28"/>
          <p:cNvCxnSpPr>
            <a:cxnSpLocks noChangeShapeType="1"/>
          </p:cNvCxnSpPr>
          <p:nvPr/>
        </p:nvCxnSpPr>
        <p:spPr bwMode="auto">
          <a:xfrm flipH="1">
            <a:off x="6574035" y="2929968"/>
            <a:ext cx="157399" cy="495196"/>
          </a:xfrm>
          <a:prstGeom prst="line">
            <a:avLst/>
          </a:prstGeom>
          <a:noFill/>
          <a:ln w="19050" algn="ctr">
            <a:solidFill>
              <a:srgbClr val="0070C0"/>
            </a:solidFill>
            <a:round/>
          </a:ln>
        </p:spPr>
      </p:cxnSp>
      <p:sp>
        <p:nvSpPr>
          <p:cNvPr id="30" name="Oval 100"/>
          <p:cNvSpPr>
            <a:spLocks noChangeArrowheads="1"/>
          </p:cNvSpPr>
          <p:nvPr/>
        </p:nvSpPr>
        <p:spPr bwMode="auto">
          <a:xfrm>
            <a:off x="7020272" y="3429000"/>
            <a:ext cx="486966" cy="649288"/>
          </a:xfrm>
          <a:prstGeom prst="ellipse">
            <a:avLst/>
          </a:prstGeom>
          <a:solidFill>
            <a:srgbClr val="0070C0"/>
          </a:solidFill>
        </p:spPr>
        <p:style>
          <a:lnRef idx="0">
            <a:schemeClr val="accent1"/>
          </a:lnRef>
          <a:fillRef idx="3">
            <a:schemeClr val="accent1"/>
          </a:fillRef>
          <a:effectRef idx="3">
            <a:schemeClr val="accent1"/>
          </a:effectRef>
          <a:fontRef idx="minor">
            <a:schemeClr val="lt1"/>
          </a:fontRef>
        </p:style>
        <p:txBody>
          <a:bodyPr wrap="none" anchor="ctr"/>
          <a:lstStyle/>
          <a:p>
            <a:pPr algn="ctr" fontAlgn="auto">
              <a:spcBef>
                <a:spcPts val="0"/>
              </a:spcBef>
              <a:spcAft>
                <a:spcPts val="0"/>
              </a:spcAft>
              <a:defRPr/>
            </a:pPr>
            <a:r>
              <a:rPr lang="en-US" altLang="zh-CN" sz="2000" b="1" dirty="0"/>
              <a:t>I</a:t>
            </a:r>
          </a:p>
        </p:txBody>
      </p:sp>
      <p:cxnSp>
        <p:nvCxnSpPr>
          <p:cNvPr id="31" name="直接连接符 30"/>
          <p:cNvCxnSpPr>
            <a:cxnSpLocks noChangeShapeType="1"/>
            <a:stCxn id="10" idx="5"/>
            <a:endCxn id="30" idx="0"/>
          </p:cNvCxnSpPr>
          <p:nvPr/>
        </p:nvCxnSpPr>
        <p:spPr bwMode="auto">
          <a:xfrm>
            <a:off x="7035364" y="2923223"/>
            <a:ext cx="228391" cy="505777"/>
          </a:xfrm>
          <a:prstGeom prst="line">
            <a:avLst/>
          </a:prstGeom>
          <a:noFill/>
          <a:ln w="19050" algn="ctr">
            <a:solidFill>
              <a:srgbClr val="0070C0"/>
            </a:solidFill>
            <a:round/>
          </a:ln>
        </p:spPr>
      </p:cxnSp>
      <p:sp>
        <p:nvSpPr>
          <p:cNvPr id="32" name="Text Box 66"/>
          <p:cNvSpPr txBox="1">
            <a:spLocks noChangeArrowheads="1"/>
          </p:cNvSpPr>
          <p:nvPr/>
        </p:nvSpPr>
        <p:spPr bwMode="auto">
          <a:xfrm>
            <a:off x="6327004" y="3028890"/>
            <a:ext cx="32573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onsolas" panose="020B0609020204030204" pitchFamily="49" charset="0"/>
                <a:ea typeface="微软雅黑" panose="020B0503020204020204" pitchFamily="34" charset="-122"/>
              </a:defRPr>
            </a:lvl1pPr>
            <a:lvl2pPr marL="742950" indent="-285750">
              <a:defRPr>
                <a:solidFill>
                  <a:schemeClr val="tx1"/>
                </a:solidFill>
                <a:latin typeface="Consolas" panose="020B0609020204030204" pitchFamily="49" charset="0"/>
                <a:ea typeface="微软雅黑" panose="020B0503020204020204" pitchFamily="34" charset="-122"/>
              </a:defRPr>
            </a:lvl2pPr>
            <a:lvl3pPr marL="1143000" indent="-228600">
              <a:defRPr>
                <a:solidFill>
                  <a:schemeClr val="tx1"/>
                </a:solidFill>
                <a:latin typeface="Consolas" panose="020B0609020204030204" pitchFamily="49" charset="0"/>
                <a:ea typeface="微软雅黑" panose="020B0503020204020204" pitchFamily="34" charset="-122"/>
              </a:defRPr>
            </a:lvl3pPr>
            <a:lvl4pPr marL="1600200" indent="-228600">
              <a:defRPr>
                <a:solidFill>
                  <a:schemeClr val="tx1"/>
                </a:solidFill>
                <a:latin typeface="Consolas" panose="020B0609020204030204" pitchFamily="49" charset="0"/>
                <a:ea typeface="微软雅黑" panose="020B0503020204020204" pitchFamily="34" charset="-122"/>
              </a:defRPr>
            </a:lvl4pPr>
            <a:lvl5pPr marL="2057400" indent="-228600">
              <a:defRPr>
                <a:solidFill>
                  <a:schemeClr val="tx1"/>
                </a:solidFill>
                <a:latin typeface="Consolas" panose="020B0609020204030204" pitchFamily="49" charset="0"/>
                <a:ea typeface="微软雅黑" panose="020B0503020204020204" pitchFamily="34" charset="-122"/>
              </a:defRPr>
            </a:lvl5pPr>
            <a:lvl6pPr marL="25146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6pPr>
            <a:lvl7pPr marL="29718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7pPr>
            <a:lvl8pPr marL="34290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8pPr>
            <a:lvl9pPr marL="38862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9pPr>
          </a:lstStyle>
          <a:p>
            <a:r>
              <a:rPr lang="en-US" altLang="zh-CN" sz="2000" b="1" dirty="0">
                <a:solidFill>
                  <a:srgbClr val="0000FF"/>
                </a:solidFill>
              </a:rPr>
              <a:t>2</a:t>
            </a:r>
            <a:endParaRPr lang="en-US" altLang="zh-CN" sz="2000" b="1" dirty="0">
              <a:solidFill>
                <a:srgbClr val="FF0000"/>
              </a:solidFill>
            </a:endParaRPr>
          </a:p>
        </p:txBody>
      </p:sp>
      <p:sp>
        <p:nvSpPr>
          <p:cNvPr id="33" name="Text Box 66"/>
          <p:cNvSpPr txBox="1">
            <a:spLocks noChangeArrowheads="1"/>
          </p:cNvSpPr>
          <p:nvPr/>
        </p:nvSpPr>
        <p:spPr bwMode="auto">
          <a:xfrm>
            <a:off x="6871881" y="3025054"/>
            <a:ext cx="32573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onsolas" panose="020B0609020204030204" pitchFamily="49" charset="0"/>
                <a:ea typeface="微软雅黑" panose="020B0503020204020204" pitchFamily="34" charset="-122"/>
              </a:defRPr>
            </a:lvl1pPr>
            <a:lvl2pPr marL="742950" indent="-285750">
              <a:defRPr>
                <a:solidFill>
                  <a:schemeClr val="tx1"/>
                </a:solidFill>
                <a:latin typeface="Consolas" panose="020B0609020204030204" pitchFamily="49" charset="0"/>
                <a:ea typeface="微软雅黑" panose="020B0503020204020204" pitchFamily="34" charset="-122"/>
              </a:defRPr>
            </a:lvl2pPr>
            <a:lvl3pPr marL="1143000" indent="-228600">
              <a:defRPr>
                <a:solidFill>
                  <a:schemeClr val="tx1"/>
                </a:solidFill>
                <a:latin typeface="Consolas" panose="020B0609020204030204" pitchFamily="49" charset="0"/>
                <a:ea typeface="微软雅黑" panose="020B0503020204020204" pitchFamily="34" charset="-122"/>
              </a:defRPr>
            </a:lvl3pPr>
            <a:lvl4pPr marL="1600200" indent="-228600">
              <a:defRPr>
                <a:solidFill>
                  <a:schemeClr val="tx1"/>
                </a:solidFill>
                <a:latin typeface="Consolas" panose="020B0609020204030204" pitchFamily="49" charset="0"/>
                <a:ea typeface="微软雅黑" panose="020B0503020204020204" pitchFamily="34" charset="-122"/>
              </a:defRPr>
            </a:lvl4pPr>
            <a:lvl5pPr marL="2057400" indent="-228600">
              <a:defRPr>
                <a:solidFill>
                  <a:schemeClr val="tx1"/>
                </a:solidFill>
                <a:latin typeface="Consolas" panose="020B0609020204030204" pitchFamily="49" charset="0"/>
                <a:ea typeface="微软雅黑" panose="020B0503020204020204" pitchFamily="34" charset="-122"/>
              </a:defRPr>
            </a:lvl5pPr>
            <a:lvl6pPr marL="25146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6pPr>
            <a:lvl7pPr marL="29718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7pPr>
            <a:lvl8pPr marL="34290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8pPr>
            <a:lvl9pPr marL="38862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9pPr>
          </a:lstStyle>
          <a:p>
            <a:r>
              <a:rPr lang="en-US" altLang="zh-CN" sz="2000" b="1" dirty="0">
                <a:solidFill>
                  <a:srgbClr val="0000FF"/>
                </a:solidFill>
              </a:rPr>
              <a:t>4</a:t>
            </a:r>
            <a:endParaRPr lang="en-US" altLang="zh-CN" sz="2000" b="1" dirty="0">
              <a:solidFill>
                <a:srgbClr val="FF0000"/>
              </a:solidFill>
            </a:endParaRPr>
          </a:p>
        </p:txBody>
      </p:sp>
      <p:sp>
        <p:nvSpPr>
          <p:cNvPr id="27" name="Oval 100"/>
          <p:cNvSpPr>
            <a:spLocks noChangeArrowheads="1"/>
          </p:cNvSpPr>
          <p:nvPr/>
        </p:nvSpPr>
        <p:spPr bwMode="auto">
          <a:xfrm>
            <a:off x="7785110" y="3428972"/>
            <a:ext cx="486966" cy="649288"/>
          </a:xfrm>
          <a:prstGeom prst="ellipse">
            <a:avLst/>
          </a:prstGeom>
          <a:solidFill>
            <a:srgbClr val="C00000"/>
          </a:solidFill>
        </p:spPr>
        <p:style>
          <a:lnRef idx="0">
            <a:schemeClr val="accent1"/>
          </a:lnRef>
          <a:fillRef idx="3">
            <a:schemeClr val="accent1"/>
          </a:fillRef>
          <a:effectRef idx="3">
            <a:schemeClr val="accent1"/>
          </a:effectRef>
          <a:fontRef idx="minor">
            <a:schemeClr val="lt1"/>
          </a:fontRef>
        </p:style>
        <p:txBody>
          <a:bodyPr wrap="none" anchor="ctr"/>
          <a:lstStyle/>
          <a:p>
            <a:pPr algn="ctr" fontAlgn="auto">
              <a:spcBef>
                <a:spcPts val="0"/>
              </a:spcBef>
              <a:spcAft>
                <a:spcPts val="0"/>
              </a:spcAft>
              <a:defRPr/>
            </a:pPr>
            <a:r>
              <a:rPr lang="en-US" altLang="zh-CN" sz="2000" b="1" dirty="0"/>
              <a:t>J</a:t>
            </a:r>
          </a:p>
        </p:txBody>
      </p:sp>
      <p:cxnSp>
        <p:nvCxnSpPr>
          <p:cNvPr id="34" name="直接连接符 33"/>
          <p:cNvCxnSpPr>
            <a:cxnSpLocks noChangeShapeType="1"/>
            <a:endCxn id="27" idx="0"/>
          </p:cNvCxnSpPr>
          <p:nvPr/>
        </p:nvCxnSpPr>
        <p:spPr bwMode="auto">
          <a:xfrm flipH="1">
            <a:off x="8028593" y="2933776"/>
            <a:ext cx="157399" cy="495196"/>
          </a:xfrm>
          <a:prstGeom prst="line">
            <a:avLst/>
          </a:prstGeom>
          <a:noFill/>
          <a:ln w="19050" algn="ctr">
            <a:solidFill>
              <a:srgbClr val="0070C0"/>
            </a:solidFill>
            <a:round/>
          </a:ln>
        </p:spPr>
      </p:cxnSp>
      <p:sp>
        <p:nvSpPr>
          <p:cNvPr id="35" name="Oval 100"/>
          <p:cNvSpPr>
            <a:spLocks noChangeArrowheads="1"/>
          </p:cNvSpPr>
          <p:nvPr/>
        </p:nvSpPr>
        <p:spPr bwMode="auto">
          <a:xfrm>
            <a:off x="8474830" y="3432808"/>
            <a:ext cx="486966" cy="649288"/>
          </a:xfrm>
          <a:prstGeom prst="ellipse">
            <a:avLst/>
          </a:prstGeom>
          <a:solidFill>
            <a:srgbClr val="C00000"/>
          </a:solidFill>
        </p:spPr>
        <p:style>
          <a:lnRef idx="0">
            <a:schemeClr val="accent1"/>
          </a:lnRef>
          <a:fillRef idx="3">
            <a:schemeClr val="accent1"/>
          </a:fillRef>
          <a:effectRef idx="3">
            <a:schemeClr val="accent1"/>
          </a:effectRef>
          <a:fontRef idx="minor">
            <a:schemeClr val="lt1"/>
          </a:fontRef>
        </p:style>
        <p:txBody>
          <a:bodyPr wrap="none" anchor="ctr"/>
          <a:lstStyle/>
          <a:p>
            <a:pPr algn="ctr" fontAlgn="auto">
              <a:spcBef>
                <a:spcPts val="0"/>
              </a:spcBef>
              <a:spcAft>
                <a:spcPts val="0"/>
              </a:spcAft>
              <a:defRPr/>
            </a:pPr>
            <a:r>
              <a:rPr lang="en-US" altLang="zh-CN" sz="2000" b="1" dirty="0"/>
              <a:t>K</a:t>
            </a:r>
          </a:p>
        </p:txBody>
      </p:sp>
      <p:cxnSp>
        <p:nvCxnSpPr>
          <p:cNvPr id="36" name="直接连接符 35"/>
          <p:cNvCxnSpPr>
            <a:cxnSpLocks noChangeShapeType="1"/>
            <a:endCxn id="35" idx="0"/>
          </p:cNvCxnSpPr>
          <p:nvPr/>
        </p:nvCxnSpPr>
        <p:spPr bwMode="auto">
          <a:xfrm>
            <a:off x="8489922" y="2927031"/>
            <a:ext cx="228391" cy="505777"/>
          </a:xfrm>
          <a:prstGeom prst="line">
            <a:avLst/>
          </a:prstGeom>
          <a:noFill/>
          <a:ln w="19050" algn="ctr">
            <a:solidFill>
              <a:srgbClr val="0070C0"/>
            </a:solidFill>
            <a:round/>
          </a:ln>
        </p:spPr>
      </p:cxnSp>
      <p:sp>
        <p:nvSpPr>
          <p:cNvPr id="37" name="Text Box 66"/>
          <p:cNvSpPr txBox="1">
            <a:spLocks noChangeArrowheads="1"/>
          </p:cNvSpPr>
          <p:nvPr/>
        </p:nvSpPr>
        <p:spPr bwMode="auto">
          <a:xfrm>
            <a:off x="7781562" y="3032698"/>
            <a:ext cx="32573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onsolas" panose="020B0609020204030204" pitchFamily="49" charset="0"/>
                <a:ea typeface="微软雅黑" panose="020B0503020204020204" pitchFamily="34" charset="-122"/>
              </a:defRPr>
            </a:lvl1pPr>
            <a:lvl2pPr marL="742950" indent="-285750">
              <a:defRPr>
                <a:solidFill>
                  <a:schemeClr val="tx1"/>
                </a:solidFill>
                <a:latin typeface="Consolas" panose="020B0609020204030204" pitchFamily="49" charset="0"/>
                <a:ea typeface="微软雅黑" panose="020B0503020204020204" pitchFamily="34" charset="-122"/>
              </a:defRPr>
            </a:lvl2pPr>
            <a:lvl3pPr marL="1143000" indent="-228600">
              <a:defRPr>
                <a:solidFill>
                  <a:schemeClr val="tx1"/>
                </a:solidFill>
                <a:latin typeface="Consolas" panose="020B0609020204030204" pitchFamily="49" charset="0"/>
                <a:ea typeface="微软雅黑" panose="020B0503020204020204" pitchFamily="34" charset="-122"/>
              </a:defRPr>
            </a:lvl3pPr>
            <a:lvl4pPr marL="1600200" indent="-228600">
              <a:defRPr>
                <a:solidFill>
                  <a:schemeClr val="tx1"/>
                </a:solidFill>
                <a:latin typeface="Consolas" panose="020B0609020204030204" pitchFamily="49" charset="0"/>
                <a:ea typeface="微软雅黑" panose="020B0503020204020204" pitchFamily="34" charset="-122"/>
              </a:defRPr>
            </a:lvl4pPr>
            <a:lvl5pPr marL="2057400" indent="-228600">
              <a:defRPr>
                <a:solidFill>
                  <a:schemeClr val="tx1"/>
                </a:solidFill>
                <a:latin typeface="Consolas" panose="020B0609020204030204" pitchFamily="49" charset="0"/>
                <a:ea typeface="微软雅黑" panose="020B0503020204020204" pitchFamily="34" charset="-122"/>
              </a:defRPr>
            </a:lvl5pPr>
            <a:lvl6pPr marL="25146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6pPr>
            <a:lvl7pPr marL="29718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7pPr>
            <a:lvl8pPr marL="34290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8pPr>
            <a:lvl9pPr marL="38862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9pPr>
          </a:lstStyle>
          <a:p>
            <a:r>
              <a:rPr lang="en-US" altLang="zh-CN" sz="2000" b="1" dirty="0">
                <a:solidFill>
                  <a:srgbClr val="0000FF"/>
                </a:solidFill>
              </a:rPr>
              <a:t>2</a:t>
            </a:r>
            <a:endParaRPr lang="en-US" altLang="zh-CN" sz="2000" b="1" dirty="0">
              <a:solidFill>
                <a:srgbClr val="FF0000"/>
              </a:solidFill>
            </a:endParaRPr>
          </a:p>
        </p:txBody>
      </p:sp>
      <p:sp>
        <p:nvSpPr>
          <p:cNvPr id="38" name="Text Box 66"/>
          <p:cNvSpPr txBox="1">
            <a:spLocks noChangeArrowheads="1"/>
          </p:cNvSpPr>
          <p:nvPr/>
        </p:nvSpPr>
        <p:spPr bwMode="auto">
          <a:xfrm>
            <a:off x="8326439" y="3028862"/>
            <a:ext cx="32573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onsolas" panose="020B0609020204030204" pitchFamily="49" charset="0"/>
                <a:ea typeface="微软雅黑" panose="020B0503020204020204" pitchFamily="34" charset="-122"/>
              </a:defRPr>
            </a:lvl1pPr>
            <a:lvl2pPr marL="742950" indent="-285750">
              <a:defRPr>
                <a:solidFill>
                  <a:schemeClr val="tx1"/>
                </a:solidFill>
                <a:latin typeface="Consolas" panose="020B0609020204030204" pitchFamily="49" charset="0"/>
                <a:ea typeface="微软雅黑" panose="020B0503020204020204" pitchFamily="34" charset="-122"/>
              </a:defRPr>
            </a:lvl2pPr>
            <a:lvl3pPr marL="1143000" indent="-228600">
              <a:defRPr>
                <a:solidFill>
                  <a:schemeClr val="tx1"/>
                </a:solidFill>
                <a:latin typeface="Consolas" panose="020B0609020204030204" pitchFamily="49" charset="0"/>
                <a:ea typeface="微软雅黑" panose="020B0503020204020204" pitchFamily="34" charset="-122"/>
              </a:defRPr>
            </a:lvl3pPr>
            <a:lvl4pPr marL="1600200" indent="-228600">
              <a:defRPr>
                <a:solidFill>
                  <a:schemeClr val="tx1"/>
                </a:solidFill>
                <a:latin typeface="Consolas" panose="020B0609020204030204" pitchFamily="49" charset="0"/>
                <a:ea typeface="微软雅黑" panose="020B0503020204020204" pitchFamily="34" charset="-122"/>
              </a:defRPr>
            </a:lvl4pPr>
            <a:lvl5pPr marL="2057400" indent="-228600">
              <a:defRPr>
                <a:solidFill>
                  <a:schemeClr val="tx1"/>
                </a:solidFill>
                <a:latin typeface="Consolas" panose="020B0609020204030204" pitchFamily="49" charset="0"/>
                <a:ea typeface="微软雅黑" panose="020B0503020204020204" pitchFamily="34" charset="-122"/>
              </a:defRPr>
            </a:lvl5pPr>
            <a:lvl6pPr marL="25146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6pPr>
            <a:lvl7pPr marL="29718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7pPr>
            <a:lvl8pPr marL="34290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8pPr>
            <a:lvl9pPr marL="38862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9pPr>
          </a:lstStyle>
          <a:p>
            <a:r>
              <a:rPr lang="en-US" altLang="zh-CN" sz="2000" b="1" dirty="0">
                <a:solidFill>
                  <a:srgbClr val="0000FF"/>
                </a:solidFill>
              </a:rPr>
              <a:t>3</a:t>
            </a:r>
            <a:endParaRPr lang="en-US" altLang="zh-CN" sz="2000" b="1" dirty="0">
              <a:solidFill>
                <a:srgbClr val="FF0000"/>
              </a:solidFill>
            </a:endParaRPr>
          </a:p>
        </p:txBody>
      </p:sp>
      <p:sp>
        <p:nvSpPr>
          <p:cNvPr id="39" name="Oval 79"/>
          <p:cNvSpPr>
            <a:spLocks noChangeArrowheads="1"/>
          </p:cNvSpPr>
          <p:nvPr/>
        </p:nvSpPr>
        <p:spPr bwMode="auto">
          <a:xfrm>
            <a:off x="4951161" y="4624236"/>
            <a:ext cx="486966" cy="649288"/>
          </a:xfrm>
          <a:prstGeom prst="ellipse">
            <a:avLst/>
          </a:prstGeom>
          <a:solidFill>
            <a:srgbClr val="008000"/>
          </a:solidFill>
        </p:spPr>
        <p:style>
          <a:lnRef idx="0">
            <a:schemeClr val="accent1"/>
          </a:lnRef>
          <a:fillRef idx="3">
            <a:schemeClr val="accent1"/>
          </a:fillRef>
          <a:effectRef idx="3">
            <a:schemeClr val="accent1"/>
          </a:effectRef>
          <a:fontRef idx="minor">
            <a:schemeClr val="lt1"/>
          </a:fontRef>
        </p:style>
        <p:txBody>
          <a:bodyPr wrap="none" anchor="ctr"/>
          <a:lstStyle/>
          <a:p>
            <a:pPr algn="ctr" fontAlgn="auto">
              <a:spcBef>
                <a:spcPts val="0"/>
              </a:spcBef>
              <a:spcAft>
                <a:spcPts val="0"/>
              </a:spcAft>
              <a:defRPr/>
            </a:pPr>
            <a:r>
              <a:rPr lang="en-US" altLang="zh-CN" sz="2000" b="1" dirty="0"/>
              <a:t>L</a:t>
            </a:r>
          </a:p>
        </p:txBody>
      </p:sp>
      <p:cxnSp>
        <p:nvCxnSpPr>
          <p:cNvPr id="40" name="直接连接符 81"/>
          <p:cNvCxnSpPr>
            <a:cxnSpLocks noChangeShapeType="1"/>
            <a:stCxn id="15" idx="4"/>
            <a:endCxn id="39" idx="0"/>
          </p:cNvCxnSpPr>
          <p:nvPr/>
        </p:nvCxnSpPr>
        <p:spPr bwMode="auto">
          <a:xfrm>
            <a:off x="5181924" y="4105116"/>
            <a:ext cx="12720" cy="519120"/>
          </a:xfrm>
          <a:prstGeom prst="line">
            <a:avLst/>
          </a:prstGeom>
          <a:noFill/>
          <a:ln w="19050" algn="ctr">
            <a:solidFill>
              <a:srgbClr val="0070C0"/>
            </a:solidFill>
            <a:round/>
          </a:ln>
        </p:spPr>
      </p:cxnSp>
      <p:sp>
        <p:nvSpPr>
          <p:cNvPr id="41" name="Text Box 66"/>
          <p:cNvSpPr txBox="1">
            <a:spLocks noChangeArrowheads="1"/>
          </p:cNvSpPr>
          <p:nvPr/>
        </p:nvSpPr>
        <p:spPr bwMode="auto">
          <a:xfrm>
            <a:off x="4842453" y="4164621"/>
            <a:ext cx="32573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onsolas" panose="020B0609020204030204" pitchFamily="49" charset="0"/>
                <a:ea typeface="微软雅黑" panose="020B0503020204020204" pitchFamily="34" charset="-122"/>
              </a:defRPr>
            </a:lvl1pPr>
            <a:lvl2pPr marL="742950" indent="-285750">
              <a:defRPr>
                <a:solidFill>
                  <a:schemeClr val="tx1"/>
                </a:solidFill>
                <a:latin typeface="Consolas" panose="020B0609020204030204" pitchFamily="49" charset="0"/>
                <a:ea typeface="微软雅黑" panose="020B0503020204020204" pitchFamily="34" charset="-122"/>
              </a:defRPr>
            </a:lvl2pPr>
            <a:lvl3pPr marL="1143000" indent="-228600">
              <a:defRPr>
                <a:solidFill>
                  <a:schemeClr val="tx1"/>
                </a:solidFill>
                <a:latin typeface="Consolas" panose="020B0609020204030204" pitchFamily="49" charset="0"/>
                <a:ea typeface="微软雅黑" panose="020B0503020204020204" pitchFamily="34" charset="-122"/>
              </a:defRPr>
            </a:lvl3pPr>
            <a:lvl4pPr marL="1600200" indent="-228600">
              <a:defRPr>
                <a:solidFill>
                  <a:schemeClr val="tx1"/>
                </a:solidFill>
                <a:latin typeface="Consolas" panose="020B0609020204030204" pitchFamily="49" charset="0"/>
                <a:ea typeface="微软雅黑" panose="020B0503020204020204" pitchFamily="34" charset="-122"/>
              </a:defRPr>
            </a:lvl4pPr>
            <a:lvl5pPr marL="2057400" indent="-228600">
              <a:defRPr>
                <a:solidFill>
                  <a:schemeClr val="tx1"/>
                </a:solidFill>
                <a:latin typeface="Consolas" panose="020B0609020204030204" pitchFamily="49" charset="0"/>
                <a:ea typeface="微软雅黑" panose="020B0503020204020204" pitchFamily="34" charset="-122"/>
              </a:defRPr>
            </a:lvl5pPr>
            <a:lvl6pPr marL="25146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6pPr>
            <a:lvl7pPr marL="29718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7pPr>
            <a:lvl8pPr marL="34290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8pPr>
            <a:lvl9pPr marL="38862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9pPr>
          </a:lstStyle>
          <a:p>
            <a:r>
              <a:rPr lang="en-US" altLang="zh-CN" sz="2000" b="1" dirty="0">
                <a:solidFill>
                  <a:srgbClr val="0000FF"/>
                </a:solidFill>
              </a:rPr>
              <a:t>4</a:t>
            </a:r>
            <a:endParaRPr lang="en-US" altLang="zh-CN" sz="2000" b="1" dirty="0">
              <a:solidFill>
                <a:srgbClr val="FF0000"/>
              </a:solidFill>
            </a:endParaRPr>
          </a:p>
        </p:txBody>
      </p:sp>
      <p:sp>
        <p:nvSpPr>
          <p:cNvPr id="42" name="Text Box 80"/>
          <p:cNvSpPr txBox="1">
            <a:spLocks noChangeArrowheads="1"/>
          </p:cNvSpPr>
          <p:nvPr/>
        </p:nvSpPr>
        <p:spPr bwMode="auto">
          <a:xfrm>
            <a:off x="4939805" y="6322922"/>
            <a:ext cx="52861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onsolas" panose="020B0609020204030204" pitchFamily="49" charset="0"/>
                <a:ea typeface="微软雅黑" panose="020B0503020204020204" pitchFamily="34" charset="-122"/>
              </a:defRPr>
            </a:lvl1pPr>
            <a:lvl2pPr marL="742950" indent="-285750">
              <a:defRPr>
                <a:solidFill>
                  <a:schemeClr val="tx1"/>
                </a:solidFill>
                <a:latin typeface="Consolas" panose="020B0609020204030204" pitchFamily="49" charset="0"/>
                <a:ea typeface="微软雅黑" panose="020B0503020204020204" pitchFamily="34" charset="-122"/>
              </a:defRPr>
            </a:lvl2pPr>
            <a:lvl3pPr marL="1143000" indent="-228600">
              <a:defRPr>
                <a:solidFill>
                  <a:schemeClr val="tx1"/>
                </a:solidFill>
                <a:latin typeface="Consolas" panose="020B0609020204030204" pitchFamily="49" charset="0"/>
                <a:ea typeface="微软雅黑" panose="020B0503020204020204" pitchFamily="34" charset="-122"/>
              </a:defRPr>
            </a:lvl3pPr>
            <a:lvl4pPr marL="1600200" indent="-228600">
              <a:defRPr>
                <a:solidFill>
                  <a:schemeClr val="tx1"/>
                </a:solidFill>
                <a:latin typeface="Consolas" panose="020B0609020204030204" pitchFamily="49" charset="0"/>
                <a:ea typeface="微软雅黑" panose="020B0503020204020204" pitchFamily="34" charset="-122"/>
              </a:defRPr>
            </a:lvl4pPr>
            <a:lvl5pPr marL="2057400" indent="-228600">
              <a:defRPr>
                <a:solidFill>
                  <a:schemeClr val="tx1"/>
                </a:solidFill>
                <a:latin typeface="Consolas" panose="020B0609020204030204" pitchFamily="49" charset="0"/>
                <a:ea typeface="微软雅黑" panose="020B0503020204020204" pitchFamily="34" charset="-122"/>
              </a:defRPr>
            </a:lvl5pPr>
            <a:lvl6pPr marL="25146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6pPr>
            <a:lvl7pPr marL="29718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7pPr>
            <a:lvl8pPr marL="34290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8pPr>
            <a:lvl9pPr marL="38862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9pPr>
          </a:lstStyle>
          <a:p>
            <a:r>
              <a:rPr lang="en-US" altLang="zh-CN" sz="2000" b="1" dirty="0">
                <a:solidFill>
                  <a:srgbClr val="006600"/>
                </a:solidFill>
              </a:rPr>
              <a:t>29</a:t>
            </a:r>
          </a:p>
        </p:txBody>
      </p:sp>
      <p:sp>
        <p:nvSpPr>
          <p:cNvPr id="43" name="Oval 79"/>
          <p:cNvSpPr>
            <a:spLocks noChangeArrowheads="1"/>
          </p:cNvSpPr>
          <p:nvPr/>
        </p:nvSpPr>
        <p:spPr bwMode="auto">
          <a:xfrm>
            <a:off x="5682866" y="4612545"/>
            <a:ext cx="486966" cy="649288"/>
          </a:xfrm>
          <a:prstGeom prst="ellipse">
            <a:avLst/>
          </a:prstGeom>
          <a:solidFill>
            <a:srgbClr val="008000"/>
          </a:solidFill>
        </p:spPr>
        <p:style>
          <a:lnRef idx="0">
            <a:schemeClr val="accent1"/>
          </a:lnRef>
          <a:fillRef idx="3">
            <a:schemeClr val="accent1"/>
          </a:fillRef>
          <a:effectRef idx="3">
            <a:schemeClr val="accent1"/>
          </a:effectRef>
          <a:fontRef idx="minor">
            <a:schemeClr val="lt1"/>
          </a:fontRef>
        </p:style>
        <p:txBody>
          <a:bodyPr wrap="none" anchor="ctr"/>
          <a:lstStyle/>
          <a:p>
            <a:pPr algn="ctr" fontAlgn="auto">
              <a:spcBef>
                <a:spcPts val="0"/>
              </a:spcBef>
              <a:spcAft>
                <a:spcPts val="0"/>
              </a:spcAft>
              <a:defRPr/>
            </a:pPr>
            <a:r>
              <a:rPr lang="en-US" altLang="zh-CN" sz="2000" b="1" dirty="0"/>
              <a:t>M</a:t>
            </a:r>
          </a:p>
        </p:txBody>
      </p:sp>
      <p:cxnSp>
        <p:nvCxnSpPr>
          <p:cNvPr id="44" name="直接连接符 81"/>
          <p:cNvCxnSpPr>
            <a:cxnSpLocks noChangeShapeType="1"/>
            <a:endCxn id="43" idx="0"/>
          </p:cNvCxnSpPr>
          <p:nvPr/>
        </p:nvCxnSpPr>
        <p:spPr bwMode="auto">
          <a:xfrm>
            <a:off x="5913629" y="4093425"/>
            <a:ext cx="12720" cy="519120"/>
          </a:xfrm>
          <a:prstGeom prst="line">
            <a:avLst/>
          </a:prstGeom>
          <a:noFill/>
          <a:ln w="19050" algn="ctr">
            <a:solidFill>
              <a:srgbClr val="0070C0"/>
            </a:solidFill>
            <a:round/>
          </a:ln>
        </p:spPr>
      </p:cxnSp>
      <p:sp>
        <p:nvSpPr>
          <p:cNvPr id="45" name="Text Box 66"/>
          <p:cNvSpPr txBox="1">
            <a:spLocks noChangeArrowheads="1"/>
          </p:cNvSpPr>
          <p:nvPr/>
        </p:nvSpPr>
        <p:spPr bwMode="auto">
          <a:xfrm>
            <a:off x="5574158" y="4152930"/>
            <a:ext cx="32573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onsolas" panose="020B0609020204030204" pitchFamily="49" charset="0"/>
                <a:ea typeface="微软雅黑" panose="020B0503020204020204" pitchFamily="34" charset="-122"/>
              </a:defRPr>
            </a:lvl1pPr>
            <a:lvl2pPr marL="742950" indent="-285750">
              <a:defRPr>
                <a:solidFill>
                  <a:schemeClr val="tx1"/>
                </a:solidFill>
                <a:latin typeface="Consolas" panose="020B0609020204030204" pitchFamily="49" charset="0"/>
                <a:ea typeface="微软雅黑" panose="020B0503020204020204" pitchFamily="34" charset="-122"/>
              </a:defRPr>
            </a:lvl2pPr>
            <a:lvl3pPr marL="1143000" indent="-228600">
              <a:defRPr>
                <a:solidFill>
                  <a:schemeClr val="tx1"/>
                </a:solidFill>
                <a:latin typeface="Consolas" panose="020B0609020204030204" pitchFamily="49" charset="0"/>
                <a:ea typeface="微软雅黑" panose="020B0503020204020204" pitchFamily="34" charset="-122"/>
              </a:defRPr>
            </a:lvl3pPr>
            <a:lvl4pPr marL="1600200" indent="-228600">
              <a:defRPr>
                <a:solidFill>
                  <a:schemeClr val="tx1"/>
                </a:solidFill>
                <a:latin typeface="Consolas" panose="020B0609020204030204" pitchFamily="49" charset="0"/>
                <a:ea typeface="微软雅黑" panose="020B0503020204020204" pitchFamily="34" charset="-122"/>
              </a:defRPr>
            </a:lvl4pPr>
            <a:lvl5pPr marL="2057400" indent="-228600">
              <a:defRPr>
                <a:solidFill>
                  <a:schemeClr val="tx1"/>
                </a:solidFill>
                <a:latin typeface="Consolas" panose="020B0609020204030204" pitchFamily="49" charset="0"/>
                <a:ea typeface="微软雅黑" panose="020B0503020204020204" pitchFamily="34" charset="-122"/>
              </a:defRPr>
            </a:lvl5pPr>
            <a:lvl6pPr marL="25146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6pPr>
            <a:lvl7pPr marL="29718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7pPr>
            <a:lvl8pPr marL="34290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8pPr>
            <a:lvl9pPr marL="38862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9pPr>
          </a:lstStyle>
          <a:p>
            <a:r>
              <a:rPr lang="en-US" altLang="zh-CN" sz="2000" b="1" dirty="0">
                <a:solidFill>
                  <a:srgbClr val="0000FF"/>
                </a:solidFill>
              </a:rPr>
              <a:t>3</a:t>
            </a:r>
            <a:endParaRPr lang="en-US" altLang="zh-CN" sz="2000" b="1" dirty="0">
              <a:solidFill>
                <a:srgbClr val="FF0000"/>
              </a:solidFill>
            </a:endParaRPr>
          </a:p>
        </p:txBody>
      </p:sp>
      <p:sp>
        <p:nvSpPr>
          <p:cNvPr id="46" name="Text Box 80"/>
          <p:cNvSpPr txBox="1">
            <a:spLocks noChangeArrowheads="1"/>
          </p:cNvSpPr>
          <p:nvPr/>
        </p:nvSpPr>
        <p:spPr bwMode="auto">
          <a:xfrm>
            <a:off x="5687957" y="6346282"/>
            <a:ext cx="52861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onsolas" panose="020B0609020204030204" pitchFamily="49" charset="0"/>
                <a:ea typeface="微软雅黑" panose="020B0503020204020204" pitchFamily="34" charset="-122"/>
              </a:defRPr>
            </a:lvl1pPr>
            <a:lvl2pPr marL="742950" indent="-285750">
              <a:defRPr>
                <a:solidFill>
                  <a:schemeClr val="tx1"/>
                </a:solidFill>
                <a:latin typeface="Consolas" panose="020B0609020204030204" pitchFamily="49" charset="0"/>
                <a:ea typeface="微软雅黑" panose="020B0503020204020204" pitchFamily="34" charset="-122"/>
              </a:defRPr>
            </a:lvl2pPr>
            <a:lvl3pPr marL="1143000" indent="-228600">
              <a:defRPr>
                <a:solidFill>
                  <a:schemeClr val="tx1"/>
                </a:solidFill>
                <a:latin typeface="Consolas" panose="020B0609020204030204" pitchFamily="49" charset="0"/>
                <a:ea typeface="微软雅黑" panose="020B0503020204020204" pitchFamily="34" charset="-122"/>
              </a:defRPr>
            </a:lvl3pPr>
            <a:lvl4pPr marL="1600200" indent="-228600">
              <a:defRPr>
                <a:solidFill>
                  <a:schemeClr val="tx1"/>
                </a:solidFill>
                <a:latin typeface="Consolas" panose="020B0609020204030204" pitchFamily="49" charset="0"/>
                <a:ea typeface="微软雅黑" panose="020B0503020204020204" pitchFamily="34" charset="-122"/>
              </a:defRPr>
            </a:lvl4pPr>
            <a:lvl5pPr marL="2057400" indent="-228600">
              <a:defRPr>
                <a:solidFill>
                  <a:schemeClr val="tx1"/>
                </a:solidFill>
                <a:latin typeface="Consolas" panose="020B0609020204030204" pitchFamily="49" charset="0"/>
                <a:ea typeface="微软雅黑" panose="020B0503020204020204" pitchFamily="34" charset="-122"/>
              </a:defRPr>
            </a:lvl5pPr>
            <a:lvl6pPr marL="25146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6pPr>
            <a:lvl7pPr marL="29718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7pPr>
            <a:lvl8pPr marL="34290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8pPr>
            <a:lvl9pPr marL="38862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9pPr>
          </a:lstStyle>
          <a:p>
            <a:r>
              <a:rPr lang="en-US" altLang="zh-CN" sz="2000" b="1" dirty="0">
                <a:solidFill>
                  <a:srgbClr val="006600"/>
                </a:solidFill>
              </a:rPr>
              <a:t>23</a:t>
            </a:r>
          </a:p>
        </p:txBody>
      </p:sp>
      <p:cxnSp>
        <p:nvCxnSpPr>
          <p:cNvPr id="49" name="直接连接符 74"/>
          <p:cNvCxnSpPr>
            <a:cxnSpLocks noChangeShapeType="1"/>
          </p:cNvCxnSpPr>
          <p:nvPr/>
        </p:nvCxnSpPr>
        <p:spPr bwMode="auto">
          <a:xfrm>
            <a:off x="5218624" y="5208465"/>
            <a:ext cx="0" cy="530229"/>
          </a:xfrm>
          <a:prstGeom prst="line">
            <a:avLst/>
          </a:prstGeom>
          <a:noFill/>
          <a:ln w="19050" algn="ctr">
            <a:solidFill>
              <a:srgbClr val="0070C0"/>
            </a:solidFill>
            <a:round/>
          </a:ln>
        </p:spPr>
      </p:cxnSp>
      <p:sp>
        <p:nvSpPr>
          <p:cNvPr id="50" name="Text Box 66"/>
          <p:cNvSpPr txBox="1">
            <a:spLocks noChangeArrowheads="1"/>
          </p:cNvSpPr>
          <p:nvPr/>
        </p:nvSpPr>
        <p:spPr bwMode="auto">
          <a:xfrm>
            <a:off x="4875192" y="5273524"/>
            <a:ext cx="32573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onsolas" panose="020B0609020204030204" pitchFamily="49" charset="0"/>
                <a:ea typeface="微软雅黑" panose="020B0503020204020204" pitchFamily="34" charset="-122"/>
              </a:defRPr>
            </a:lvl1pPr>
            <a:lvl2pPr marL="742950" indent="-285750">
              <a:defRPr>
                <a:solidFill>
                  <a:schemeClr val="tx1"/>
                </a:solidFill>
                <a:latin typeface="Consolas" panose="020B0609020204030204" pitchFamily="49" charset="0"/>
                <a:ea typeface="微软雅黑" panose="020B0503020204020204" pitchFamily="34" charset="-122"/>
              </a:defRPr>
            </a:lvl2pPr>
            <a:lvl3pPr marL="1143000" indent="-228600">
              <a:defRPr>
                <a:solidFill>
                  <a:schemeClr val="tx1"/>
                </a:solidFill>
                <a:latin typeface="Consolas" panose="020B0609020204030204" pitchFamily="49" charset="0"/>
                <a:ea typeface="微软雅黑" panose="020B0503020204020204" pitchFamily="34" charset="-122"/>
              </a:defRPr>
            </a:lvl3pPr>
            <a:lvl4pPr marL="1600200" indent="-228600">
              <a:defRPr>
                <a:solidFill>
                  <a:schemeClr val="tx1"/>
                </a:solidFill>
                <a:latin typeface="Consolas" panose="020B0609020204030204" pitchFamily="49" charset="0"/>
                <a:ea typeface="微软雅黑" panose="020B0503020204020204" pitchFamily="34" charset="-122"/>
              </a:defRPr>
            </a:lvl4pPr>
            <a:lvl5pPr marL="2057400" indent="-228600">
              <a:defRPr>
                <a:solidFill>
                  <a:schemeClr val="tx1"/>
                </a:solidFill>
                <a:latin typeface="Consolas" panose="020B0609020204030204" pitchFamily="49" charset="0"/>
                <a:ea typeface="微软雅黑" panose="020B0503020204020204" pitchFamily="34" charset="-122"/>
              </a:defRPr>
            </a:lvl5pPr>
            <a:lvl6pPr marL="25146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6pPr>
            <a:lvl7pPr marL="29718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7pPr>
            <a:lvl8pPr marL="34290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8pPr>
            <a:lvl9pPr marL="38862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9pPr>
          </a:lstStyle>
          <a:p>
            <a:r>
              <a:rPr lang="en-US" altLang="zh-CN" sz="2000" b="1" dirty="0">
                <a:solidFill>
                  <a:srgbClr val="0000FF"/>
                </a:solidFill>
              </a:rPr>
              <a:t>1</a:t>
            </a:r>
            <a:endParaRPr lang="en-US" altLang="zh-CN" sz="2000" b="1" dirty="0">
              <a:solidFill>
                <a:srgbClr val="FF0000"/>
              </a:solidFill>
            </a:endParaRPr>
          </a:p>
        </p:txBody>
      </p:sp>
      <p:sp>
        <p:nvSpPr>
          <p:cNvPr id="51" name="Oval 62"/>
          <p:cNvSpPr>
            <a:spLocks noChangeArrowheads="1"/>
          </p:cNvSpPr>
          <p:nvPr/>
        </p:nvSpPr>
        <p:spPr bwMode="auto">
          <a:xfrm>
            <a:off x="4975141" y="5673634"/>
            <a:ext cx="486966" cy="649288"/>
          </a:xfrm>
          <a:prstGeom prst="ellipse">
            <a:avLst/>
          </a:prstGeom>
          <a:solidFill>
            <a:srgbClr val="0070C0"/>
          </a:solidFill>
        </p:spPr>
        <p:style>
          <a:lnRef idx="0">
            <a:schemeClr val="accent1"/>
          </a:lnRef>
          <a:fillRef idx="3">
            <a:schemeClr val="accent1"/>
          </a:fillRef>
          <a:effectRef idx="3">
            <a:schemeClr val="accent1"/>
          </a:effectRef>
          <a:fontRef idx="minor">
            <a:schemeClr val="lt1"/>
          </a:fontRef>
        </p:style>
        <p:txBody>
          <a:bodyPr wrap="none" anchor="ctr"/>
          <a:lstStyle/>
          <a:p>
            <a:pPr algn="ctr"/>
            <a:r>
              <a:rPr lang="en-US" altLang="zh-CN" sz="2000" b="1" dirty="0"/>
              <a:t>A</a:t>
            </a:r>
          </a:p>
        </p:txBody>
      </p:sp>
      <p:cxnSp>
        <p:nvCxnSpPr>
          <p:cNvPr id="55" name="直接连接符 74"/>
          <p:cNvCxnSpPr>
            <a:cxnSpLocks noChangeShapeType="1"/>
          </p:cNvCxnSpPr>
          <p:nvPr/>
        </p:nvCxnSpPr>
        <p:spPr bwMode="auto">
          <a:xfrm>
            <a:off x="5973084" y="5208075"/>
            <a:ext cx="0" cy="530229"/>
          </a:xfrm>
          <a:prstGeom prst="line">
            <a:avLst/>
          </a:prstGeom>
          <a:noFill/>
          <a:ln w="19050" algn="ctr">
            <a:solidFill>
              <a:srgbClr val="0070C0"/>
            </a:solidFill>
            <a:round/>
          </a:ln>
        </p:spPr>
      </p:cxnSp>
      <p:sp>
        <p:nvSpPr>
          <p:cNvPr id="56" name="Text Box 66"/>
          <p:cNvSpPr txBox="1">
            <a:spLocks noChangeArrowheads="1"/>
          </p:cNvSpPr>
          <p:nvPr/>
        </p:nvSpPr>
        <p:spPr bwMode="auto">
          <a:xfrm>
            <a:off x="5629652" y="5273134"/>
            <a:ext cx="32573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onsolas" panose="020B0609020204030204" pitchFamily="49" charset="0"/>
                <a:ea typeface="微软雅黑" panose="020B0503020204020204" pitchFamily="34" charset="-122"/>
              </a:defRPr>
            </a:lvl1pPr>
            <a:lvl2pPr marL="742950" indent="-285750">
              <a:defRPr>
                <a:solidFill>
                  <a:schemeClr val="tx1"/>
                </a:solidFill>
                <a:latin typeface="Consolas" panose="020B0609020204030204" pitchFamily="49" charset="0"/>
                <a:ea typeface="微软雅黑" panose="020B0503020204020204" pitchFamily="34" charset="-122"/>
              </a:defRPr>
            </a:lvl2pPr>
            <a:lvl3pPr marL="1143000" indent="-228600">
              <a:defRPr>
                <a:solidFill>
                  <a:schemeClr val="tx1"/>
                </a:solidFill>
                <a:latin typeface="Consolas" panose="020B0609020204030204" pitchFamily="49" charset="0"/>
                <a:ea typeface="微软雅黑" panose="020B0503020204020204" pitchFamily="34" charset="-122"/>
              </a:defRPr>
            </a:lvl3pPr>
            <a:lvl4pPr marL="1600200" indent="-228600">
              <a:defRPr>
                <a:solidFill>
                  <a:schemeClr val="tx1"/>
                </a:solidFill>
                <a:latin typeface="Consolas" panose="020B0609020204030204" pitchFamily="49" charset="0"/>
                <a:ea typeface="微软雅黑" panose="020B0503020204020204" pitchFamily="34" charset="-122"/>
              </a:defRPr>
            </a:lvl4pPr>
            <a:lvl5pPr marL="2057400" indent="-228600">
              <a:defRPr>
                <a:solidFill>
                  <a:schemeClr val="tx1"/>
                </a:solidFill>
                <a:latin typeface="Consolas" panose="020B0609020204030204" pitchFamily="49" charset="0"/>
                <a:ea typeface="微软雅黑" panose="020B0503020204020204" pitchFamily="34" charset="-122"/>
              </a:defRPr>
            </a:lvl5pPr>
            <a:lvl6pPr marL="25146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6pPr>
            <a:lvl7pPr marL="29718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7pPr>
            <a:lvl8pPr marL="34290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8pPr>
            <a:lvl9pPr marL="38862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9pPr>
          </a:lstStyle>
          <a:p>
            <a:r>
              <a:rPr lang="en-US" altLang="zh-CN" sz="2000" b="1" dirty="0">
                <a:solidFill>
                  <a:srgbClr val="0000FF"/>
                </a:solidFill>
              </a:rPr>
              <a:t>1</a:t>
            </a:r>
            <a:endParaRPr lang="en-US" altLang="zh-CN" sz="2000" b="1" dirty="0">
              <a:solidFill>
                <a:srgbClr val="FF0000"/>
              </a:solidFill>
            </a:endParaRPr>
          </a:p>
        </p:txBody>
      </p:sp>
      <p:sp>
        <p:nvSpPr>
          <p:cNvPr id="57" name="Oval 62"/>
          <p:cNvSpPr>
            <a:spLocks noChangeArrowheads="1"/>
          </p:cNvSpPr>
          <p:nvPr/>
        </p:nvSpPr>
        <p:spPr bwMode="auto">
          <a:xfrm>
            <a:off x="5729601" y="5673244"/>
            <a:ext cx="486966" cy="649288"/>
          </a:xfrm>
          <a:prstGeom prst="ellipse">
            <a:avLst/>
          </a:prstGeom>
          <a:solidFill>
            <a:srgbClr val="0070C0"/>
          </a:solidFill>
        </p:spPr>
        <p:style>
          <a:lnRef idx="0">
            <a:schemeClr val="accent1"/>
          </a:lnRef>
          <a:fillRef idx="3">
            <a:schemeClr val="accent1"/>
          </a:fillRef>
          <a:effectRef idx="3">
            <a:schemeClr val="accent1"/>
          </a:effectRef>
          <a:fontRef idx="minor">
            <a:schemeClr val="lt1"/>
          </a:fontRef>
        </p:style>
        <p:txBody>
          <a:bodyPr wrap="none" anchor="ctr"/>
          <a:lstStyle/>
          <a:p>
            <a:pPr algn="ctr"/>
            <a:r>
              <a:rPr lang="en-US" altLang="zh-CN" sz="2000" b="1" dirty="0"/>
              <a:t>A</a:t>
            </a:r>
          </a:p>
        </p:txBody>
      </p:sp>
      <p:sp>
        <p:nvSpPr>
          <p:cNvPr id="47" name="Oval 75"/>
          <p:cNvSpPr>
            <a:spLocks noChangeArrowheads="1"/>
          </p:cNvSpPr>
          <p:nvPr/>
        </p:nvSpPr>
        <p:spPr bwMode="auto">
          <a:xfrm>
            <a:off x="6312480" y="3425163"/>
            <a:ext cx="486966" cy="649287"/>
          </a:xfrm>
          <a:prstGeom prst="ellipse">
            <a:avLst/>
          </a:prstGeom>
          <a:solidFill>
            <a:srgbClr val="C00000"/>
          </a:solidFill>
        </p:spPr>
        <p:style>
          <a:lnRef idx="0">
            <a:schemeClr val="accent1"/>
          </a:lnRef>
          <a:fillRef idx="3">
            <a:schemeClr val="accent1"/>
          </a:fillRef>
          <a:effectRef idx="3">
            <a:schemeClr val="accent1"/>
          </a:effectRef>
          <a:fontRef idx="minor">
            <a:schemeClr val="lt1"/>
          </a:fontRef>
        </p:style>
        <p:txBody>
          <a:bodyPr wrap="none" anchor="ctr"/>
          <a:lstStyle/>
          <a:p>
            <a:pPr algn="ctr" fontAlgn="auto">
              <a:spcBef>
                <a:spcPts val="0"/>
              </a:spcBef>
              <a:spcAft>
                <a:spcPts val="0"/>
              </a:spcAft>
              <a:defRPr/>
            </a:pPr>
            <a:r>
              <a:rPr lang="en-US" altLang="zh-CN" sz="2000" b="1" dirty="0"/>
              <a:t>H</a:t>
            </a:r>
          </a:p>
        </p:txBody>
      </p:sp>
      <p:sp>
        <p:nvSpPr>
          <p:cNvPr id="21" name="TextBox 20"/>
          <p:cNvSpPr txBox="1"/>
          <p:nvPr/>
        </p:nvSpPr>
        <p:spPr>
          <a:xfrm>
            <a:off x="6489869" y="3018309"/>
            <a:ext cx="333236" cy="369332"/>
          </a:xfrm>
          <a:prstGeom prst="rect">
            <a:avLst/>
          </a:prstGeom>
          <a:noFill/>
        </p:spPr>
        <p:txBody>
          <a:bodyPr wrap="square" rtlCol="0">
            <a:spAutoFit/>
          </a:bodyPr>
          <a:lstStyle/>
          <a:p>
            <a:r>
              <a:rPr lang="en-US" altLang="zh-CN" dirty="0">
                <a:solidFill>
                  <a:srgbClr val="FF0000"/>
                </a:solidFill>
              </a:rPr>
              <a:t>X</a:t>
            </a:r>
            <a:endParaRPr lang="zh-CN" altLang="en-US" dirty="0">
              <a:solidFill>
                <a:srgbClr val="FF0000"/>
              </a:solidFill>
            </a:endParaRPr>
          </a:p>
        </p:txBody>
      </p:sp>
      <p:sp>
        <p:nvSpPr>
          <p:cNvPr id="48" name="Oval 79"/>
          <p:cNvSpPr>
            <a:spLocks noChangeArrowheads="1"/>
          </p:cNvSpPr>
          <p:nvPr/>
        </p:nvSpPr>
        <p:spPr bwMode="auto">
          <a:xfrm>
            <a:off x="7034746" y="4601216"/>
            <a:ext cx="486966" cy="649288"/>
          </a:xfrm>
          <a:prstGeom prst="ellipse">
            <a:avLst/>
          </a:prstGeom>
          <a:solidFill>
            <a:srgbClr val="008000"/>
          </a:solidFill>
        </p:spPr>
        <p:style>
          <a:lnRef idx="0">
            <a:schemeClr val="accent1"/>
          </a:lnRef>
          <a:fillRef idx="3">
            <a:schemeClr val="accent1"/>
          </a:fillRef>
          <a:effectRef idx="3">
            <a:schemeClr val="accent1"/>
          </a:effectRef>
          <a:fontRef idx="minor">
            <a:schemeClr val="lt1"/>
          </a:fontRef>
        </p:style>
        <p:txBody>
          <a:bodyPr wrap="none" anchor="ctr"/>
          <a:lstStyle/>
          <a:p>
            <a:pPr algn="ctr" fontAlgn="auto">
              <a:spcBef>
                <a:spcPts val="0"/>
              </a:spcBef>
              <a:spcAft>
                <a:spcPts val="0"/>
              </a:spcAft>
              <a:defRPr/>
            </a:pPr>
            <a:r>
              <a:rPr lang="en-US" altLang="zh-CN" sz="2000" b="1" dirty="0"/>
              <a:t>O</a:t>
            </a:r>
          </a:p>
        </p:txBody>
      </p:sp>
      <p:cxnSp>
        <p:nvCxnSpPr>
          <p:cNvPr id="52" name="直接连接符 81"/>
          <p:cNvCxnSpPr>
            <a:cxnSpLocks noChangeShapeType="1"/>
            <a:endCxn id="48" idx="0"/>
          </p:cNvCxnSpPr>
          <p:nvPr/>
        </p:nvCxnSpPr>
        <p:spPr bwMode="auto">
          <a:xfrm>
            <a:off x="7265509" y="4082096"/>
            <a:ext cx="12720" cy="519120"/>
          </a:xfrm>
          <a:prstGeom prst="line">
            <a:avLst/>
          </a:prstGeom>
          <a:noFill/>
          <a:ln w="19050" algn="ctr">
            <a:solidFill>
              <a:srgbClr val="0070C0"/>
            </a:solidFill>
            <a:round/>
          </a:ln>
        </p:spPr>
      </p:cxnSp>
      <p:sp>
        <p:nvSpPr>
          <p:cNvPr id="53" name="Text Box 66"/>
          <p:cNvSpPr txBox="1">
            <a:spLocks noChangeArrowheads="1"/>
          </p:cNvSpPr>
          <p:nvPr/>
        </p:nvSpPr>
        <p:spPr bwMode="auto">
          <a:xfrm>
            <a:off x="6926038" y="4141601"/>
            <a:ext cx="32573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onsolas" panose="020B0609020204030204" pitchFamily="49" charset="0"/>
                <a:ea typeface="微软雅黑" panose="020B0503020204020204" pitchFamily="34" charset="-122"/>
              </a:defRPr>
            </a:lvl1pPr>
            <a:lvl2pPr marL="742950" indent="-285750">
              <a:defRPr>
                <a:solidFill>
                  <a:schemeClr val="tx1"/>
                </a:solidFill>
                <a:latin typeface="Consolas" panose="020B0609020204030204" pitchFamily="49" charset="0"/>
                <a:ea typeface="微软雅黑" panose="020B0503020204020204" pitchFamily="34" charset="-122"/>
              </a:defRPr>
            </a:lvl2pPr>
            <a:lvl3pPr marL="1143000" indent="-228600">
              <a:defRPr>
                <a:solidFill>
                  <a:schemeClr val="tx1"/>
                </a:solidFill>
                <a:latin typeface="Consolas" panose="020B0609020204030204" pitchFamily="49" charset="0"/>
                <a:ea typeface="微软雅黑" panose="020B0503020204020204" pitchFamily="34" charset="-122"/>
              </a:defRPr>
            </a:lvl3pPr>
            <a:lvl4pPr marL="1600200" indent="-228600">
              <a:defRPr>
                <a:solidFill>
                  <a:schemeClr val="tx1"/>
                </a:solidFill>
                <a:latin typeface="Consolas" panose="020B0609020204030204" pitchFamily="49" charset="0"/>
                <a:ea typeface="微软雅黑" panose="020B0503020204020204" pitchFamily="34" charset="-122"/>
              </a:defRPr>
            </a:lvl4pPr>
            <a:lvl5pPr marL="2057400" indent="-228600">
              <a:defRPr>
                <a:solidFill>
                  <a:schemeClr val="tx1"/>
                </a:solidFill>
                <a:latin typeface="Consolas" panose="020B0609020204030204" pitchFamily="49" charset="0"/>
                <a:ea typeface="微软雅黑" panose="020B0503020204020204" pitchFamily="34" charset="-122"/>
              </a:defRPr>
            </a:lvl5pPr>
            <a:lvl6pPr marL="25146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6pPr>
            <a:lvl7pPr marL="29718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7pPr>
            <a:lvl8pPr marL="34290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8pPr>
            <a:lvl9pPr marL="38862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9pPr>
          </a:lstStyle>
          <a:p>
            <a:r>
              <a:rPr lang="en-US" altLang="zh-CN" sz="2000" b="1" dirty="0">
                <a:solidFill>
                  <a:srgbClr val="0000FF"/>
                </a:solidFill>
              </a:rPr>
              <a:t>2</a:t>
            </a:r>
            <a:endParaRPr lang="en-US" altLang="zh-CN" sz="2000" b="1" dirty="0">
              <a:solidFill>
                <a:srgbClr val="FF0000"/>
              </a:solidFill>
            </a:endParaRPr>
          </a:p>
        </p:txBody>
      </p:sp>
      <p:cxnSp>
        <p:nvCxnSpPr>
          <p:cNvPr id="54" name="直接连接符 74"/>
          <p:cNvCxnSpPr>
            <a:cxnSpLocks noChangeShapeType="1"/>
          </p:cNvCxnSpPr>
          <p:nvPr/>
        </p:nvCxnSpPr>
        <p:spPr bwMode="auto">
          <a:xfrm>
            <a:off x="7324964" y="5196746"/>
            <a:ext cx="0" cy="530229"/>
          </a:xfrm>
          <a:prstGeom prst="line">
            <a:avLst/>
          </a:prstGeom>
          <a:noFill/>
          <a:ln w="19050" algn="ctr">
            <a:solidFill>
              <a:srgbClr val="0070C0"/>
            </a:solidFill>
            <a:round/>
          </a:ln>
        </p:spPr>
      </p:cxnSp>
      <p:sp>
        <p:nvSpPr>
          <p:cNvPr id="58" name="Text Box 66"/>
          <p:cNvSpPr txBox="1">
            <a:spLocks noChangeArrowheads="1"/>
          </p:cNvSpPr>
          <p:nvPr/>
        </p:nvSpPr>
        <p:spPr bwMode="auto">
          <a:xfrm>
            <a:off x="6981532" y="5261805"/>
            <a:ext cx="32573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onsolas" panose="020B0609020204030204" pitchFamily="49" charset="0"/>
                <a:ea typeface="微软雅黑" panose="020B0503020204020204" pitchFamily="34" charset="-122"/>
              </a:defRPr>
            </a:lvl1pPr>
            <a:lvl2pPr marL="742950" indent="-285750">
              <a:defRPr>
                <a:solidFill>
                  <a:schemeClr val="tx1"/>
                </a:solidFill>
                <a:latin typeface="Consolas" panose="020B0609020204030204" pitchFamily="49" charset="0"/>
                <a:ea typeface="微软雅黑" panose="020B0503020204020204" pitchFamily="34" charset="-122"/>
              </a:defRPr>
            </a:lvl2pPr>
            <a:lvl3pPr marL="1143000" indent="-228600">
              <a:defRPr>
                <a:solidFill>
                  <a:schemeClr val="tx1"/>
                </a:solidFill>
                <a:latin typeface="Consolas" panose="020B0609020204030204" pitchFamily="49" charset="0"/>
                <a:ea typeface="微软雅黑" panose="020B0503020204020204" pitchFamily="34" charset="-122"/>
              </a:defRPr>
            </a:lvl3pPr>
            <a:lvl4pPr marL="1600200" indent="-228600">
              <a:defRPr>
                <a:solidFill>
                  <a:schemeClr val="tx1"/>
                </a:solidFill>
                <a:latin typeface="Consolas" panose="020B0609020204030204" pitchFamily="49" charset="0"/>
                <a:ea typeface="微软雅黑" panose="020B0503020204020204" pitchFamily="34" charset="-122"/>
              </a:defRPr>
            </a:lvl4pPr>
            <a:lvl5pPr marL="2057400" indent="-228600">
              <a:defRPr>
                <a:solidFill>
                  <a:schemeClr val="tx1"/>
                </a:solidFill>
                <a:latin typeface="Consolas" panose="020B0609020204030204" pitchFamily="49" charset="0"/>
                <a:ea typeface="微软雅黑" panose="020B0503020204020204" pitchFamily="34" charset="-122"/>
              </a:defRPr>
            </a:lvl5pPr>
            <a:lvl6pPr marL="25146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6pPr>
            <a:lvl7pPr marL="29718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7pPr>
            <a:lvl8pPr marL="34290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8pPr>
            <a:lvl9pPr marL="38862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9pPr>
          </a:lstStyle>
          <a:p>
            <a:r>
              <a:rPr lang="en-US" altLang="zh-CN" sz="2000" b="1" dirty="0">
                <a:solidFill>
                  <a:srgbClr val="0000FF"/>
                </a:solidFill>
              </a:rPr>
              <a:t>1</a:t>
            </a:r>
            <a:endParaRPr lang="en-US" altLang="zh-CN" sz="2000" b="1" dirty="0">
              <a:solidFill>
                <a:srgbClr val="FF0000"/>
              </a:solidFill>
            </a:endParaRPr>
          </a:p>
        </p:txBody>
      </p:sp>
      <p:sp>
        <p:nvSpPr>
          <p:cNvPr id="59" name="Oval 62"/>
          <p:cNvSpPr>
            <a:spLocks noChangeArrowheads="1"/>
          </p:cNvSpPr>
          <p:nvPr/>
        </p:nvSpPr>
        <p:spPr bwMode="auto">
          <a:xfrm>
            <a:off x="7081481" y="5661915"/>
            <a:ext cx="486966" cy="649288"/>
          </a:xfrm>
          <a:prstGeom prst="ellipse">
            <a:avLst/>
          </a:prstGeom>
          <a:solidFill>
            <a:srgbClr val="0070C0"/>
          </a:solidFill>
        </p:spPr>
        <p:style>
          <a:lnRef idx="0">
            <a:schemeClr val="accent1"/>
          </a:lnRef>
          <a:fillRef idx="3">
            <a:schemeClr val="accent1"/>
          </a:fillRef>
          <a:effectRef idx="3">
            <a:schemeClr val="accent1"/>
          </a:effectRef>
          <a:fontRef idx="minor">
            <a:schemeClr val="lt1"/>
          </a:fontRef>
        </p:style>
        <p:txBody>
          <a:bodyPr wrap="none" anchor="ctr"/>
          <a:lstStyle/>
          <a:p>
            <a:pPr algn="ctr"/>
            <a:r>
              <a:rPr lang="en-US" altLang="zh-CN" sz="2000" b="1" dirty="0"/>
              <a:t>A</a:t>
            </a:r>
          </a:p>
        </p:txBody>
      </p:sp>
      <p:sp>
        <p:nvSpPr>
          <p:cNvPr id="60" name="Text Box 80"/>
          <p:cNvSpPr txBox="1">
            <a:spLocks noChangeArrowheads="1"/>
          </p:cNvSpPr>
          <p:nvPr/>
        </p:nvSpPr>
        <p:spPr bwMode="auto">
          <a:xfrm>
            <a:off x="7042957" y="6346282"/>
            <a:ext cx="52861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onsolas" panose="020B0609020204030204" pitchFamily="49" charset="0"/>
                <a:ea typeface="微软雅黑" panose="020B0503020204020204" pitchFamily="34" charset="-122"/>
              </a:defRPr>
            </a:lvl1pPr>
            <a:lvl2pPr marL="742950" indent="-285750">
              <a:defRPr>
                <a:solidFill>
                  <a:schemeClr val="tx1"/>
                </a:solidFill>
                <a:latin typeface="Consolas" panose="020B0609020204030204" pitchFamily="49" charset="0"/>
                <a:ea typeface="微软雅黑" panose="020B0503020204020204" pitchFamily="34" charset="-122"/>
              </a:defRPr>
            </a:lvl2pPr>
            <a:lvl3pPr marL="1143000" indent="-228600">
              <a:defRPr>
                <a:solidFill>
                  <a:schemeClr val="tx1"/>
                </a:solidFill>
                <a:latin typeface="Consolas" panose="020B0609020204030204" pitchFamily="49" charset="0"/>
                <a:ea typeface="微软雅黑" panose="020B0503020204020204" pitchFamily="34" charset="-122"/>
              </a:defRPr>
            </a:lvl3pPr>
            <a:lvl4pPr marL="1600200" indent="-228600">
              <a:defRPr>
                <a:solidFill>
                  <a:schemeClr val="tx1"/>
                </a:solidFill>
                <a:latin typeface="Consolas" panose="020B0609020204030204" pitchFamily="49" charset="0"/>
                <a:ea typeface="微软雅黑" panose="020B0503020204020204" pitchFamily="34" charset="-122"/>
              </a:defRPr>
            </a:lvl4pPr>
            <a:lvl5pPr marL="2057400" indent="-228600">
              <a:defRPr>
                <a:solidFill>
                  <a:schemeClr val="tx1"/>
                </a:solidFill>
                <a:latin typeface="Consolas" panose="020B0609020204030204" pitchFamily="49" charset="0"/>
                <a:ea typeface="微软雅黑" panose="020B0503020204020204" pitchFamily="34" charset="-122"/>
              </a:defRPr>
            </a:lvl5pPr>
            <a:lvl6pPr marL="25146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6pPr>
            <a:lvl7pPr marL="29718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7pPr>
            <a:lvl8pPr marL="34290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8pPr>
            <a:lvl9pPr marL="38862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9pPr>
          </a:lstStyle>
          <a:p>
            <a:r>
              <a:rPr lang="en-US" altLang="zh-CN" sz="2000" b="1" dirty="0">
                <a:solidFill>
                  <a:srgbClr val="006600"/>
                </a:solidFill>
              </a:rPr>
              <a:t>23</a:t>
            </a:r>
          </a:p>
        </p:txBody>
      </p:sp>
      <p:sp>
        <p:nvSpPr>
          <p:cNvPr id="61" name="TextBox 60"/>
          <p:cNvSpPr txBox="1"/>
          <p:nvPr/>
        </p:nvSpPr>
        <p:spPr>
          <a:xfrm>
            <a:off x="7938840" y="3021132"/>
            <a:ext cx="333236" cy="369332"/>
          </a:xfrm>
          <a:prstGeom prst="rect">
            <a:avLst/>
          </a:prstGeom>
          <a:noFill/>
        </p:spPr>
        <p:txBody>
          <a:bodyPr wrap="square" rtlCol="0">
            <a:spAutoFit/>
          </a:bodyPr>
          <a:lstStyle/>
          <a:p>
            <a:r>
              <a:rPr lang="en-US" altLang="zh-CN" dirty="0">
                <a:solidFill>
                  <a:srgbClr val="FF0000"/>
                </a:solidFill>
              </a:rPr>
              <a:t>X</a:t>
            </a:r>
            <a:endParaRPr lang="zh-CN" altLang="en-US" dirty="0">
              <a:solidFill>
                <a:srgbClr val="FF0000"/>
              </a:solidFill>
            </a:endParaRPr>
          </a:p>
        </p:txBody>
      </p:sp>
      <p:sp>
        <p:nvSpPr>
          <p:cNvPr id="62" name="TextBox 61"/>
          <p:cNvSpPr txBox="1"/>
          <p:nvPr/>
        </p:nvSpPr>
        <p:spPr>
          <a:xfrm>
            <a:off x="8474830" y="3044251"/>
            <a:ext cx="333236" cy="369332"/>
          </a:xfrm>
          <a:prstGeom prst="rect">
            <a:avLst/>
          </a:prstGeom>
          <a:noFill/>
        </p:spPr>
        <p:txBody>
          <a:bodyPr wrap="square" rtlCol="0">
            <a:spAutoFit/>
          </a:bodyPr>
          <a:lstStyle/>
          <a:p>
            <a:r>
              <a:rPr lang="en-US" altLang="zh-CN" dirty="0">
                <a:solidFill>
                  <a:srgbClr val="FF0000"/>
                </a:solidFill>
              </a:rPr>
              <a:t>X</a:t>
            </a:r>
            <a:endParaRPr lang="zh-CN" altLang="en-US" dirty="0">
              <a:solidFill>
                <a:srgbClr val="FF0000"/>
              </a:solidFill>
            </a:endParaRPr>
          </a:p>
        </p:txBody>
      </p:sp>
      <p:sp>
        <p:nvSpPr>
          <p:cNvPr id="22" name="矩形 21">
            <a:extLst>
              <a:ext uri="{FF2B5EF4-FFF2-40B4-BE49-F238E27FC236}">
                <a16:creationId xmlns:a16="http://schemas.microsoft.com/office/drawing/2014/main" id="{5A5BA96C-14B7-4B97-26AF-DC88A991E2F4}"/>
              </a:ext>
            </a:extLst>
          </p:cNvPr>
          <p:cNvSpPr/>
          <p:nvPr/>
        </p:nvSpPr>
        <p:spPr>
          <a:xfrm>
            <a:off x="318578" y="247059"/>
            <a:ext cx="4189277" cy="2554545"/>
          </a:xfrm>
          <a:prstGeom prst="rect">
            <a:avLst/>
          </a:prstGeom>
        </p:spPr>
        <p:txBody>
          <a:bodyPr wrap="square">
            <a:spAutoFit/>
          </a:bodyPr>
          <a:lstStyle/>
          <a:p>
            <a:pPr marL="0" indent="0">
              <a:buNone/>
            </a:pPr>
            <a:r>
              <a:rPr lang="en-US" altLang="zh-CN" sz="3200" b="1" dirty="0">
                <a:latin typeface="+mn-lt"/>
                <a:ea typeface="+mn-ea"/>
              </a:rPr>
              <a:t>5</a:t>
            </a:r>
            <a:r>
              <a:rPr lang="zh-CN" altLang="en-US" sz="3200" b="1" dirty="0">
                <a:latin typeface="+mn-lt"/>
                <a:ea typeface="+mn-ea"/>
              </a:rPr>
              <a:t>）活结点队列为空，算法结束，其最优值为 </a:t>
            </a:r>
            <a:r>
              <a:rPr lang="en-US" altLang="zh-CN" sz="3200" b="1" dirty="0">
                <a:latin typeface="+mn-lt"/>
                <a:ea typeface="+mn-ea"/>
              </a:rPr>
              <a:t>23</a:t>
            </a:r>
            <a:r>
              <a:rPr lang="zh-CN" altLang="en-US" sz="3200" b="1" dirty="0">
                <a:latin typeface="+mn-lt"/>
                <a:ea typeface="+mn-ea"/>
              </a:rPr>
              <a:t>。</a:t>
            </a:r>
            <a:r>
              <a:rPr lang="zh-CN" altLang="en-US" sz="3200" dirty="0"/>
              <a:t>最优路线为 </a:t>
            </a:r>
            <a:r>
              <a:rPr lang="en-US" altLang="zh-CN" sz="3200" dirty="0"/>
              <a:t>1→2→4→3→1 </a:t>
            </a:r>
            <a:r>
              <a:rPr lang="zh-CN" altLang="en-US" sz="3200" dirty="0"/>
              <a:t>和 </a:t>
            </a:r>
            <a:r>
              <a:rPr lang="en-US" altLang="zh-CN" sz="3200" dirty="0"/>
              <a:t>1→3→4→2→1</a:t>
            </a:r>
            <a:r>
              <a:rPr lang="zh-CN" altLang="en-US" sz="3200" dirty="0"/>
              <a:t>。</a:t>
            </a:r>
            <a:r>
              <a:rPr lang="zh-CN" altLang="en-US" sz="3200" b="1" dirty="0">
                <a:latin typeface="+mn-lt"/>
                <a:ea typeface="+mn-ea"/>
              </a:rPr>
              <a:t> </a:t>
            </a:r>
          </a:p>
        </p:txBody>
      </p:sp>
    </p:spTree>
    <p:extLst>
      <p:ext uri="{BB962C8B-B14F-4D97-AF65-F5344CB8AC3E}">
        <p14:creationId xmlns:p14="http://schemas.microsoft.com/office/powerpoint/2010/main" val="121400682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val 62"/>
          <p:cNvSpPr>
            <a:spLocks noChangeArrowheads="1"/>
          </p:cNvSpPr>
          <p:nvPr/>
        </p:nvSpPr>
        <p:spPr bwMode="auto">
          <a:xfrm>
            <a:off x="6156176" y="3643808"/>
            <a:ext cx="486966" cy="649288"/>
          </a:xfrm>
          <a:prstGeom prst="ellipse">
            <a:avLst/>
          </a:prstGeom>
          <a:solidFill>
            <a:srgbClr val="0070C0"/>
          </a:solidFill>
        </p:spPr>
        <p:style>
          <a:lnRef idx="0">
            <a:schemeClr val="accent1"/>
          </a:lnRef>
          <a:fillRef idx="3">
            <a:schemeClr val="accent1"/>
          </a:fillRef>
          <a:effectRef idx="3">
            <a:schemeClr val="accent1"/>
          </a:effectRef>
          <a:fontRef idx="minor">
            <a:schemeClr val="lt1"/>
          </a:fontRef>
        </p:style>
        <p:txBody>
          <a:bodyPr wrap="none" anchor="ctr"/>
          <a:lstStyle/>
          <a:p>
            <a:pPr algn="ctr"/>
            <a:r>
              <a:rPr lang="en-US" altLang="zh-CN" sz="2000" b="1" dirty="0"/>
              <a:t>A</a:t>
            </a:r>
          </a:p>
        </p:txBody>
      </p:sp>
      <p:sp>
        <p:nvSpPr>
          <p:cNvPr id="6" name="Oval 64"/>
          <p:cNvSpPr>
            <a:spLocks noChangeArrowheads="1"/>
          </p:cNvSpPr>
          <p:nvPr/>
        </p:nvSpPr>
        <p:spPr bwMode="auto">
          <a:xfrm>
            <a:off x="6173878" y="4823325"/>
            <a:ext cx="486965" cy="649288"/>
          </a:xfrm>
          <a:prstGeom prst="ellipse">
            <a:avLst/>
          </a:prstGeom>
          <a:solidFill>
            <a:srgbClr val="0070C0"/>
          </a:solidFill>
        </p:spPr>
        <p:style>
          <a:lnRef idx="0">
            <a:schemeClr val="accent1"/>
          </a:lnRef>
          <a:fillRef idx="3">
            <a:schemeClr val="accent1"/>
          </a:fillRef>
          <a:effectRef idx="3">
            <a:schemeClr val="accent1"/>
          </a:effectRef>
          <a:fontRef idx="minor">
            <a:schemeClr val="lt1"/>
          </a:fontRef>
        </p:style>
        <p:txBody>
          <a:bodyPr wrap="none" anchor="ctr"/>
          <a:lstStyle/>
          <a:p>
            <a:pPr algn="ctr" fontAlgn="auto">
              <a:spcBef>
                <a:spcPts val="0"/>
              </a:spcBef>
              <a:spcAft>
                <a:spcPts val="0"/>
              </a:spcAft>
              <a:defRPr/>
            </a:pPr>
            <a:r>
              <a:rPr lang="en-US" altLang="zh-CN" sz="2000" b="1" dirty="0"/>
              <a:t>B</a:t>
            </a:r>
          </a:p>
        </p:txBody>
      </p:sp>
      <p:cxnSp>
        <p:nvCxnSpPr>
          <p:cNvPr id="32" name="直接连接符 74"/>
          <p:cNvCxnSpPr>
            <a:cxnSpLocks noChangeShapeType="1"/>
          </p:cNvCxnSpPr>
          <p:nvPr/>
        </p:nvCxnSpPr>
        <p:spPr bwMode="auto">
          <a:xfrm>
            <a:off x="6417361" y="4293096"/>
            <a:ext cx="0" cy="530229"/>
          </a:xfrm>
          <a:prstGeom prst="line">
            <a:avLst/>
          </a:prstGeom>
          <a:noFill/>
          <a:ln w="19050" algn="ctr">
            <a:solidFill>
              <a:srgbClr val="0070C0"/>
            </a:solidFill>
            <a:round/>
          </a:ln>
        </p:spPr>
      </p:cxnSp>
      <p:sp>
        <p:nvSpPr>
          <p:cNvPr id="13" name="Text Box 66"/>
          <p:cNvSpPr txBox="1">
            <a:spLocks noChangeArrowheads="1"/>
          </p:cNvSpPr>
          <p:nvPr/>
        </p:nvSpPr>
        <p:spPr bwMode="auto">
          <a:xfrm>
            <a:off x="6073929" y="4358155"/>
            <a:ext cx="32573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onsolas" panose="020B0609020204030204" pitchFamily="49" charset="0"/>
                <a:ea typeface="微软雅黑" panose="020B0503020204020204" pitchFamily="34" charset="-122"/>
              </a:defRPr>
            </a:lvl1pPr>
            <a:lvl2pPr marL="742950" indent="-285750">
              <a:defRPr>
                <a:solidFill>
                  <a:schemeClr val="tx1"/>
                </a:solidFill>
                <a:latin typeface="Consolas" panose="020B0609020204030204" pitchFamily="49" charset="0"/>
                <a:ea typeface="微软雅黑" panose="020B0503020204020204" pitchFamily="34" charset="-122"/>
              </a:defRPr>
            </a:lvl2pPr>
            <a:lvl3pPr marL="1143000" indent="-228600">
              <a:defRPr>
                <a:solidFill>
                  <a:schemeClr val="tx1"/>
                </a:solidFill>
                <a:latin typeface="Consolas" panose="020B0609020204030204" pitchFamily="49" charset="0"/>
                <a:ea typeface="微软雅黑" panose="020B0503020204020204" pitchFamily="34" charset="-122"/>
              </a:defRPr>
            </a:lvl3pPr>
            <a:lvl4pPr marL="1600200" indent="-228600">
              <a:defRPr>
                <a:solidFill>
                  <a:schemeClr val="tx1"/>
                </a:solidFill>
                <a:latin typeface="Consolas" panose="020B0609020204030204" pitchFamily="49" charset="0"/>
                <a:ea typeface="微软雅黑" panose="020B0503020204020204" pitchFamily="34" charset="-122"/>
              </a:defRPr>
            </a:lvl4pPr>
            <a:lvl5pPr marL="2057400" indent="-228600">
              <a:defRPr>
                <a:solidFill>
                  <a:schemeClr val="tx1"/>
                </a:solidFill>
                <a:latin typeface="Consolas" panose="020B0609020204030204" pitchFamily="49" charset="0"/>
                <a:ea typeface="微软雅黑" panose="020B0503020204020204" pitchFamily="34" charset="-122"/>
              </a:defRPr>
            </a:lvl5pPr>
            <a:lvl6pPr marL="25146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6pPr>
            <a:lvl7pPr marL="29718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7pPr>
            <a:lvl8pPr marL="34290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8pPr>
            <a:lvl9pPr marL="38862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9pPr>
          </a:lstStyle>
          <a:p>
            <a:r>
              <a:rPr lang="en-US" altLang="zh-CN" sz="2000" b="1" dirty="0">
                <a:solidFill>
                  <a:srgbClr val="0000FF"/>
                </a:solidFill>
              </a:rPr>
              <a:t>1</a:t>
            </a:r>
            <a:endParaRPr lang="en-US" altLang="zh-CN" sz="2000" b="1" dirty="0">
              <a:solidFill>
                <a:srgbClr val="FF0000"/>
              </a:solidFill>
            </a:endParaRPr>
          </a:p>
        </p:txBody>
      </p:sp>
      <p:sp>
        <p:nvSpPr>
          <p:cNvPr id="14" name="Oval 100"/>
          <p:cNvSpPr>
            <a:spLocks noChangeArrowheads="1"/>
          </p:cNvSpPr>
          <p:nvPr/>
        </p:nvSpPr>
        <p:spPr bwMode="auto">
          <a:xfrm>
            <a:off x="5243072" y="5891173"/>
            <a:ext cx="486966" cy="649288"/>
          </a:xfrm>
          <a:prstGeom prst="ellipse">
            <a:avLst/>
          </a:prstGeom>
          <a:solidFill>
            <a:srgbClr val="0070C0"/>
          </a:solidFill>
        </p:spPr>
        <p:style>
          <a:lnRef idx="0">
            <a:schemeClr val="accent1"/>
          </a:lnRef>
          <a:fillRef idx="3">
            <a:schemeClr val="accent1"/>
          </a:fillRef>
          <a:effectRef idx="3">
            <a:schemeClr val="accent1"/>
          </a:effectRef>
          <a:fontRef idx="minor">
            <a:schemeClr val="lt1"/>
          </a:fontRef>
        </p:style>
        <p:txBody>
          <a:bodyPr wrap="none" anchor="ctr"/>
          <a:lstStyle/>
          <a:p>
            <a:pPr algn="ctr" fontAlgn="auto">
              <a:spcBef>
                <a:spcPts val="0"/>
              </a:spcBef>
              <a:spcAft>
                <a:spcPts val="0"/>
              </a:spcAft>
              <a:defRPr/>
            </a:pPr>
            <a:r>
              <a:rPr lang="en-US" altLang="zh-CN" sz="2000" b="1" dirty="0"/>
              <a:t>C</a:t>
            </a:r>
          </a:p>
        </p:txBody>
      </p:sp>
      <p:cxnSp>
        <p:nvCxnSpPr>
          <p:cNvPr id="15" name="直接连接符 14"/>
          <p:cNvCxnSpPr>
            <a:cxnSpLocks noChangeShapeType="1"/>
            <a:stCxn id="6" idx="3"/>
            <a:endCxn id="14" idx="7"/>
          </p:cNvCxnSpPr>
          <p:nvPr/>
        </p:nvCxnSpPr>
        <p:spPr bwMode="auto">
          <a:xfrm flipH="1">
            <a:off x="5658723" y="5377527"/>
            <a:ext cx="586469" cy="608732"/>
          </a:xfrm>
          <a:prstGeom prst="line">
            <a:avLst/>
          </a:prstGeom>
          <a:noFill/>
          <a:ln w="19050" algn="ctr">
            <a:solidFill>
              <a:srgbClr val="0070C0"/>
            </a:solidFill>
            <a:round/>
          </a:ln>
        </p:spPr>
      </p:cxnSp>
      <p:sp>
        <p:nvSpPr>
          <p:cNvPr id="16" name="Oval 100"/>
          <p:cNvSpPr>
            <a:spLocks noChangeArrowheads="1"/>
          </p:cNvSpPr>
          <p:nvPr/>
        </p:nvSpPr>
        <p:spPr bwMode="auto">
          <a:xfrm>
            <a:off x="7161729" y="5891173"/>
            <a:ext cx="486966" cy="649288"/>
          </a:xfrm>
          <a:prstGeom prst="ellipse">
            <a:avLst/>
          </a:prstGeom>
          <a:solidFill>
            <a:srgbClr val="0070C0"/>
          </a:solidFill>
        </p:spPr>
        <p:style>
          <a:lnRef idx="0">
            <a:schemeClr val="accent1"/>
          </a:lnRef>
          <a:fillRef idx="3">
            <a:schemeClr val="accent1"/>
          </a:fillRef>
          <a:effectRef idx="3">
            <a:schemeClr val="accent1"/>
          </a:effectRef>
          <a:fontRef idx="minor">
            <a:schemeClr val="lt1"/>
          </a:fontRef>
        </p:style>
        <p:txBody>
          <a:bodyPr wrap="none" anchor="ctr"/>
          <a:lstStyle/>
          <a:p>
            <a:pPr algn="ctr" fontAlgn="auto">
              <a:spcBef>
                <a:spcPts val="0"/>
              </a:spcBef>
              <a:spcAft>
                <a:spcPts val="0"/>
              </a:spcAft>
              <a:defRPr/>
            </a:pPr>
            <a:r>
              <a:rPr lang="en-US" altLang="zh-CN" sz="2000" b="1" dirty="0"/>
              <a:t>E</a:t>
            </a:r>
          </a:p>
        </p:txBody>
      </p:sp>
      <p:cxnSp>
        <p:nvCxnSpPr>
          <p:cNvPr id="17" name="直接连接符 16"/>
          <p:cNvCxnSpPr>
            <a:cxnSpLocks noChangeShapeType="1"/>
            <a:stCxn id="6" idx="5"/>
            <a:endCxn id="16" idx="1"/>
          </p:cNvCxnSpPr>
          <p:nvPr/>
        </p:nvCxnSpPr>
        <p:spPr bwMode="auto">
          <a:xfrm>
            <a:off x="6589529" y="5377527"/>
            <a:ext cx="643515" cy="608732"/>
          </a:xfrm>
          <a:prstGeom prst="line">
            <a:avLst/>
          </a:prstGeom>
          <a:noFill/>
          <a:ln w="19050" algn="ctr">
            <a:solidFill>
              <a:srgbClr val="0070C0"/>
            </a:solidFill>
            <a:round/>
          </a:ln>
        </p:spPr>
      </p:cxnSp>
      <p:sp>
        <p:nvSpPr>
          <p:cNvPr id="22" name="Oval 64"/>
          <p:cNvSpPr>
            <a:spLocks noChangeArrowheads="1"/>
          </p:cNvSpPr>
          <p:nvPr/>
        </p:nvSpPr>
        <p:spPr bwMode="auto">
          <a:xfrm>
            <a:off x="6196267" y="5891173"/>
            <a:ext cx="486965" cy="649288"/>
          </a:xfrm>
          <a:prstGeom prst="ellipse">
            <a:avLst/>
          </a:prstGeom>
          <a:solidFill>
            <a:srgbClr val="0070C0"/>
          </a:solidFill>
        </p:spPr>
        <p:style>
          <a:lnRef idx="0">
            <a:schemeClr val="accent1"/>
          </a:lnRef>
          <a:fillRef idx="3">
            <a:schemeClr val="accent1"/>
          </a:fillRef>
          <a:effectRef idx="3">
            <a:schemeClr val="accent1"/>
          </a:effectRef>
          <a:fontRef idx="minor">
            <a:schemeClr val="lt1"/>
          </a:fontRef>
        </p:style>
        <p:txBody>
          <a:bodyPr wrap="none" anchor="ctr"/>
          <a:lstStyle/>
          <a:p>
            <a:pPr algn="ctr" fontAlgn="auto">
              <a:spcBef>
                <a:spcPts val="0"/>
              </a:spcBef>
              <a:spcAft>
                <a:spcPts val="0"/>
              </a:spcAft>
              <a:defRPr/>
            </a:pPr>
            <a:r>
              <a:rPr lang="en-US" altLang="zh-CN" sz="2000" b="1" dirty="0"/>
              <a:t>D</a:t>
            </a:r>
          </a:p>
        </p:txBody>
      </p:sp>
      <p:cxnSp>
        <p:nvCxnSpPr>
          <p:cNvPr id="23" name="直接连接符 74"/>
          <p:cNvCxnSpPr>
            <a:cxnSpLocks noChangeShapeType="1"/>
          </p:cNvCxnSpPr>
          <p:nvPr/>
        </p:nvCxnSpPr>
        <p:spPr bwMode="auto">
          <a:xfrm>
            <a:off x="6439750" y="5444008"/>
            <a:ext cx="0" cy="530229"/>
          </a:xfrm>
          <a:prstGeom prst="line">
            <a:avLst/>
          </a:prstGeom>
          <a:noFill/>
          <a:ln w="19050" algn="ctr">
            <a:solidFill>
              <a:srgbClr val="0070C0"/>
            </a:solidFill>
            <a:round/>
          </a:ln>
        </p:spPr>
      </p:cxnSp>
      <p:sp>
        <p:nvSpPr>
          <p:cNvPr id="24" name="Text Box 66"/>
          <p:cNvSpPr txBox="1">
            <a:spLocks noChangeArrowheads="1"/>
          </p:cNvSpPr>
          <p:nvPr/>
        </p:nvSpPr>
        <p:spPr bwMode="auto">
          <a:xfrm>
            <a:off x="5691681" y="5372359"/>
            <a:ext cx="32573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onsolas" panose="020B0609020204030204" pitchFamily="49" charset="0"/>
                <a:ea typeface="微软雅黑" panose="020B0503020204020204" pitchFamily="34" charset="-122"/>
              </a:defRPr>
            </a:lvl1pPr>
            <a:lvl2pPr marL="742950" indent="-285750">
              <a:defRPr>
                <a:solidFill>
                  <a:schemeClr val="tx1"/>
                </a:solidFill>
                <a:latin typeface="Consolas" panose="020B0609020204030204" pitchFamily="49" charset="0"/>
                <a:ea typeface="微软雅黑" panose="020B0503020204020204" pitchFamily="34" charset="-122"/>
              </a:defRPr>
            </a:lvl2pPr>
            <a:lvl3pPr marL="1143000" indent="-228600">
              <a:defRPr>
                <a:solidFill>
                  <a:schemeClr val="tx1"/>
                </a:solidFill>
                <a:latin typeface="Consolas" panose="020B0609020204030204" pitchFamily="49" charset="0"/>
                <a:ea typeface="微软雅黑" panose="020B0503020204020204" pitchFamily="34" charset="-122"/>
              </a:defRPr>
            </a:lvl3pPr>
            <a:lvl4pPr marL="1600200" indent="-228600">
              <a:defRPr>
                <a:solidFill>
                  <a:schemeClr val="tx1"/>
                </a:solidFill>
                <a:latin typeface="Consolas" panose="020B0609020204030204" pitchFamily="49" charset="0"/>
                <a:ea typeface="微软雅黑" panose="020B0503020204020204" pitchFamily="34" charset="-122"/>
              </a:defRPr>
            </a:lvl4pPr>
            <a:lvl5pPr marL="2057400" indent="-228600">
              <a:defRPr>
                <a:solidFill>
                  <a:schemeClr val="tx1"/>
                </a:solidFill>
                <a:latin typeface="Consolas" panose="020B0609020204030204" pitchFamily="49" charset="0"/>
                <a:ea typeface="微软雅黑" panose="020B0503020204020204" pitchFamily="34" charset="-122"/>
              </a:defRPr>
            </a:lvl5pPr>
            <a:lvl6pPr marL="25146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6pPr>
            <a:lvl7pPr marL="29718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7pPr>
            <a:lvl8pPr marL="34290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8pPr>
            <a:lvl9pPr marL="38862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9pPr>
          </a:lstStyle>
          <a:p>
            <a:r>
              <a:rPr lang="en-US" altLang="zh-CN" sz="2000" b="1" dirty="0">
                <a:solidFill>
                  <a:srgbClr val="0000FF"/>
                </a:solidFill>
              </a:rPr>
              <a:t>2</a:t>
            </a:r>
            <a:endParaRPr lang="en-US" altLang="zh-CN" sz="2000" b="1" dirty="0">
              <a:solidFill>
                <a:srgbClr val="FF0000"/>
              </a:solidFill>
            </a:endParaRPr>
          </a:p>
        </p:txBody>
      </p:sp>
      <p:sp>
        <p:nvSpPr>
          <p:cNvPr id="25" name="Text Box 66"/>
          <p:cNvSpPr txBox="1">
            <a:spLocks noChangeArrowheads="1"/>
          </p:cNvSpPr>
          <p:nvPr/>
        </p:nvSpPr>
        <p:spPr bwMode="auto">
          <a:xfrm>
            <a:off x="6082327" y="5481838"/>
            <a:ext cx="32573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onsolas" panose="020B0609020204030204" pitchFamily="49" charset="0"/>
                <a:ea typeface="微软雅黑" panose="020B0503020204020204" pitchFamily="34" charset="-122"/>
              </a:defRPr>
            </a:lvl1pPr>
            <a:lvl2pPr marL="742950" indent="-285750">
              <a:defRPr>
                <a:solidFill>
                  <a:schemeClr val="tx1"/>
                </a:solidFill>
                <a:latin typeface="Consolas" panose="020B0609020204030204" pitchFamily="49" charset="0"/>
                <a:ea typeface="微软雅黑" panose="020B0503020204020204" pitchFamily="34" charset="-122"/>
              </a:defRPr>
            </a:lvl2pPr>
            <a:lvl3pPr marL="1143000" indent="-228600">
              <a:defRPr>
                <a:solidFill>
                  <a:schemeClr val="tx1"/>
                </a:solidFill>
                <a:latin typeface="Consolas" panose="020B0609020204030204" pitchFamily="49" charset="0"/>
                <a:ea typeface="微软雅黑" panose="020B0503020204020204" pitchFamily="34" charset="-122"/>
              </a:defRPr>
            </a:lvl3pPr>
            <a:lvl4pPr marL="1600200" indent="-228600">
              <a:defRPr>
                <a:solidFill>
                  <a:schemeClr val="tx1"/>
                </a:solidFill>
                <a:latin typeface="Consolas" panose="020B0609020204030204" pitchFamily="49" charset="0"/>
                <a:ea typeface="微软雅黑" panose="020B0503020204020204" pitchFamily="34" charset="-122"/>
              </a:defRPr>
            </a:lvl4pPr>
            <a:lvl5pPr marL="2057400" indent="-228600">
              <a:defRPr>
                <a:solidFill>
                  <a:schemeClr val="tx1"/>
                </a:solidFill>
                <a:latin typeface="Consolas" panose="020B0609020204030204" pitchFamily="49" charset="0"/>
                <a:ea typeface="微软雅黑" panose="020B0503020204020204" pitchFamily="34" charset="-122"/>
              </a:defRPr>
            </a:lvl5pPr>
            <a:lvl6pPr marL="25146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6pPr>
            <a:lvl7pPr marL="29718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7pPr>
            <a:lvl8pPr marL="34290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8pPr>
            <a:lvl9pPr marL="38862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9pPr>
          </a:lstStyle>
          <a:p>
            <a:r>
              <a:rPr lang="en-US" altLang="zh-CN" sz="2000" b="1" dirty="0">
                <a:solidFill>
                  <a:srgbClr val="0000FF"/>
                </a:solidFill>
              </a:rPr>
              <a:t>3</a:t>
            </a:r>
            <a:endParaRPr lang="en-US" altLang="zh-CN" sz="2000" b="1" dirty="0">
              <a:solidFill>
                <a:srgbClr val="FF0000"/>
              </a:solidFill>
            </a:endParaRPr>
          </a:p>
        </p:txBody>
      </p:sp>
      <p:sp>
        <p:nvSpPr>
          <p:cNvPr id="26" name="Text Box 66"/>
          <p:cNvSpPr txBox="1">
            <a:spLocks noChangeArrowheads="1"/>
          </p:cNvSpPr>
          <p:nvPr/>
        </p:nvSpPr>
        <p:spPr bwMode="auto">
          <a:xfrm>
            <a:off x="6836967" y="5383268"/>
            <a:ext cx="32573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onsolas" panose="020B0609020204030204" pitchFamily="49" charset="0"/>
                <a:ea typeface="微软雅黑" panose="020B0503020204020204" pitchFamily="34" charset="-122"/>
              </a:defRPr>
            </a:lvl1pPr>
            <a:lvl2pPr marL="742950" indent="-285750">
              <a:defRPr>
                <a:solidFill>
                  <a:schemeClr val="tx1"/>
                </a:solidFill>
                <a:latin typeface="Consolas" panose="020B0609020204030204" pitchFamily="49" charset="0"/>
                <a:ea typeface="微软雅黑" panose="020B0503020204020204" pitchFamily="34" charset="-122"/>
              </a:defRPr>
            </a:lvl2pPr>
            <a:lvl3pPr marL="1143000" indent="-228600">
              <a:defRPr>
                <a:solidFill>
                  <a:schemeClr val="tx1"/>
                </a:solidFill>
                <a:latin typeface="Consolas" panose="020B0609020204030204" pitchFamily="49" charset="0"/>
                <a:ea typeface="微软雅黑" panose="020B0503020204020204" pitchFamily="34" charset="-122"/>
              </a:defRPr>
            </a:lvl3pPr>
            <a:lvl4pPr marL="1600200" indent="-228600">
              <a:defRPr>
                <a:solidFill>
                  <a:schemeClr val="tx1"/>
                </a:solidFill>
                <a:latin typeface="Consolas" panose="020B0609020204030204" pitchFamily="49" charset="0"/>
                <a:ea typeface="微软雅黑" panose="020B0503020204020204" pitchFamily="34" charset="-122"/>
              </a:defRPr>
            </a:lvl4pPr>
            <a:lvl5pPr marL="2057400" indent="-228600">
              <a:defRPr>
                <a:solidFill>
                  <a:schemeClr val="tx1"/>
                </a:solidFill>
                <a:latin typeface="Consolas" panose="020B0609020204030204" pitchFamily="49" charset="0"/>
                <a:ea typeface="微软雅黑" panose="020B0503020204020204" pitchFamily="34" charset="-122"/>
              </a:defRPr>
            </a:lvl5pPr>
            <a:lvl6pPr marL="25146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6pPr>
            <a:lvl7pPr marL="29718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7pPr>
            <a:lvl8pPr marL="34290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8pPr>
            <a:lvl9pPr marL="38862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9pPr>
          </a:lstStyle>
          <a:p>
            <a:r>
              <a:rPr lang="en-US" altLang="zh-CN" sz="2000" b="1" dirty="0">
                <a:solidFill>
                  <a:srgbClr val="0000FF"/>
                </a:solidFill>
              </a:rPr>
              <a:t>4</a:t>
            </a:r>
            <a:endParaRPr lang="en-US" altLang="zh-CN" sz="2000" b="1" dirty="0">
              <a:solidFill>
                <a:srgbClr val="FF0000"/>
              </a:solidFill>
            </a:endParaRPr>
          </a:p>
        </p:txBody>
      </p:sp>
      <p:sp>
        <p:nvSpPr>
          <p:cNvPr id="2" name="Oval 62">
            <a:extLst>
              <a:ext uri="{FF2B5EF4-FFF2-40B4-BE49-F238E27FC236}">
                <a16:creationId xmlns:a16="http://schemas.microsoft.com/office/drawing/2014/main" id="{77A0E2DA-84EF-543A-8BF9-87CE4A41E941}"/>
              </a:ext>
            </a:extLst>
          </p:cNvPr>
          <p:cNvSpPr>
            <a:spLocks noChangeArrowheads="1"/>
          </p:cNvSpPr>
          <p:nvPr/>
        </p:nvSpPr>
        <p:spPr bwMode="auto">
          <a:xfrm>
            <a:off x="1251822" y="4288171"/>
            <a:ext cx="486966" cy="649288"/>
          </a:xfrm>
          <a:prstGeom prst="ellipse">
            <a:avLst/>
          </a:prstGeom>
          <a:solidFill>
            <a:srgbClr val="0070C0"/>
          </a:solidFill>
        </p:spPr>
        <p:style>
          <a:lnRef idx="0">
            <a:schemeClr val="accent1"/>
          </a:lnRef>
          <a:fillRef idx="3">
            <a:schemeClr val="accent1"/>
          </a:fillRef>
          <a:effectRef idx="3">
            <a:schemeClr val="accent1"/>
          </a:effectRef>
          <a:fontRef idx="minor">
            <a:schemeClr val="lt1"/>
          </a:fontRef>
        </p:style>
        <p:txBody>
          <a:bodyPr wrap="none" anchor="ctr"/>
          <a:lstStyle/>
          <a:p>
            <a:pPr algn="ctr"/>
            <a:r>
              <a:rPr lang="en-US" altLang="zh-CN" sz="2000" b="1" dirty="0"/>
              <a:t>A</a:t>
            </a:r>
          </a:p>
        </p:txBody>
      </p:sp>
      <p:sp>
        <p:nvSpPr>
          <p:cNvPr id="3" name="Oval 64">
            <a:extLst>
              <a:ext uri="{FF2B5EF4-FFF2-40B4-BE49-F238E27FC236}">
                <a16:creationId xmlns:a16="http://schemas.microsoft.com/office/drawing/2014/main" id="{B571D8D9-1646-4855-EDF1-FE3B3B9D70F9}"/>
              </a:ext>
            </a:extLst>
          </p:cNvPr>
          <p:cNvSpPr>
            <a:spLocks noChangeArrowheads="1"/>
          </p:cNvSpPr>
          <p:nvPr/>
        </p:nvSpPr>
        <p:spPr bwMode="auto">
          <a:xfrm>
            <a:off x="1269524" y="5467688"/>
            <a:ext cx="486965" cy="649288"/>
          </a:xfrm>
          <a:prstGeom prst="ellipse">
            <a:avLst/>
          </a:prstGeom>
          <a:solidFill>
            <a:srgbClr val="0070C0"/>
          </a:solidFill>
        </p:spPr>
        <p:style>
          <a:lnRef idx="0">
            <a:schemeClr val="accent1"/>
          </a:lnRef>
          <a:fillRef idx="3">
            <a:schemeClr val="accent1"/>
          </a:fillRef>
          <a:effectRef idx="3">
            <a:schemeClr val="accent1"/>
          </a:effectRef>
          <a:fontRef idx="minor">
            <a:schemeClr val="lt1"/>
          </a:fontRef>
        </p:style>
        <p:txBody>
          <a:bodyPr wrap="none" anchor="ctr"/>
          <a:lstStyle/>
          <a:p>
            <a:pPr algn="ctr" fontAlgn="auto">
              <a:spcBef>
                <a:spcPts val="0"/>
              </a:spcBef>
              <a:spcAft>
                <a:spcPts val="0"/>
              </a:spcAft>
              <a:defRPr/>
            </a:pPr>
            <a:r>
              <a:rPr lang="en-US" altLang="zh-CN" sz="2000" b="1" dirty="0"/>
              <a:t>B</a:t>
            </a:r>
          </a:p>
        </p:txBody>
      </p:sp>
      <p:cxnSp>
        <p:nvCxnSpPr>
          <p:cNvPr id="5" name="直接连接符 74">
            <a:extLst>
              <a:ext uri="{FF2B5EF4-FFF2-40B4-BE49-F238E27FC236}">
                <a16:creationId xmlns:a16="http://schemas.microsoft.com/office/drawing/2014/main" id="{B6392AB8-5037-8718-53E1-68931AD7608C}"/>
              </a:ext>
            </a:extLst>
          </p:cNvPr>
          <p:cNvCxnSpPr>
            <a:cxnSpLocks noChangeShapeType="1"/>
          </p:cNvCxnSpPr>
          <p:nvPr/>
        </p:nvCxnSpPr>
        <p:spPr bwMode="auto">
          <a:xfrm>
            <a:off x="1513007" y="4937459"/>
            <a:ext cx="0" cy="530229"/>
          </a:xfrm>
          <a:prstGeom prst="line">
            <a:avLst/>
          </a:prstGeom>
          <a:noFill/>
          <a:ln w="19050" algn="ctr">
            <a:solidFill>
              <a:srgbClr val="0070C0"/>
            </a:solidFill>
            <a:round/>
          </a:ln>
        </p:spPr>
      </p:cxnSp>
      <p:sp>
        <p:nvSpPr>
          <p:cNvPr id="7" name="Text Box 66">
            <a:extLst>
              <a:ext uri="{FF2B5EF4-FFF2-40B4-BE49-F238E27FC236}">
                <a16:creationId xmlns:a16="http://schemas.microsoft.com/office/drawing/2014/main" id="{E04E748D-883F-5193-529F-11DA2A3013CE}"/>
              </a:ext>
            </a:extLst>
          </p:cNvPr>
          <p:cNvSpPr txBox="1">
            <a:spLocks noChangeArrowheads="1"/>
          </p:cNvSpPr>
          <p:nvPr/>
        </p:nvSpPr>
        <p:spPr bwMode="auto">
          <a:xfrm>
            <a:off x="1169575" y="5002518"/>
            <a:ext cx="32573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onsolas" panose="020B0609020204030204" pitchFamily="49" charset="0"/>
                <a:ea typeface="微软雅黑" panose="020B0503020204020204" pitchFamily="34" charset="-122"/>
              </a:defRPr>
            </a:lvl1pPr>
            <a:lvl2pPr marL="742950" indent="-285750">
              <a:defRPr>
                <a:solidFill>
                  <a:schemeClr val="tx1"/>
                </a:solidFill>
                <a:latin typeface="Consolas" panose="020B0609020204030204" pitchFamily="49" charset="0"/>
                <a:ea typeface="微软雅黑" panose="020B0503020204020204" pitchFamily="34" charset="-122"/>
              </a:defRPr>
            </a:lvl2pPr>
            <a:lvl3pPr marL="1143000" indent="-228600">
              <a:defRPr>
                <a:solidFill>
                  <a:schemeClr val="tx1"/>
                </a:solidFill>
                <a:latin typeface="Consolas" panose="020B0609020204030204" pitchFamily="49" charset="0"/>
                <a:ea typeface="微软雅黑" panose="020B0503020204020204" pitchFamily="34" charset="-122"/>
              </a:defRPr>
            </a:lvl3pPr>
            <a:lvl4pPr marL="1600200" indent="-228600">
              <a:defRPr>
                <a:solidFill>
                  <a:schemeClr val="tx1"/>
                </a:solidFill>
                <a:latin typeface="Consolas" panose="020B0609020204030204" pitchFamily="49" charset="0"/>
                <a:ea typeface="微软雅黑" panose="020B0503020204020204" pitchFamily="34" charset="-122"/>
              </a:defRPr>
            </a:lvl4pPr>
            <a:lvl5pPr marL="2057400" indent="-228600">
              <a:defRPr>
                <a:solidFill>
                  <a:schemeClr val="tx1"/>
                </a:solidFill>
                <a:latin typeface="Consolas" panose="020B0609020204030204" pitchFamily="49" charset="0"/>
                <a:ea typeface="微软雅黑" panose="020B0503020204020204" pitchFamily="34" charset="-122"/>
              </a:defRPr>
            </a:lvl5pPr>
            <a:lvl6pPr marL="25146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6pPr>
            <a:lvl7pPr marL="29718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7pPr>
            <a:lvl8pPr marL="34290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8pPr>
            <a:lvl9pPr marL="38862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9pPr>
          </a:lstStyle>
          <a:p>
            <a:r>
              <a:rPr lang="en-US" altLang="zh-CN" sz="2000" b="1" dirty="0">
                <a:solidFill>
                  <a:srgbClr val="0000FF"/>
                </a:solidFill>
              </a:rPr>
              <a:t>1</a:t>
            </a:r>
            <a:endParaRPr lang="en-US" altLang="zh-CN" sz="2000" b="1" dirty="0">
              <a:solidFill>
                <a:srgbClr val="FF0000"/>
              </a:solidFill>
            </a:endParaRPr>
          </a:p>
        </p:txBody>
      </p:sp>
      <p:sp>
        <p:nvSpPr>
          <p:cNvPr id="8" name="标题 1">
            <a:extLst>
              <a:ext uri="{FF2B5EF4-FFF2-40B4-BE49-F238E27FC236}">
                <a16:creationId xmlns:a16="http://schemas.microsoft.com/office/drawing/2014/main" id="{58C24E88-3552-A4C7-72C6-2674489D90C8}"/>
              </a:ext>
            </a:extLst>
          </p:cNvPr>
          <p:cNvSpPr>
            <a:spLocks noGrp="1"/>
          </p:cNvSpPr>
          <p:nvPr>
            <p:ph type="title"/>
          </p:nvPr>
        </p:nvSpPr>
        <p:spPr>
          <a:xfrm>
            <a:off x="323528" y="161327"/>
            <a:ext cx="8363271" cy="1143000"/>
          </a:xfrm>
        </p:spPr>
        <p:txBody>
          <a:bodyPr/>
          <a:lstStyle/>
          <a:p>
            <a:pPr algn="l"/>
            <a:r>
              <a:rPr lang="zh-CN" altLang="en-US" dirty="0"/>
              <a:t>（</a:t>
            </a:r>
            <a:r>
              <a:rPr lang="en-US" altLang="zh-CN" dirty="0"/>
              <a:t>2</a:t>
            </a:r>
            <a:r>
              <a:rPr lang="zh-CN" altLang="en-US" dirty="0"/>
              <a:t>）优先队列式分支限界法求解</a:t>
            </a:r>
          </a:p>
        </p:txBody>
      </p:sp>
      <p:sp>
        <p:nvSpPr>
          <p:cNvPr id="9" name="矩形 8">
            <a:extLst>
              <a:ext uri="{FF2B5EF4-FFF2-40B4-BE49-F238E27FC236}">
                <a16:creationId xmlns:a16="http://schemas.microsoft.com/office/drawing/2014/main" id="{3206199E-641B-A12C-EE2C-75D291FBC692}"/>
              </a:ext>
            </a:extLst>
          </p:cNvPr>
          <p:cNvSpPr/>
          <p:nvPr/>
        </p:nvSpPr>
        <p:spPr>
          <a:xfrm>
            <a:off x="208800" y="1122479"/>
            <a:ext cx="8726397" cy="3046988"/>
          </a:xfrm>
          <a:prstGeom prst="rect">
            <a:avLst/>
          </a:prstGeom>
        </p:spPr>
        <p:txBody>
          <a:bodyPr wrap="square">
            <a:spAutoFit/>
          </a:bodyPr>
          <a:lstStyle/>
          <a:p>
            <a:pPr marL="0" indent="0">
              <a:buNone/>
            </a:pPr>
            <a:r>
              <a:rPr lang="en-US" altLang="zh-CN" sz="3200" b="1" dirty="0">
                <a:latin typeface="+mn-lt"/>
                <a:ea typeface="+mn-ea"/>
              </a:rPr>
              <a:t>1</a:t>
            </a:r>
            <a:r>
              <a:rPr lang="zh-CN" altLang="en-US" sz="3200" b="1" dirty="0">
                <a:latin typeface="+mn-lt"/>
                <a:ea typeface="+mn-ea"/>
              </a:rPr>
              <a:t>）用一个极小堆表示活结点表的优先队列，其优先级定义为路径值，初始为空：</a:t>
            </a:r>
            <a:r>
              <a:rPr lang="en-US" altLang="zh-CN" sz="3200" b="1" dirty="0">
                <a:latin typeface="+mn-lt"/>
                <a:ea typeface="+mn-ea"/>
              </a:rPr>
              <a:t>Φ</a:t>
            </a:r>
            <a:r>
              <a:rPr lang="zh-CN" altLang="en-US" sz="3200" b="1" dirty="0">
                <a:latin typeface="+mn-lt"/>
                <a:ea typeface="+mn-ea"/>
              </a:rPr>
              <a:t>。 </a:t>
            </a:r>
            <a:endParaRPr lang="en-US" altLang="zh-CN" sz="3200" b="1" dirty="0">
              <a:latin typeface="+mn-lt"/>
              <a:ea typeface="+mn-ea"/>
            </a:endParaRPr>
          </a:p>
          <a:p>
            <a:pPr marL="0" indent="0">
              <a:buNone/>
            </a:pPr>
            <a:r>
              <a:rPr lang="en-US" altLang="zh-CN" sz="3200" b="1" dirty="0">
                <a:latin typeface="+mn-lt"/>
                <a:ea typeface="+mn-ea"/>
              </a:rPr>
              <a:t>2</a:t>
            </a:r>
            <a:r>
              <a:rPr lang="zh-CN" altLang="en-US" sz="3200" b="1" dirty="0">
                <a:latin typeface="+mn-lt"/>
                <a:ea typeface="+mn-ea"/>
              </a:rPr>
              <a:t>）选择 </a:t>
            </a:r>
            <a:r>
              <a:rPr lang="en-US" altLang="zh-CN" sz="3200" b="1" dirty="0">
                <a:latin typeface="+mn-lt"/>
                <a:ea typeface="+mn-ea"/>
              </a:rPr>
              <a:t>B </a:t>
            </a:r>
            <a:r>
              <a:rPr lang="zh-CN" altLang="en-US" sz="3200" b="1" dirty="0">
                <a:latin typeface="+mn-lt"/>
                <a:ea typeface="+mn-ea"/>
              </a:rPr>
              <a:t>为当前扩展结点，其孩子结点 </a:t>
            </a:r>
            <a:r>
              <a:rPr lang="en-US" altLang="zh-CN" sz="3200" b="1" dirty="0">
                <a:latin typeface="+mn-lt"/>
                <a:ea typeface="+mn-ea"/>
              </a:rPr>
              <a:t>C</a:t>
            </a:r>
            <a:r>
              <a:rPr lang="zh-CN" altLang="en-US" sz="3200" b="1" dirty="0">
                <a:latin typeface="+mn-lt"/>
                <a:ea typeface="+mn-ea"/>
              </a:rPr>
              <a:t>、</a:t>
            </a:r>
            <a:r>
              <a:rPr lang="en-US" altLang="zh-CN" sz="3200" b="1" dirty="0">
                <a:latin typeface="+mn-lt"/>
                <a:ea typeface="+mn-ea"/>
              </a:rPr>
              <a:t>D</a:t>
            </a:r>
            <a:r>
              <a:rPr lang="zh-CN" altLang="en-US" sz="3200" b="1" dirty="0">
                <a:latin typeface="+mn-lt"/>
                <a:ea typeface="+mn-ea"/>
              </a:rPr>
              <a:t>、</a:t>
            </a:r>
            <a:r>
              <a:rPr lang="en-US" altLang="zh-CN" sz="3200" b="1" dirty="0">
                <a:latin typeface="+mn-lt"/>
                <a:ea typeface="+mn-ea"/>
              </a:rPr>
              <a:t>E </a:t>
            </a:r>
            <a:r>
              <a:rPr lang="zh-CN" altLang="en-US" sz="3200" b="1" dirty="0">
                <a:latin typeface="+mn-lt"/>
                <a:ea typeface="+mn-ea"/>
              </a:rPr>
              <a:t>均为可行结点，将其按路径值由小到 大加入活结点队列，此时 </a:t>
            </a:r>
            <a:r>
              <a:rPr lang="en-US" altLang="zh-CN" sz="3200" b="1" dirty="0">
                <a:latin typeface="+mn-lt"/>
                <a:ea typeface="+mn-ea"/>
              </a:rPr>
              <a:t>B </a:t>
            </a:r>
            <a:r>
              <a:rPr lang="zh-CN" altLang="en-US" sz="3200" b="1" dirty="0">
                <a:latin typeface="+mn-lt"/>
                <a:ea typeface="+mn-ea"/>
              </a:rPr>
              <a:t>已扩展完毕，成为死结点，舍弃 </a:t>
            </a:r>
            <a:r>
              <a:rPr lang="en-US" altLang="zh-CN" sz="3200" b="1" dirty="0">
                <a:latin typeface="+mn-lt"/>
                <a:ea typeface="+mn-ea"/>
              </a:rPr>
              <a:t>B</a:t>
            </a:r>
            <a:r>
              <a:rPr lang="zh-CN" altLang="en-US" sz="3200" b="1" dirty="0">
                <a:latin typeface="+mn-lt"/>
                <a:ea typeface="+mn-ea"/>
              </a:rPr>
              <a:t>。</a:t>
            </a:r>
          </a:p>
        </p:txBody>
      </p:sp>
    </p:spTree>
    <p:extLst>
      <p:ext uri="{BB962C8B-B14F-4D97-AF65-F5344CB8AC3E}">
        <p14:creationId xmlns:p14="http://schemas.microsoft.com/office/powerpoint/2010/main" val="405524451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val 62"/>
          <p:cNvSpPr>
            <a:spLocks noChangeArrowheads="1"/>
          </p:cNvSpPr>
          <p:nvPr/>
        </p:nvSpPr>
        <p:spPr bwMode="auto">
          <a:xfrm>
            <a:off x="7094839" y="2621795"/>
            <a:ext cx="486966" cy="649288"/>
          </a:xfrm>
          <a:prstGeom prst="ellipse">
            <a:avLst/>
          </a:prstGeom>
          <a:solidFill>
            <a:srgbClr val="0070C0"/>
          </a:solidFill>
        </p:spPr>
        <p:style>
          <a:lnRef idx="0">
            <a:schemeClr val="accent1"/>
          </a:lnRef>
          <a:fillRef idx="3">
            <a:schemeClr val="accent1"/>
          </a:fillRef>
          <a:effectRef idx="3">
            <a:schemeClr val="accent1"/>
          </a:effectRef>
          <a:fontRef idx="minor">
            <a:schemeClr val="lt1"/>
          </a:fontRef>
        </p:style>
        <p:txBody>
          <a:bodyPr wrap="none" anchor="ctr"/>
          <a:lstStyle/>
          <a:p>
            <a:pPr algn="ctr"/>
            <a:r>
              <a:rPr lang="en-US" altLang="zh-CN" sz="2000" b="1" dirty="0"/>
              <a:t>A</a:t>
            </a:r>
          </a:p>
        </p:txBody>
      </p:sp>
      <p:sp>
        <p:nvSpPr>
          <p:cNvPr id="6" name="Oval 64"/>
          <p:cNvSpPr>
            <a:spLocks noChangeArrowheads="1"/>
          </p:cNvSpPr>
          <p:nvPr/>
        </p:nvSpPr>
        <p:spPr bwMode="auto">
          <a:xfrm>
            <a:off x="7112541" y="3801312"/>
            <a:ext cx="486965" cy="649288"/>
          </a:xfrm>
          <a:prstGeom prst="ellipse">
            <a:avLst/>
          </a:prstGeom>
          <a:solidFill>
            <a:srgbClr val="0070C0"/>
          </a:solidFill>
        </p:spPr>
        <p:style>
          <a:lnRef idx="0">
            <a:schemeClr val="accent1"/>
          </a:lnRef>
          <a:fillRef idx="3">
            <a:schemeClr val="accent1"/>
          </a:fillRef>
          <a:effectRef idx="3">
            <a:schemeClr val="accent1"/>
          </a:effectRef>
          <a:fontRef idx="minor">
            <a:schemeClr val="lt1"/>
          </a:fontRef>
        </p:style>
        <p:txBody>
          <a:bodyPr wrap="none" anchor="ctr"/>
          <a:lstStyle/>
          <a:p>
            <a:pPr algn="ctr" fontAlgn="auto">
              <a:spcBef>
                <a:spcPts val="0"/>
              </a:spcBef>
              <a:spcAft>
                <a:spcPts val="0"/>
              </a:spcAft>
              <a:defRPr/>
            </a:pPr>
            <a:r>
              <a:rPr lang="en-US" altLang="zh-CN" sz="2000" b="1" dirty="0"/>
              <a:t>B</a:t>
            </a:r>
          </a:p>
        </p:txBody>
      </p:sp>
      <p:cxnSp>
        <p:nvCxnSpPr>
          <p:cNvPr id="32" name="直接连接符 74"/>
          <p:cNvCxnSpPr>
            <a:cxnSpLocks noChangeShapeType="1"/>
          </p:cNvCxnSpPr>
          <p:nvPr/>
        </p:nvCxnSpPr>
        <p:spPr bwMode="auto">
          <a:xfrm>
            <a:off x="7356024" y="3271083"/>
            <a:ext cx="0" cy="530229"/>
          </a:xfrm>
          <a:prstGeom prst="line">
            <a:avLst/>
          </a:prstGeom>
          <a:noFill/>
          <a:ln w="19050" algn="ctr">
            <a:solidFill>
              <a:srgbClr val="0070C0"/>
            </a:solidFill>
            <a:round/>
          </a:ln>
        </p:spPr>
      </p:cxnSp>
      <p:sp>
        <p:nvSpPr>
          <p:cNvPr id="13" name="Text Box 66"/>
          <p:cNvSpPr txBox="1">
            <a:spLocks noChangeArrowheads="1"/>
          </p:cNvSpPr>
          <p:nvPr/>
        </p:nvSpPr>
        <p:spPr bwMode="auto">
          <a:xfrm>
            <a:off x="7012592" y="3336142"/>
            <a:ext cx="32573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onsolas" panose="020B0609020204030204" pitchFamily="49" charset="0"/>
                <a:ea typeface="微软雅黑" panose="020B0503020204020204" pitchFamily="34" charset="-122"/>
              </a:defRPr>
            </a:lvl1pPr>
            <a:lvl2pPr marL="742950" indent="-285750">
              <a:defRPr>
                <a:solidFill>
                  <a:schemeClr val="tx1"/>
                </a:solidFill>
                <a:latin typeface="Consolas" panose="020B0609020204030204" pitchFamily="49" charset="0"/>
                <a:ea typeface="微软雅黑" panose="020B0503020204020204" pitchFamily="34" charset="-122"/>
              </a:defRPr>
            </a:lvl2pPr>
            <a:lvl3pPr marL="1143000" indent="-228600">
              <a:defRPr>
                <a:solidFill>
                  <a:schemeClr val="tx1"/>
                </a:solidFill>
                <a:latin typeface="Consolas" panose="020B0609020204030204" pitchFamily="49" charset="0"/>
                <a:ea typeface="微软雅黑" panose="020B0503020204020204" pitchFamily="34" charset="-122"/>
              </a:defRPr>
            </a:lvl3pPr>
            <a:lvl4pPr marL="1600200" indent="-228600">
              <a:defRPr>
                <a:solidFill>
                  <a:schemeClr val="tx1"/>
                </a:solidFill>
                <a:latin typeface="Consolas" panose="020B0609020204030204" pitchFamily="49" charset="0"/>
                <a:ea typeface="微软雅黑" panose="020B0503020204020204" pitchFamily="34" charset="-122"/>
              </a:defRPr>
            </a:lvl4pPr>
            <a:lvl5pPr marL="2057400" indent="-228600">
              <a:defRPr>
                <a:solidFill>
                  <a:schemeClr val="tx1"/>
                </a:solidFill>
                <a:latin typeface="Consolas" panose="020B0609020204030204" pitchFamily="49" charset="0"/>
                <a:ea typeface="微软雅黑" panose="020B0503020204020204" pitchFamily="34" charset="-122"/>
              </a:defRPr>
            </a:lvl5pPr>
            <a:lvl6pPr marL="25146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6pPr>
            <a:lvl7pPr marL="29718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7pPr>
            <a:lvl8pPr marL="34290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8pPr>
            <a:lvl9pPr marL="38862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9pPr>
          </a:lstStyle>
          <a:p>
            <a:r>
              <a:rPr lang="en-US" altLang="zh-CN" sz="2000" b="1" dirty="0">
                <a:solidFill>
                  <a:srgbClr val="0000FF"/>
                </a:solidFill>
              </a:rPr>
              <a:t>1</a:t>
            </a:r>
            <a:endParaRPr lang="en-US" altLang="zh-CN" sz="2000" b="1" dirty="0">
              <a:solidFill>
                <a:srgbClr val="FF0000"/>
              </a:solidFill>
            </a:endParaRPr>
          </a:p>
        </p:txBody>
      </p:sp>
      <p:sp>
        <p:nvSpPr>
          <p:cNvPr id="14" name="Oval 100"/>
          <p:cNvSpPr>
            <a:spLocks noChangeArrowheads="1"/>
          </p:cNvSpPr>
          <p:nvPr/>
        </p:nvSpPr>
        <p:spPr bwMode="auto">
          <a:xfrm>
            <a:off x="6181735" y="4869160"/>
            <a:ext cx="486966" cy="649288"/>
          </a:xfrm>
          <a:prstGeom prst="ellipse">
            <a:avLst/>
          </a:prstGeom>
          <a:solidFill>
            <a:srgbClr val="0070C0"/>
          </a:solidFill>
        </p:spPr>
        <p:style>
          <a:lnRef idx="0">
            <a:schemeClr val="accent1"/>
          </a:lnRef>
          <a:fillRef idx="3">
            <a:schemeClr val="accent1"/>
          </a:fillRef>
          <a:effectRef idx="3">
            <a:schemeClr val="accent1"/>
          </a:effectRef>
          <a:fontRef idx="minor">
            <a:schemeClr val="lt1"/>
          </a:fontRef>
        </p:style>
        <p:txBody>
          <a:bodyPr wrap="none" anchor="ctr"/>
          <a:lstStyle/>
          <a:p>
            <a:pPr algn="ctr" fontAlgn="auto">
              <a:spcBef>
                <a:spcPts val="0"/>
              </a:spcBef>
              <a:spcAft>
                <a:spcPts val="0"/>
              </a:spcAft>
              <a:defRPr/>
            </a:pPr>
            <a:r>
              <a:rPr lang="en-US" altLang="zh-CN" sz="2000" b="1" dirty="0"/>
              <a:t>C</a:t>
            </a:r>
          </a:p>
        </p:txBody>
      </p:sp>
      <p:cxnSp>
        <p:nvCxnSpPr>
          <p:cNvPr id="15" name="直接连接符 14"/>
          <p:cNvCxnSpPr>
            <a:cxnSpLocks noChangeShapeType="1"/>
            <a:stCxn id="6" idx="3"/>
            <a:endCxn id="14" idx="7"/>
          </p:cNvCxnSpPr>
          <p:nvPr/>
        </p:nvCxnSpPr>
        <p:spPr bwMode="auto">
          <a:xfrm flipH="1">
            <a:off x="6597386" y="4355514"/>
            <a:ext cx="586469" cy="608732"/>
          </a:xfrm>
          <a:prstGeom prst="line">
            <a:avLst/>
          </a:prstGeom>
          <a:noFill/>
          <a:ln w="19050" algn="ctr">
            <a:solidFill>
              <a:srgbClr val="0070C0"/>
            </a:solidFill>
            <a:round/>
          </a:ln>
        </p:spPr>
      </p:cxnSp>
      <p:sp>
        <p:nvSpPr>
          <p:cNvPr id="16" name="Oval 100"/>
          <p:cNvSpPr>
            <a:spLocks noChangeArrowheads="1"/>
          </p:cNvSpPr>
          <p:nvPr/>
        </p:nvSpPr>
        <p:spPr bwMode="auto">
          <a:xfrm>
            <a:off x="8100392" y="4869160"/>
            <a:ext cx="486966" cy="649288"/>
          </a:xfrm>
          <a:prstGeom prst="ellipse">
            <a:avLst/>
          </a:prstGeom>
          <a:solidFill>
            <a:srgbClr val="0070C0"/>
          </a:solidFill>
        </p:spPr>
        <p:style>
          <a:lnRef idx="0">
            <a:schemeClr val="accent1"/>
          </a:lnRef>
          <a:fillRef idx="3">
            <a:schemeClr val="accent1"/>
          </a:fillRef>
          <a:effectRef idx="3">
            <a:schemeClr val="accent1"/>
          </a:effectRef>
          <a:fontRef idx="minor">
            <a:schemeClr val="lt1"/>
          </a:fontRef>
        </p:style>
        <p:txBody>
          <a:bodyPr wrap="none" anchor="ctr"/>
          <a:lstStyle/>
          <a:p>
            <a:pPr algn="ctr" fontAlgn="auto">
              <a:spcBef>
                <a:spcPts val="0"/>
              </a:spcBef>
              <a:spcAft>
                <a:spcPts val="0"/>
              </a:spcAft>
              <a:defRPr/>
            </a:pPr>
            <a:r>
              <a:rPr lang="en-US" altLang="zh-CN" sz="2000" b="1" dirty="0"/>
              <a:t>E</a:t>
            </a:r>
          </a:p>
        </p:txBody>
      </p:sp>
      <p:cxnSp>
        <p:nvCxnSpPr>
          <p:cNvPr id="17" name="直接连接符 16"/>
          <p:cNvCxnSpPr>
            <a:cxnSpLocks noChangeShapeType="1"/>
            <a:stCxn id="6" idx="5"/>
            <a:endCxn id="16" idx="1"/>
          </p:cNvCxnSpPr>
          <p:nvPr/>
        </p:nvCxnSpPr>
        <p:spPr bwMode="auto">
          <a:xfrm>
            <a:off x="7528192" y="4355514"/>
            <a:ext cx="643515" cy="608732"/>
          </a:xfrm>
          <a:prstGeom prst="line">
            <a:avLst/>
          </a:prstGeom>
          <a:noFill/>
          <a:ln w="19050" algn="ctr">
            <a:solidFill>
              <a:srgbClr val="0070C0"/>
            </a:solidFill>
            <a:round/>
          </a:ln>
        </p:spPr>
      </p:cxnSp>
      <p:sp>
        <p:nvSpPr>
          <p:cNvPr id="22" name="Oval 64"/>
          <p:cNvSpPr>
            <a:spLocks noChangeArrowheads="1"/>
          </p:cNvSpPr>
          <p:nvPr/>
        </p:nvSpPr>
        <p:spPr bwMode="auto">
          <a:xfrm>
            <a:off x="7134930" y="4869160"/>
            <a:ext cx="486965" cy="649288"/>
          </a:xfrm>
          <a:prstGeom prst="ellipse">
            <a:avLst/>
          </a:prstGeom>
          <a:solidFill>
            <a:srgbClr val="0070C0"/>
          </a:solidFill>
        </p:spPr>
        <p:style>
          <a:lnRef idx="0">
            <a:schemeClr val="accent1"/>
          </a:lnRef>
          <a:fillRef idx="3">
            <a:schemeClr val="accent1"/>
          </a:fillRef>
          <a:effectRef idx="3">
            <a:schemeClr val="accent1"/>
          </a:effectRef>
          <a:fontRef idx="minor">
            <a:schemeClr val="lt1"/>
          </a:fontRef>
        </p:style>
        <p:txBody>
          <a:bodyPr wrap="none" anchor="ctr"/>
          <a:lstStyle/>
          <a:p>
            <a:pPr algn="ctr" fontAlgn="auto">
              <a:spcBef>
                <a:spcPts val="0"/>
              </a:spcBef>
              <a:spcAft>
                <a:spcPts val="0"/>
              </a:spcAft>
              <a:defRPr/>
            </a:pPr>
            <a:r>
              <a:rPr lang="en-US" altLang="zh-CN" sz="2000" b="1" dirty="0"/>
              <a:t>D</a:t>
            </a:r>
          </a:p>
        </p:txBody>
      </p:sp>
      <p:cxnSp>
        <p:nvCxnSpPr>
          <p:cNvPr id="23" name="直接连接符 74"/>
          <p:cNvCxnSpPr>
            <a:cxnSpLocks noChangeShapeType="1"/>
          </p:cNvCxnSpPr>
          <p:nvPr/>
        </p:nvCxnSpPr>
        <p:spPr bwMode="auto">
          <a:xfrm>
            <a:off x="7378413" y="4421995"/>
            <a:ext cx="0" cy="530229"/>
          </a:xfrm>
          <a:prstGeom prst="line">
            <a:avLst/>
          </a:prstGeom>
          <a:noFill/>
          <a:ln w="19050" algn="ctr">
            <a:solidFill>
              <a:srgbClr val="0070C0"/>
            </a:solidFill>
            <a:round/>
          </a:ln>
        </p:spPr>
      </p:cxnSp>
      <p:sp>
        <p:nvSpPr>
          <p:cNvPr id="24" name="Text Box 66"/>
          <p:cNvSpPr txBox="1">
            <a:spLocks noChangeArrowheads="1"/>
          </p:cNvSpPr>
          <p:nvPr/>
        </p:nvSpPr>
        <p:spPr bwMode="auto">
          <a:xfrm>
            <a:off x="6630344" y="4350346"/>
            <a:ext cx="32573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onsolas" panose="020B0609020204030204" pitchFamily="49" charset="0"/>
                <a:ea typeface="微软雅黑" panose="020B0503020204020204" pitchFamily="34" charset="-122"/>
              </a:defRPr>
            </a:lvl1pPr>
            <a:lvl2pPr marL="742950" indent="-285750">
              <a:defRPr>
                <a:solidFill>
                  <a:schemeClr val="tx1"/>
                </a:solidFill>
                <a:latin typeface="Consolas" panose="020B0609020204030204" pitchFamily="49" charset="0"/>
                <a:ea typeface="微软雅黑" panose="020B0503020204020204" pitchFamily="34" charset="-122"/>
              </a:defRPr>
            </a:lvl2pPr>
            <a:lvl3pPr marL="1143000" indent="-228600">
              <a:defRPr>
                <a:solidFill>
                  <a:schemeClr val="tx1"/>
                </a:solidFill>
                <a:latin typeface="Consolas" panose="020B0609020204030204" pitchFamily="49" charset="0"/>
                <a:ea typeface="微软雅黑" panose="020B0503020204020204" pitchFamily="34" charset="-122"/>
              </a:defRPr>
            </a:lvl3pPr>
            <a:lvl4pPr marL="1600200" indent="-228600">
              <a:defRPr>
                <a:solidFill>
                  <a:schemeClr val="tx1"/>
                </a:solidFill>
                <a:latin typeface="Consolas" panose="020B0609020204030204" pitchFamily="49" charset="0"/>
                <a:ea typeface="微软雅黑" panose="020B0503020204020204" pitchFamily="34" charset="-122"/>
              </a:defRPr>
            </a:lvl4pPr>
            <a:lvl5pPr marL="2057400" indent="-228600">
              <a:defRPr>
                <a:solidFill>
                  <a:schemeClr val="tx1"/>
                </a:solidFill>
                <a:latin typeface="Consolas" panose="020B0609020204030204" pitchFamily="49" charset="0"/>
                <a:ea typeface="微软雅黑" panose="020B0503020204020204" pitchFamily="34" charset="-122"/>
              </a:defRPr>
            </a:lvl5pPr>
            <a:lvl6pPr marL="25146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6pPr>
            <a:lvl7pPr marL="29718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7pPr>
            <a:lvl8pPr marL="34290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8pPr>
            <a:lvl9pPr marL="38862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9pPr>
          </a:lstStyle>
          <a:p>
            <a:r>
              <a:rPr lang="en-US" altLang="zh-CN" sz="2000" b="1" dirty="0">
                <a:solidFill>
                  <a:srgbClr val="0000FF"/>
                </a:solidFill>
              </a:rPr>
              <a:t>2</a:t>
            </a:r>
            <a:endParaRPr lang="en-US" altLang="zh-CN" sz="2000" b="1" dirty="0">
              <a:solidFill>
                <a:srgbClr val="FF0000"/>
              </a:solidFill>
            </a:endParaRPr>
          </a:p>
        </p:txBody>
      </p:sp>
      <p:sp>
        <p:nvSpPr>
          <p:cNvPr id="25" name="Text Box 66"/>
          <p:cNvSpPr txBox="1">
            <a:spLocks noChangeArrowheads="1"/>
          </p:cNvSpPr>
          <p:nvPr/>
        </p:nvSpPr>
        <p:spPr bwMode="auto">
          <a:xfrm>
            <a:off x="7020990" y="4459825"/>
            <a:ext cx="32573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onsolas" panose="020B0609020204030204" pitchFamily="49" charset="0"/>
                <a:ea typeface="微软雅黑" panose="020B0503020204020204" pitchFamily="34" charset="-122"/>
              </a:defRPr>
            </a:lvl1pPr>
            <a:lvl2pPr marL="742950" indent="-285750">
              <a:defRPr>
                <a:solidFill>
                  <a:schemeClr val="tx1"/>
                </a:solidFill>
                <a:latin typeface="Consolas" panose="020B0609020204030204" pitchFamily="49" charset="0"/>
                <a:ea typeface="微软雅黑" panose="020B0503020204020204" pitchFamily="34" charset="-122"/>
              </a:defRPr>
            </a:lvl2pPr>
            <a:lvl3pPr marL="1143000" indent="-228600">
              <a:defRPr>
                <a:solidFill>
                  <a:schemeClr val="tx1"/>
                </a:solidFill>
                <a:latin typeface="Consolas" panose="020B0609020204030204" pitchFamily="49" charset="0"/>
                <a:ea typeface="微软雅黑" panose="020B0503020204020204" pitchFamily="34" charset="-122"/>
              </a:defRPr>
            </a:lvl3pPr>
            <a:lvl4pPr marL="1600200" indent="-228600">
              <a:defRPr>
                <a:solidFill>
                  <a:schemeClr val="tx1"/>
                </a:solidFill>
                <a:latin typeface="Consolas" panose="020B0609020204030204" pitchFamily="49" charset="0"/>
                <a:ea typeface="微软雅黑" panose="020B0503020204020204" pitchFamily="34" charset="-122"/>
              </a:defRPr>
            </a:lvl4pPr>
            <a:lvl5pPr marL="2057400" indent="-228600">
              <a:defRPr>
                <a:solidFill>
                  <a:schemeClr val="tx1"/>
                </a:solidFill>
                <a:latin typeface="Consolas" panose="020B0609020204030204" pitchFamily="49" charset="0"/>
                <a:ea typeface="微软雅黑" panose="020B0503020204020204" pitchFamily="34" charset="-122"/>
              </a:defRPr>
            </a:lvl5pPr>
            <a:lvl6pPr marL="25146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6pPr>
            <a:lvl7pPr marL="29718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7pPr>
            <a:lvl8pPr marL="34290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8pPr>
            <a:lvl9pPr marL="38862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9pPr>
          </a:lstStyle>
          <a:p>
            <a:r>
              <a:rPr lang="en-US" altLang="zh-CN" sz="2000" b="1" dirty="0">
                <a:solidFill>
                  <a:srgbClr val="0000FF"/>
                </a:solidFill>
              </a:rPr>
              <a:t>3</a:t>
            </a:r>
            <a:endParaRPr lang="en-US" altLang="zh-CN" sz="2000" b="1" dirty="0">
              <a:solidFill>
                <a:srgbClr val="FF0000"/>
              </a:solidFill>
            </a:endParaRPr>
          </a:p>
        </p:txBody>
      </p:sp>
      <p:sp>
        <p:nvSpPr>
          <p:cNvPr id="26" name="Text Box 66"/>
          <p:cNvSpPr txBox="1">
            <a:spLocks noChangeArrowheads="1"/>
          </p:cNvSpPr>
          <p:nvPr/>
        </p:nvSpPr>
        <p:spPr bwMode="auto">
          <a:xfrm>
            <a:off x="7775630" y="4361255"/>
            <a:ext cx="32573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onsolas" panose="020B0609020204030204" pitchFamily="49" charset="0"/>
                <a:ea typeface="微软雅黑" panose="020B0503020204020204" pitchFamily="34" charset="-122"/>
              </a:defRPr>
            </a:lvl1pPr>
            <a:lvl2pPr marL="742950" indent="-285750">
              <a:defRPr>
                <a:solidFill>
                  <a:schemeClr val="tx1"/>
                </a:solidFill>
                <a:latin typeface="Consolas" panose="020B0609020204030204" pitchFamily="49" charset="0"/>
                <a:ea typeface="微软雅黑" panose="020B0503020204020204" pitchFamily="34" charset="-122"/>
              </a:defRPr>
            </a:lvl2pPr>
            <a:lvl3pPr marL="1143000" indent="-228600">
              <a:defRPr>
                <a:solidFill>
                  <a:schemeClr val="tx1"/>
                </a:solidFill>
                <a:latin typeface="Consolas" panose="020B0609020204030204" pitchFamily="49" charset="0"/>
                <a:ea typeface="微软雅黑" panose="020B0503020204020204" pitchFamily="34" charset="-122"/>
              </a:defRPr>
            </a:lvl3pPr>
            <a:lvl4pPr marL="1600200" indent="-228600">
              <a:defRPr>
                <a:solidFill>
                  <a:schemeClr val="tx1"/>
                </a:solidFill>
                <a:latin typeface="Consolas" panose="020B0609020204030204" pitchFamily="49" charset="0"/>
                <a:ea typeface="微软雅黑" panose="020B0503020204020204" pitchFamily="34" charset="-122"/>
              </a:defRPr>
            </a:lvl4pPr>
            <a:lvl5pPr marL="2057400" indent="-228600">
              <a:defRPr>
                <a:solidFill>
                  <a:schemeClr val="tx1"/>
                </a:solidFill>
                <a:latin typeface="Consolas" panose="020B0609020204030204" pitchFamily="49" charset="0"/>
                <a:ea typeface="微软雅黑" panose="020B0503020204020204" pitchFamily="34" charset="-122"/>
              </a:defRPr>
            </a:lvl5pPr>
            <a:lvl6pPr marL="25146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6pPr>
            <a:lvl7pPr marL="29718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7pPr>
            <a:lvl8pPr marL="34290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8pPr>
            <a:lvl9pPr marL="38862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9pPr>
          </a:lstStyle>
          <a:p>
            <a:r>
              <a:rPr lang="en-US" altLang="zh-CN" sz="2000" b="1" dirty="0">
                <a:solidFill>
                  <a:srgbClr val="0000FF"/>
                </a:solidFill>
              </a:rPr>
              <a:t>4</a:t>
            </a:r>
            <a:endParaRPr lang="en-US" altLang="zh-CN" sz="2000" b="1" dirty="0">
              <a:solidFill>
                <a:srgbClr val="FF0000"/>
              </a:solidFill>
            </a:endParaRPr>
          </a:p>
        </p:txBody>
      </p:sp>
      <p:sp>
        <p:nvSpPr>
          <p:cNvPr id="18" name="Oval 100"/>
          <p:cNvSpPr>
            <a:spLocks noChangeArrowheads="1"/>
          </p:cNvSpPr>
          <p:nvPr/>
        </p:nvSpPr>
        <p:spPr bwMode="auto">
          <a:xfrm>
            <a:off x="7794699" y="5929111"/>
            <a:ext cx="486966" cy="649288"/>
          </a:xfrm>
          <a:prstGeom prst="ellipse">
            <a:avLst/>
          </a:prstGeom>
          <a:solidFill>
            <a:srgbClr val="0070C0"/>
          </a:solidFill>
        </p:spPr>
        <p:style>
          <a:lnRef idx="0">
            <a:schemeClr val="accent1"/>
          </a:lnRef>
          <a:fillRef idx="3">
            <a:schemeClr val="accent1"/>
          </a:fillRef>
          <a:effectRef idx="3">
            <a:schemeClr val="accent1"/>
          </a:effectRef>
          <a:fontRef idx="minor">
            <a:schemeClr val="lt1"/>
          </a:fontRef>
        </p:style>
        <p:txBody>
          <a:bodyPr wrap="none" anchor="ctr"/>
          <a:lstStyle/>
          <a:p>
            <a:pPr algn="ctr" fontAlgn="auto">
              <a:spcBef>
                <a:spcPts val="0"/>
              </a:spcBef>
              <a:spcAft>
                <a:spcPts val="0"/>
              </a:spcAft>
              <a:defRPr/>
            </a:pPr>
            <a:r>
              <a:rPr lang="en-US" altLang="zh-CN" sz="2000" b="1" dirty="0"/>
              <a:t>J</a:t>
            </a:r>
          </a:p>
        </p:txBody>
      </p:sp>
      <p:cxnSp>
        <p:nvCxnSpPr>
          <p:cNvPr id="19" name="直接连接符 18"/>
          <p:cNvCxnSpPr>
            <a:cxnSpLocks noChangeShapeType="1"/>
            <a:endCxn id="18" idx="0"/>
          </p:cNvCxnSpPr>
          <p:nvPr/>
        </p:nvCxnSpPr>
        <p:spPr bwMode="auto">
          <a:xfrm flipH="1">
            <a:off x="8038182" y="5433915"/>
            <a:ext cx="157399" cy="495196"/>
          </a:xfrm>
          <a:prstGeom prst="line">
            <a:avLst/>
          </a:prstGeom>
          <a:noFill/>
          <a:ln w="19050" algn="ctr">
            <a:solidFill>
              <a:srgbClr val="0070C0"/>
            </a:solidFill>
            <a:round/>
          </a:ln>
        </p:spPr>
      </p:cxnSp>
      <p:sp>
        <p:nvSpPr>
          <p:cNvPr id="20" name="Oval 100"/>
          <p:cNvSpPr>
            <a:spLocks noChangeArrowheads="1"/>
          </p:cNvSpPr>
          <p:nvPr/>
        </p:nvSpPr>
        <p:spPr bwMode="auto">
          <a:xfrm>
            <a:off x="8484419" y="5932947"/>
            <a:ext cx="486966" cy="649288"/>
          </a:xfrm>
          <a:prstGeom prst="ellipse">
            <a:avLst/>
          </a:prstGeom>
          <a:solidFill>
            <a:srgbClr val="0070C0"/>
          </a:solidFill>
        </p:spPr>
        <p:style>
          <a:lnRef idx="0">
            <a:schemeClr val="accent1"/>
          </a:lnRef>
          <a:fillRef idx="3">
            <a:schemeClr val="accent1"/>
          </a:fillRef>
          <a:effectRef idx="3">
            <a:schemeClr val="accent1"/>
          </a:effectRef>
          <a:fontRef idx="minor">
            <a:schemeClr val="lt1"/>
          </a:fontRef>
        </p:style>
        <p:txBody>
          <a:bodyPr wrap="none" anchor="ctr"/>
          <a:lstStyle/>
          <a:p>
            <a:pPr algn="ctr" fontAlgn="auto">
              <a:spcBef>
                <a:spcPts val="0"/>
              </a:spcBef>
              <a:spcAft>
                <a:spcPts val="0"/>
              </a:spcAft>
              <a:defRPr/>
            </a:pPr>
            <a:r>
              <a:rPr lang="en-US" altLang="zh-CN" sz="2000" b="1" dirty="0"/>
              <a:t>K</a:t>
            </a:r>
          </a:p>
        </p:txBody>
      </p:sp>
      <p:cxnSp>
        <p:nvCxnSpPr>
          <p:cNvPr id="21" name="直接连接符 20"/>
          <p:cNvCxnSpPr>
            <a:cxnSpLocks noChangeShapeType="1"/>
            <a:endCxn id="20" idx="0"/>
          </p:cNvCxnSpPr>
          <p:nvPr/>
        </p:nvCxnSpPr>
        <p:spPr bwMode="auto">
          <a:xfrm>
            <a:off x="8499511" y="5427170"/>
            <a:ext cx="228391" cy="505777"/>
          </a:xfrm>
          <a:prstGeom prst="line">
            <a:avLst/>
          </a:prstGeom>
          <a:noFill/>
          <a:ln w="19050" algn="ctr">
            <a:solidFill>
              <a:srgbClr val="0070C0"/>
            </a:solidFill>
            <a:round/>
          </a:ln>
        </p:spPr>
      </p:cxnSp>
      <p:sp>
        <p:nvSpPr>
          <p:cNvPr id="27" name="Text Box 66"/>
          <p:cNvSpPr txBox="1">
            <a:spLocks noChangeArrowheads="1"/>
          </p:cNvSpPr>
          <p:nvPr/>
        </p:nvSpPr>
        <p:spPr bwMode="auto">
          <a:xfrm>
            <a:off x="7791151" y="5532837"/>
            <a:ext cx="32573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onsolas" panose="020B0609020204030204" pitchFamily="49" charset="0"/>
                <a:ea typeface="微软雅黑" panose="020B0503020204020204" pitchFamily="34" charset="-122"/>
              </a:defRPr>
            </a:lvl1pPr>
            <a:lvl2pPr marL="742950" indent="-285750">
              <a:defRPr>
                <a:solidFill>
                  <a:schemeClr val="tx1"/>
                </a:solidFill>
                <a:latin typeface="Consolas" panose="020B0609020204030204" pitchFamily="49" charset="0"/>
                <a:ea typeface="微软雅黑" panose="020B0503020204020204" pitchFamily="34" charset="-122"/>
              </a:defRPr>
            </a:lvl2pPr>
            <a:lvl3pPr marL="1143000" indent="-228600">
              <a:defRPr>
                <a:solidFill>
                  <a:schemeClr val="tx1"/>
                </a:solidFill>
                <a:latin typeface="Consolas" panose="020B0609020204030204" pitchFamily="49" charset="0"/>
                <a:ea typeface="微软雅黑" panose="020B0503020204020204" pitchFamily="34" charset="-122"/>
              </a:defRPr>
            </a:lvl3pPr>
            <a:lvl4pPr marL="1600200" indent="-228600">
              <a:defRPr>
                <a:solidFill>
                  <a:schemeClr val="tx1"/>
                </a:solidFill>
                <a:latin typeface="Consolas" panose="020B0609020204030204" pitchFamily="49" charset="0"/>
                <a:ea typeface="微软雅黑" panose="020B0503020204020204" pitchFamily="34" charset="-122"/>
              </a:defRPr>
            </a:lvl4pPr>
            <a:lvl5pPr marL="2057400" indent="-228600">
              <a:defRPr>
                <a:solidFill>
                  <a:schemeClr val="tx1"/>
                </a:solidFill>
                <a:latin typeface="Consolas" panose="020B0609020204030204" pitchFamily="49" charset="0"/>
                <a:ea typeface="微软雅黑" panose="020B0503020204020204" pitchFamily="34" charset="-122"/>
              </a:defRPr>
            </a:lvl5pPr>
            <a:lvl6pPr marL="25146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6pPr>
            <a:lvl7pPr marL="29718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7pPr>
            <a:lvl8pPr marL="34290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8pPr>
            <a:lvl9pPr marL="38862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9pPr>
          </a:lstStyle>
          <a:p>
            <a:r>
              <a:rPr lang="en-US" altLang="zh-CN" sz="2000" b="1" dirty="0">
                <a:solidFill>
                  <a:srgbClr val="0000FF"/>
                </a:solidFill>
              </a:rPr>
              <a:t>2</a:t>
            </a:r>
            <a:endParaRPr lang="en-US" altLang="zh-CN" sz="2000" b="1" dirty="0">
              <a:solidFill>
                <a:srgbClr val="FF0000"/>
              </a:solidFill>
            </a:endParaRPr>
          </a:p>
        </p:txBody>
      </p:sp>
      <p:sp>
        <p:nvSpPr>
          <p:cNvPr id="28" name="Text Box 66"/>
          <p:cNvSpPr txBox="1">
            <a:spLocks noChangeArrowheads="1"/>
          </p:cNvSpPr>
          <p:nvPr/>
        </p:nvSpPr>
        <p:spPr bwMode="auto">
          <a:xfrm>
            <a:off x="8336028" y="5529001"/>
            <a:ext cx="32573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onsolas" panose="020B0609020204030204" pitchFamily="49" charset="0"/>
                <a:ea typeface="微软雅黑" panose="020B0503020204020204" pitchFamily="34" charset="-122"/>
              </a:defRPr>
            </a:lvl1pPr>
            <a:lvl2pPr marL="742950" indent="-285750">
              <a:defRPr>
                <a:solidFill>
                  <a:schemeClr val="tx1"/>
                </a:solidFill>
                <a:latin typeface="Consolas" panose="020B0609020204030204" pitchFamily="49" charset="0"/>
                <a:ea typeface="微软雅黑" panose="020B0503020204020204" pitchFamily="34" charset="-122"/>
              </a:defRPr>
            </a:lvl2pPr>
            <a:lvl3pPr marL="1143000" indent="-228600">
              <a:defRPr>
                <a:solidFill>
                  <a:schemeClr val="tx1"/>
                </a:solidFill>
                <a:latin typeface="Consolas" panose="020B0609020204030204" pitchFamily="49" charset="0"/>
                <a:ea typeface="微软雅黑" panose="020B0503020204020204" pitchFamily="34" charset="-122"/>
              </a:defRPr>
            </a:lvl3pPr>
            <a:lvl4pPr marL="1600200" indent="-228600">
              <a:defRPr>
                <a:solidFill>
                  <a:schemeClr val="tx1"/>
                </a:solidFill>
                <a:latin typeface="Consolas" panose="020B0609020204030204" pitchFamily="49" charset="0"/>
                <a:ea typeface="微软雅黑" panose="020B0503020204020204" pitchFamily="34" charset="-122"/>
              </a:defRPr>
            </a:lvl4pPr>
            <a:lvl5pPr marL="2057400" indent="-228600">
              <a:defRPr>
                <a:solidFill>
                  <a:schemeClr val="tx1"/>
                </a:solidFill>
                <a:latin typeface="Consolas" panose="020B0609020204030204" pitchFamily="49" charset="0"/>
                <a:ea typeface="微软雅黑" panose="020B0503020204020204" pitchFamily="34" charset="-122"/>
              </a:defRPr>
            </a:lvl5pPr>
            <a:lvl6pPr marL="25146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6pPr>
            <a:lvl7pPr marL="29718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7pPr>
            <a:lvl8pPr marL="34290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8pPr>
            <a:lvl9pPr marL="38862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9pPr>
          </a:lstStyle>
          <a:p>
            <a:r>
              <a:rPr lang="en-US" altLang="zh-CN" sz="2000" b="1" dirty="0">
                <a:solidFill>
                  <a:srgbClr val="0000FF"/>
                </a:solidFill>
              </a:rPr>
              <a:t>3</a:t>
            </a:r>
            <a:endParaRPr lang="en-US" altLang="zh-CN" sz="2000" b="1" dirty="0">
              <a:solidFill>
                <a:srgbClr val="FF0000"/>
              </a:solidFill>
            </a:endParaRPr>
          </a:p>
        </p:txBody>
      </p:sp>
      <p:sp>
        <p:nvSpPr>
          <p:cNvPr id="2" name="矩形 1">
            <a:extLst>
              <a:ext uri="{FF2B5EF4-FFF2-40B4-BE49-F238E27FC236}">
                <a16:creationId xmlns:a16="http://schemas.microsoft.com/office/drawing/2014/main" id="{8BF62682-935D-1BF8-F564-3F930A9E37CC}"/>
              </a:ext>
            </a:extLst>
          </p:cNvPr>
          <p:cNvSpPr/>
          <p:nvPr/>
        </p:nvSpPr>
        <p:spPr>
          <a:xfrm>
            <a:off x="248472" y="545303"/>
            <a:ext cx="8726397" cy="2062103"/>
          </a:xfrm>
          <a:prstGeom prst="rect">
            <a:avLst/>
          </a:prstGeom>
        </p:spPr>
        <p:txBody>
          <a:bodyPr wrap="square">
            <a:spAutoFit/>
          </a:bodyPr>
          <a:lstStyle/>
          <a:p>
            <a:pPr marL="0" indent="0">
              <a:buNone/>
            </a:pPr>
            <a:r>
              <a:rPr lang="en-US" altLang="zh-CN" sz="3200" b="1" dirty="0">
                <a:latin typeface="+mn-lt"/>
                <a:ea typeface="+mn-ea"/>
              </a:rPr>
              <a:t>3</a:t>
            </a:r>
            <a:r>
              <a:rPr lang="zh-CN" altLang="en-US" sz="3200" b="1" dirty="0">
                <a:latin typeface="+mn-lt"/>
                <a:ea typeface="+mn-ea"/>
              </a:rPr>
              <a:t>）</a:t>
            </a:r>
            <a:r>
              <a:rPr lang="en-US" altLang="zh-CN" sz="3200" b="1" dirty="0">
                <a:latin typeface="+mn-lt"/>
                <a:ea typeface="+mn-ea"/>
              </a:rPr>
              <a:t>E </a:t>
            </a:r>
            <a:r>
              <a:rPr lang="zh-CN" altLang="en-US" sz="3200" b="1" dirty="0">
                <a:latin typeface="+mn-lt"/>
                <a:ea typeface="+mn-ea"/>
              </a:rPr>
              <a:t>的路径为 </a:t>
            </a:r>
            <a:r>
              <a:rPr lang="en-US" altLang="zh-CN" sz="3200" b="1" dirty="0">
                <a:latin typeface="+mn-lt"/>
                <a:ea typeface="+mn-ea"/>
              </a:rPr>
              <a:t>4</a:t>
            </a:r>
            <a:r>
              <a:rPr lang="zh-CN" altLang="en-US" sz="3200" b="1" dirty="0">
                <a:latin typeface="+mn-lt"/>
                <a:ea typeface="+mn-ea"/>
              </a:rPr>
              <a:t>，是堆中最小元素，成为下一扩展结点，扩展结点 </a:t>
            </a:r>
            <a:r>
              <a:rPr lang="en-US" altLang="zh-CN" sz="3200" b="1" dirty="0">
                <a:latin typeface="+mn-lt"/>
                <a:ea typeface="+mn-ea"/>
              </a:rPr>
              <a:t>E</a:t>
            </a:r>
            <a:r>
              <a:rPr lang="zh-CN" altLang="en-US" sz="3200" b="1" dirty="0">
                <a:latin typeface="+mn-lt"/>
                <a:ea typeface="+mn-ea"/>
              </a:rPr>
              <a:t>，其孩子结点 </a:t>
            </a:r>
            <a:r>
              <a:rPr lang="en-US" altLang="zh-CN" sz="3200" b="1" dirty="0">
                <a:latin typeface="+mn-lt"/>
                <a:ea typeface="+mn-ea"/>
              </a:rPr>
              <a:t>J </a:t>
            </a:r>
            <a:r>
              <a:rPr lang="zh-CN" altLang="en-US" sz="3200" b="1" dirty="0">
                <a:latin typeface="+mn-lt"/>
                <a:ea typeface="+mn-ea"/>
              </a:rPr>
              <a:t>和 </a:t>
            </a:r>
            <a:r>
              <a:rPr lang="en-US" altLang="zh-CN" sz="3200" b="1" dirty="0">
                <a:latin typeface="+mn-lt"/>
                <a:ea typeface="+mn-ea"/>
              </a:rPr>
              <a:t>K </a:t>
            </a:r>
            <a:r>
              <a:rPr lang="zh-CN" altLang="en-US" sz="3200" b="1" dirty="0">
                <a:latin typeface="+mn-lt"/>
                <a:ea typeface="+mn-ea"/>
              </a:rPr>
              <a:t>均 为可行结点，加入排好序的极小堆中，此时</a:t>
            </a:r>
            <a:r>
              <a:rPr lang="en-US" altLang="zh-CN" sz="3200" b="1" dirty="0">
                <a:latin typeface="+mn-lt"/>
                <a:ea typeface="+mn-ea"/>
              </a:rPr>
              <a:t>E</a:t>
            </a:r>
            <a:r>
              <a:rPr lang="zh-CN" altLang="en-US" sz="3200" b="1" dirty="0">
                <a:latin typeface="+mn-lt"/>
                <a:ea typeface="+mn-ea"/>
              </a:rPr>
              <a:t>已扩展完毕，成为死结点，舍弃</a:t>
            </a:r>
            <a:r>
              <a:rPr lang="en-US" altLang="zh-CN" sz="3200" b="1" dirty="0">
                <a:latin typeface="+mn-lt"/>
                <a:ea typeface="+mn-ea"/>
              </a:rPr>
              <a:t>E</a:t>
            </a:r>
            <a:r>
              <a:rPr lang="zh-CN" altLang="en-US" sz="3200" b="1" dirty="0">
                <a:latin typeface="+mn-lt"/>
                <a:ea typeface="+mn-ea"/>
              </a:rPr>
              <a:t>。</a:t>
            </a:r>
          </a:p>
        </p:txBody>
      </p:sp>
    </p:spTree>
    <p:extLst>
      <p:ext uri="{BB962C8B-B14F-4D97-AF65-F5344CB8AC3E}">
        <p14:creationId xmlns:p14="http://schemas.microsoft.com/office/powerpoint/2010/main" val="191406185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val 62"/>
          <p:cNvSpPr>
            <a:spLocks noChangeArrowheads="1"/>
          </p:cNvSpPr>
          <p:nvPr/>
        </p:nvSpPr>
        <p:spPr bwMode="auto">
          <a:xfrm>
            <a:off x="6637232" y="2710136"/>
            <a:ext cx="486966" cy="649288"/>
          </a:xfrm>
          <a:prstGeom prst="ellipse">
            <a:avLst/>
          </a:prstGeom>
          <a:solidFill>
            <a:srgbClr val="0070C0"/>
          </a:solidFill>
        </p:spPr>
        <p:style>
          <a:lnRef idx="0">
            <a:schemeClr val="accent1"/>
          </a:lnRef>
          <a:fillRef idx="3">
            <a:schemeClr val="accent1"/>
          </a:fillRef>
          <a:effectRef idx="3">
            <a:schemeClr val="accent1"/>
          </a:effectRef>
          <a:fontRef idx="minor">
            <a:schemeClr val="lt1"/>
          </a:fontRef>
        </p:style>
        <p:txBody>
          <a:bodyPr wrap="none" anchor="ctr"/>
          <a:lstStyle/>
          <a:p>
            <a:pPr algn="ctr"/>
            <a:r>
              <a:rPr lang="en-US" altLang="zh-CN" sz="2000" b="1" dirty="0"/>
              <a:t>A</a:t>
            </a:r>
          </a:p>
        </p:txBody>
      </p:sp>
      <p:sp>
        <p:nvSpPr>
          <p:cNvPr id="5" name="Oval 64"/>
          <p:cNvSpPr>
            <a:spLocks noChangeArrowheads="1"/>
          </p:cNvSpPr>
          <p:nvPr/>
        </p:nvSpPr>
        <p:spPr bwMode="auto">
          <a:xfrm>
            <a:off x="6654934" y="3889653"/>
            <a:ext cx="486965" cy="649288"/>
          </a:xfrm>
          <a:prstGeom prst="ellipse">
            <a:avLst/>
          </a:prstGeom>
          <a:solidFill>
            <a:srgbClr val="0070C0"/>
          </a:solidFill>
        </p:spPr>
        <p:style>
          <a:lnRef idx="0">
            <a:schemeClr val="accent1"/>
          </a:lnRef>
          <a:fillRef idx="3">
            <a:schemeClr val="accent1"/>
          </a:fillRef>
          <a:effectRef idx="3">
            <a:schemeClr val="accent1"/>
          </a:effectRef>
          <a:fontRef idx="minor">
            <a:schemeClr val="lt1"/>
          </a:fontRef>
        </p:style>
        <p:txBody>
          <a:bodyPr wrap="none" anchor="ctr"/>
          <a:lstStyle/>
          <a:p>
            <a:pPr algn="ctr" fontAlgn="auto">
              <a:spcBef>
                <a:spcPts val="0"/>
              </a:spcBef>
              <a:spcAft>
                <a:spcPts val="0"/>
              </a:spcAft>
              <a:defRPr/>
            </a:pPr>
            <a:r>
              <a:rPr lang="en-US" altLang="zh-CN" sz="2000" b="1" dirty="0"/>
              <a:t>B</a:t>
            </a:r>
          </a:p>
        </p:txBody>
      </p:sp>
      <p:cxnSp>
        <p:nvCxnSpPr>
          <p:cNvPr id="6" name="直接连接符 74"/>
          <p:cNvCxnSpPr>
            <a:cxnSpLocks noChangeShapeType="1"/>
          </p:cNvCxnSpPr>
          <p:nvPr/>
        </p:nvCxnSpPr>
        <p:spPr bwMode="auto">
          <a:xfrm>
            <a:off x="6898417" y="3359424"/>
            <a:ext cx="0" cy="530229"/>
          </a:xfrm>
          <a:prstGeom prst="line">
            <a:avLst/>
          </a:prstGeom>
          <a:noFill/>
          <a:ln w="19050" algn="ctr">
            <a:solidFill>
              <a:srgbClr val="0070C0"/>
            </a:solidFill>
            <a:round/>
          </a:ln>
        </p:spPr>
      </p:cxnSp>
      <p:sp>
        <p:nvSpPr>
          <p:cNvPr id="7" name="Text Box 66"/>
          <p:cNvSpPr txBox="1">
            <a:spLocks noChangeArrowheads="1"/>
          </p:cNvSpPr>
          <p:nvPr/>
        </p:nvSpPr>
        <p:spPr bwMode="auto">
          <a:xfrm>
            <a:off x="6554985" y="3424483"/>
            <a:ext cx="32573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onsolas" panose="020B0609020204030204" pitchFamily="49" charset="0"/>
                <a:ea typeface="微软雅黑" panose="020B0503020204020204" pitchFamily="34" charset="-122"/>
              </a:defRPr>
            </a:lvl1pPr>
            <a:lvl2pPr marL="742950" indent="-285750">
              <a:defRPr>
                <a:solidFill>
                  <a:schemeClr val="tx1"/>
                </a:solidFill>
                <a:latin typeface="Consolas" panose="020B0609020204030204" pitchFamily="49" charset="0"/>
                <a:ea typeface="微软雅黑" panose="020B0503020204020204" pitchFamily="34" charset="-122"/>
              </a:defRPr>
            </a:lvl2pPr>
            <a:lvl3pPr marL="1143000" indent="-228600">
              <a:defRPr>
                <a:solidFill>
                  <a:schemeClr val="tx1"/>
                </a:solidFill>
                <a:latin typeface="Consolas" panose="020B0609020204030204" pitchFamily="49" charset="0"/>
                <a:ea typeface="微软雅黑" panose="020B0503020204020204" pitchFamily="34" charset="-122"/>
              </a:defRPr>
            </a:lvl3pPr>
            <a:lvl4pPr marL="1600200" indent="-228600">
              <a:defRPr>
                <a:solidFill>
                  <a:schemeClr val="tx1"/>
                </a:solidFill>
                <a:latin typeface="Consolas" panose="020B0609020204030204" pitchFamily="49" charset="0"/>
                <a:ea typeface="微软雅黑" panose="020B0503020204020204" pitchFamily="34" charset="-122"/>
              </a:defRPr>
            </a:lvl4pPr>
            <a:lvl5pPr marL="2057400" indent="-228600">
              <a:defRPr>
                <a:solidFill>
                  <a:schemeClr val="tx1"/>
                </a:solidFill>
                <a:latin typeface="Consolas" panose="020B0609020204030204" pitchFamily="49" charset="0"/>
                <a:ea typeface="微软雅黑" panose="020B0503020204020204" pitchFamily="34" charset="-122"/>
              </a:defRPr>
            </a:lvl5pPr>
            <a:lvl6pPr marL="25146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6pPr>
            <a:lvl7pPr marL="29718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7pPr>
            <a:lvl8pPr marL="34290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8pPr>
            <a:lvl9pPr marL="38862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9pPr>
          </a:lstStyle>
          <a:p>
            <a:r>
              <a:rPr lang="en-US" altLang="zh-CN" sz="2000" b="1" dirty="0">
                <a:solidFill>
                  <a:srgbClr val="0000FF"/>
                </a:solidFill>
              </a:rPr>
              <a:t>1</a:t>
            </a:r>
            <a:endParaRPr lang="en-US" altLang="zh-CN" sz="2000" b="1" dirty="0">
              <a:solidFill>
                <a:srgbClr val="FF0000"/>
              </a:solidFill>
            </a:endParaRPr>
          </a:p>
        </p:txBody>
      </p:sp>
      <p:sp>
        <p:nvSpPr>
          <p:cNvPr id="8" name="Oval 100"/>
          <p:cNvSpPr>
            <a:spLocks noChangeArrowheads="1"/>
          </p:cNvSpPr>
          <p:nvPr/>
        </p:nvSpPr>
        <p:spPr bwMode="auto">
          <a:xfrm>
            <a:off x="5325618" y="4994910"/>
            <a:ext cx="486966" cy="649288"/>
          </a:xfrm>
          <a:prstGeom prst="ellipse">
            <a:avLst/>
          </a:prstGeom>
          <a:solidFill>
            <a:srgbClr val="0070C0"/>
          </a:solidFill>
        </p:spPr>
        <p:style>
          <a:lnRef idx="0">
            <a:schemeClr val="accent1"/>
          </a:lnRef>
          <a:fillRef idx="3">
            <a:schemeClr val="accent1"/>
          </a:fillRef>
          <a:effectRef idx="3">
            <a:schemeClr val="accent1"/>
          </a:effectRef>
          <a:fontRef idx="minor">
            <a:schemeClr val="lt1"/>
          </a:fontRef>
        </p:style>
        <p:txBody>
          <a:bodyPr wrap="none" anchor="ctr"/>
          <a:lstStyle/>
          <a:p>
            <a:pPr algn="ctr" fontAlgn="auto">
              <a:spcBef>
                <a:spcPts val="0"/>
              </a:spcBef>
              <a:spcAft>
                <a:spcPts val="0"/>
              </a:spcAft>
              <a:defRPr/>
            </a:pPr>
            <a:r>
              <a:rPr lang="en-US" altLang="zh-CN" sz="2000" b="1" dirty="0"/>
              <a:t>C</a:t>
            </a:r>
          </a:p>
        </p:txBody>
      </p:sp>
      <p:cxnSp>
        <p:nvCxnSpPr>
          <p:cNvPr id="9" name="直接连接符 8"/>
          <p:cNvCxnSpPr>
            <a:cxnSpLocks noChangeShapeType="1"/>
            <a:stCxn id="5" idx="3"/>
            <a:endCxn id="8" idx="7"/>
          </p:cNvCxnSpPr>
          <p:nvPr/>
        </p:nvCxnSpPr>
        <p:spPr bwMode="auto">
          <a:xfrm flipH="1">
            <a:off x="5741269" y="4443855"/>
            <a:ext cx="984979" cy="646141"/>
          </a:xfrm>
          <a:prstGeom prst="line">
            <a:avLst/>
          </a:prstGeom>
          <a:noFill/>
          <a:ln w="19050" algn="ctr">
            <a:solidFill>
              <a:srgbClr val="0070C0"/>
            </a:solidFill>
            <a:round/>
          </a:ln>
        </p:spPr>
      </p:cxnSp>
      <p:sp>
        <p:nvSpPr>
          <p:cNvPr id="10" name="Oval 100"/>
          <p:cNvSpPr>
            <a:spLocks noChangeArrowheads="1"/>
          </p:cNvSpPr>
          <p:nvPr/>
        </p:nvSpPr>
        <p:spPr bwMode="auto">
          <a:xfrm>
            <a:off x="8144248" y="4994910"/>
            <a:ext cx="486966" cy="649288"/>
          </a:xfrm>
          <a:prstGeom prst="ellipse">
            <a:avLst/>
          </a:prstGeom>
          <a:solidFill>
            <a:srgbClr val="0070C0"/>
          </a:solidFill>
        </p:spPr>
        <p:style>
          <a:lnRef idx="0">
            <a:schemeClr val="accent1"/>
          </a:lnRef>
          <a:fillRef idx="3">
            <a:schemeClr val="accent1"/>
          </a:fillRef>
          <a:effectRef idx="3">
            <a:schemeClr val="accent1"/>
          </a:effectRef>
          <a:fontRef idx="minor">
            <a:schemeClr val="lt1"/>
          </a:fontRef>
        </p:style>
        <p:txBody>
          <a:bodyPr wrap="none" anchor="ctr"/>
          <a:lstStyle/>
          <a:p>
            <a:pPr algn="ctr" fontAlgn="auto">
              <a:spcBef>
                <a:spcPts val="0"/>
              </a:spcBef>
              <a:spcAft>
                <a:spcPts val="0"/>
              </a:spcAft>
              <a:defRPr/>
            </a:pPr>
            <a:r>
              <a:rPr lang="en-US" altLang="zh-CN" sz="2000" b="1" dirty="0"/>
              <a:t>E</a:t>
            </a:r>
          </a:p>
        </p:txBody>
      </p:sp>
      <p:cxnSp>
        <p:nvCxnSpPr>
          <p:cNvPr id="11" name="直接连接符 10"/>
          <p:cNvCxnSpPr>
            <a:cxnSpLocks noChangeShapeType="1"/>
            <a:stCxn id="5" idx="5"/>
            <a:endCxn id="10" idx="1"/>
          </p:cNvCxnSpPr>
          <p:nvPr/>
        </p:nvCxnSpPr>
        <p:spPr bwMode="auto">
          <a:xfrm>
            <a:off x="7070585" y="4443855"/>
            <a:ext cx="1144978" cy="646141"/>
          </a:xfrm>
          <a:prstGeom prst="line">
            <a:avLst/>
          </a:prstGeom>
          <a:noFill/>
          <a:ln w="19050" algn="ctr">
            <a:solidFill>
              <a:srgbClr val="0070C0"/>
            </a:solidFill>
            <a:round/>
          </a:ln>
        </p:spPr>
      </p:cxnSp>
      <p:sp>
        <p:nvSpPr>
          <p:cNvPr id="12" name="Oval 64"/>
          <p:cNvSpPr>
            <a:spLocks noChangeArrowheads="1"/>
          </p:cNvSpPr>
          <p:nvPr/>
        </p:nvSpPr>
        <p:spPr bwMode="auto">
          <a:xfrm>
            <a:off x="6677323" y="4957501"/>
            <a:ext cx="486965" cy="649288"/>
          </a:xfrm>
          <a:prstGeom prst="ellipse">
            <a:avLst/>
          </a:prstGeom>
          <a:solidFill>
            <a:srgbClr val="0070C0"/>
          </a:solidFill>
        </p:spPr>
        <p:style>
          <a:lnRef idx="0">
            <a:schemeClr val="accent1"/>
          </a:lnRef>
          <a:fillRef idx="3">
            <a:schemeClr val="accent1"/>
          </a:fillRef>
          <a:effectRef idx="3">
            <a:schemeClr val="accent1"/>
          </a:effectRef>
          <a:fontRef idx="minor">
            <a:schemeClr val="lt1"/>
          </a:fontRef>
        </p:style>
        <p:txBody>
          <a:bodyPr wrap="none" anchor="ctr"/>
          <a:lstStyle/>
          <a:p>
            <a:pPr algn="ctr" fontAlgn="auto">
              <a:spcBef>
                <a:spcPts val="0"/>
              </a:spcBef>
              <a:spcAft>
                <a:spcPts val="0"/>
              </a:spcAft>
              <a:defRPr/>
            </a:pPr>
            <a:r>
              <a:rPr lang="en-US" altLang="zh-CN" sz="2000" b="1" dirty="0"/>
              <a:t>D</a:t>
            </a:r>
          </a:p>
        </p:txBody>
      </p:sp>
      <p:cxnSp>
        <p:nvCxnSpPr>
          <p:cNvPr id="13" name="直接连接符 74"/>
          <p:cNvCxnSpPr>
            <a:cxnSpLocks noChangeShapeType="1"/>
          </p:cNvCxnSpPr>
          <p:nvPr/>
        </p:nvCxnSpPr>
        <p:spPr bwMode="auto">
          <a:xfrm>
            <a:off x="6920806" y="4510336"/>
            <a:ext cx="0" cy="530229"/>
          </a:xfrm>
          <a:prstGeom prst="line">
            <a:avLst/>
          </a:prstGeom>
          <a:noFill/>
          <a:ln w="19050" algn="ctr">
            <a:solidFill>
              <a:srgbClr val="0070C0"/>
            </a:solidFill>
            <a:round/>
          </a:ln>
        </p:spPr>
      </p:cxnSp>
      <p:sp>
        <p:nvSpPr>
          <p:cNvPr id="14" name="Text Box 66"/>
          <p:cNvSpPr txBox="1">
            <a:spLocks noChangeArrowheads="1"/>
          </p:cNvSpPr>
          <p:nvPr/>
        </p:nvSpPr>
        <p:spPr bwMode="auto">
          <a:xfrm>
            <a:off x="6009872" y="4438687"/>
            <a:ext cx="32573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onsolas" panose="020B0609020204030204" pitchFamily="49" charset="0"/>
                <a:ea typeface="微软雅黑" panose="020B0503020204020204" pitchFamily="34" charset="-122"/>
              </a:defRPr>
            </a:lvl1pPr>
            <a:lvl2pPr marL="742950" indent="-285750">
              <a:defRPr>
                <a:solidFill>
                  <a:schemeClr val="tx1"/>
                </a:solidFill>
                <a:latin typeface="Consolas" panose="020B0609020204030204" pitchFamily="49" charset="0"/>
                <a:ea typeface="微软雅黑" panose="020B0503020204020204" pitchFamily="34" charset="-122"/>
              </a:defRPr>
            </a:lvl2pPr>
            <a:lvl3pPr marL="1143000" indent="-228600">
              <a:defRPr>
                <a:solidFill>
                  <a:schemeClr val="tx1"/>
                </a:solidFill>
                <a:latin typeface="Consolas" panose="020B0609020204030204" pitchFamily="49" charset="0"/>
                <a:ea typeface="微软雅黑" panose="020B0503020204020204" pitchFamily="34" charset="-122"/>
              </a:defRPr>
            </a:lvl3pPr>
            <a:lvl4pPr marL="1600200" indent="-228600">
              <a:defRPr>
                <a:solidFill>
                  <a:schemeClr val="tx1"/>
                </a:solidFill>
                <a:latin typeface="Consolas" panose="020B0609020204030204" pitchFamily="49" charset="0"/>
                <a:ea typeface="微软雅黑" panose="020B0503020204020204" pitchFamily="34" charset="-122"/>
              </a:defRPr>
            </a:lvl4pPr>
            <a:lvl5pPr marL="2057400" indent="-228600">
              <a:defRPr>
                <a:solidFill>
                  <a:schemeClr val="tx1"/>
                </a:solidFill>
                <a:latin typeface="Consolas" panose="020B0609020204030204" pitchFamily="49" charset="0"/>
                <a:ea typeface="微软雅黑" panose="020B0503020204020204" pitchFamily="34" charset="-122"/>
              </a:defRPr>
            </a:lvl5pPr>
            <a:lvl6pPr marL="25146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6pPr>
            <a:lvl7pPr marL="29718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7pPr>
            <a:lvl8pPr marL="34290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8pPr>
            <a:lvl9pPr marL="38862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9pPr>
          </a:lstStyle>
          <a:p>
            <a:r>
              <a:rPr lang="en-US" altLang="zh-CN" sz="2000" b="1" dirty="0">
                <a:solidFill>
                  <a:srgbClr val="0000FF"/>
                </a:solidFill>
              </a:rPr>
              <a:t>2</a:t>
            </a:r>
            <a:endParaRPr lang="en-US" altLang="zh-CN" sz="2000" b="1" dirty="0">
              <a:solidFill>
                <a:srgbClr val="FF0000"/>
              </a:solidFill>
            </a:endParaRPr>
          </a:p>
        </p:txBody>
      </p:sp>
      <p:sp>
        <p:nvSpPr>
          <p:cNvPr id="15" name="Text Box 66"/>
          <p:cNvSpPr txBox="1">
            <a:spLocks noChangeArrowheads="1"/>
          </p:cNvSpPr>
          <p:nvPr/>
        </p:nvSpPr>
        <p:spPr bwMode="auto">
          <a:xfrm>
            <a:off x="6563383" y="4548166"/>
            <a:ext cx="32573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onsolas" panose="020B0609020204030204" pitchFamily="49" charset="0"/>
                <a:ea typeface="微软雅黑" panose="020B0503020204020204" pitchFamily="34" charset="-122"/>
              </a:defRPr>
            </a:lvl1pPr>
            <a:lvl2pPr marL="742950" indent="-285750">
              <a:defRPr>
                <a:solidFill>
                  <a:schemeClr val="tx1"/>
                </a:solidFill>
                <a:latin typeface="Consolas" panose="020B0609020204030204" pitchFamily="49" charset="0"/>
                <a:ea typeface="微软雅黑" panose="020B0503020204020204" pitchFamily="34" charset="-122"/>
              </a:defRPr>
            </a:lvl2pPr>
            <a:lvl3pPr marL="1143000" indent="-228600">
              <a:defRPr>
                <a:solidFill>
                  <a:schemeClr val="tx1"/>
                </a:solidFill>
                <a:latin typeface="Consolas" panose="020B0609020204030204" pitchFamily="49" charset="0"/>
                <a:ea typeface="微软雅黑" panose="020B0503020204020204" pitchFamily="34" charset="-122"/>
              </a:defRPr>
            </a:lvl3pPr>
            <a:lvl4pPr marL="1600200" indent="-228600">
              <a:defRPr>
                <a:solidFill>
                  <a:schemeClr val="tx1"/>
                </a:solidFill>
                <a:latin typeface="Consolas" panose="020B0609020204030204" pitchFamily="49" charset="0"/>
                <a:ea typeface="微软雅黑" panose="020B0503020204020204" pitchFamily="34" charset="-122"/>
              </a:defRPr>
            </a:lvl4pPr>
            <a:lvl5pPr marL="2057400" indent="-228600">
              <a:defRPr>
                <a:solidFill>
                  <a:schemeClr val="tx1"/>
                </a:solidFill>
                <a:latin typeface="Consolas" panose="020B0609020204030204" pitchFamily="49" charset="0"/>
                <a:ea typeface="微软雅黑" panose="020B0503020204020204" pitchFamily="34" charset="-122"/>
              </a:defRPr>
            </a:lvl5pPr>
            <a:lvl6pPr marL="25146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6pPr>
            <a:lvl7pPr marL="29718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7pPr>
            <a:lvl8pPr marL="34290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8pPr>
            <a:lvl9pPr marL="38862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9pPr>
          </a:lstStyle>
          <a:p>
            <a:r>
              <a:rPr lang="en-US" altLang="zh-CN" sz="2000" b="1" dirty="0">
                <a:solidFill>
                  <a:srgbClr val="0000FF"/>
                </a:solidFill>
              </a:rPr>
              <a:t>3</a:t>
            </a:r>
            <a:endParaRPr lang="en-US" altLang="zh-CN" sz="2000" b="1" dirty="0">
              <a:solidFill>
                <a:srgbClr val="FF0000"/>
              </a:solidFill>
            </a:endParaRPr>
          </a:p>
        </p:txBody>
      </p:sp>
      <p:sp>
        <p:nvSpPr>
          <p:cNvPr id="16" name="Text Box 66"/>
          <p:cNvSpPr txBox="1">
            <a:spLocks noChangeArrowheads="1"/>
          </p:cNvSpPr>
          <p:nvPr/>
        </p:nvSpPr>
        <p:spPr bwMode="auto">
          <a:xfrm>
            <a:off x="7480209" y="4438687"/>
            <a:ext cx="32573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onsolas" panose="020B0609020204030204" pitchFamily="49" charset="0"/>
                <a:ea typeface="微软雅黑" panose="020B0503020204020204" pitchFamily="34" charset="-122"/>
              </a:defRPr>
            </a:lvl1pPr>
            <a:lvl2pPr marL="742950" indent="-285750">
              <a:defRPr>
                <a:solidFill>
                  <a:schemeClr val="tx1"/>
                </a:solidFill>
                <a:latin typeface="Consolas" panose="020B0609020204030204" pitchFamily="49" charset="0"/>
                <a:ea typeface="微软雅黑" panose="020B0503020204020204" pitchFamily="34" charset="-122"/>
              </a:defRPr>
            </a:lvl2pPr>
            <a:lvl3pPr marL="1143000" indent="-228600">
              <a:defRPr>
                <a:solidFill>
                  <a:schemeClr val="tx1"/>
                </a:solidFill>
                <a:latin typeface="Consolas" panose="020B0609020204030204" pitchFamily="49" charset="0"/>
                <a:ea typeface="微软雅黑" panose="020B0503020204020204" pitchFamily="34" charset="-122"/>
              </a:defRPr>
            </a:lvl3pPr>
            <a:lvl4pPr marL="1600200" indent="-228600">
              <a:defRPr>
                <a:solidFill>
                  <a:schemeClr val="tx1"/>
                </a:solidFill>
                <a:latin typeface="Consolas" panose="020B0609020204030204" pitchFamily="49" charset="0"/>
                <a:ea typeface="微软雅黑" panose="020B0503020204020204" pitchFamily="34" charset="-122"/>
              </a:defRPr>
            </a:lvl4pPr>
            <a:lvl5pPr marL="2057400" indent="-228600">
              <a:defRPr>
                <a:solidFill>
                  <a:schemeClr val="tx1"/>
                </a:solidFill>
                <a:latin typeface="Consolas" panose="020B0609020204030204" pitchFamily="49" charset="0"/>
                <a:ea typeface="微软雅黑" panose="020B0503020204020204" pitchFamily="34" charset="-122"/>
              </a:defRPr>
            </a:lvl5pPr>
            <a:lvl6pPr marL="25146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6pPr>
            <a:lvl7pPr marL="29718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7pPr>
            <a:lvl8pPr marL="34290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8pPr>
            <a:lvl9pPr marL="38862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9pPr>
          </a:lstStyle>
          <a:p>
            <a:r>
              <a:rPr lang="en-US" altLang="zh-CN" sz="2000" b="1" dirty="0">
                <a:solidFill>
                  <a:srgbClr val="0000FF"/>
                </a:solidFill>
              </a:rPr>
              <a:t>4</a:t>
            </a:r>
            <a:endParaRPr lang="en-US" altLang="zh-CN" sz="2000" b="1" dirty="0">
              <a:solidFill>
                <a:srgbClr val="FF0000"/>
              </a:solidFill>
            </a:endParaRPr>
          </a:p>
        </p:txBody>
      </p:sp>
      <p:sp>
        <p:nvSpPr>
          <p:cNvPr id="17" name="Oval 100"/>
          <p:cNvSpPr>
            <a:spLocks noChangeArrowheads="1"/>
          </p:cNvSpPr>
          <p:nvPr/>
        </p:nvSpPr>
        <p:spPr bwMode="auto">
          <a:xfrm>
            <a:off x="4996051" y="6044308"/>
            <a:ext cx="486966" cy="649288"/>
          </a:xfrm>
          <a:prstGeom prst="ellipse">
            <a:avLst/>
          </a:prstGeom>
          <a:solidFill>
            <a:srgbClr val="0070C0"/>
          </a:solidFill>
        </p:spPr>
        <p:style>
          <a:lnRef idx="0">
            <a:schemeClr val="accent1"/>
          </a:lnRef>
          <a:fillRef idx="3">
            <a:schemeClr val="accent1"/>
          </a:fillRef>
          <a:effectRef idx="3">
            <a:schemeClr val="accent1"/>
          </a:effectRef>
          <a:fontRef idx="minor">
            <a:schemeClr val="lt1"/>
          </a:fontRef>
        </p:style>
        <p:txBody>
          <a:bodyPr wrap="none" anchor="ctr"/>
          <a:lstStyle/>
          <a:p>
            <a:pPr algn="ctr" fontAlgn="auto">
              <a:spcBef>
                <a:spcPts val="0"/>
              </a:spcBef>
              <a:spcAft>
                <a:spcPts val="0"/>
              </a:spcAft>
              <a:defRPr/>
            </a:pPr>
            <a:r>
              <a:rPr lang="en-US" altLang="zh-CN" sz="2000" b="1" dirty="0"/>
              <a:t>F</a:t>
            </a:r>
          </a:p>
        </p:txBody>
      </p:sp>
      <p:cxnSp>
        <p:nvCxnSpPr>
          <p:cNvPr id="18" name="直接连接符 17"/>
          <p:cNvCxnSpPr>
            <a:cxnSpLocks noChangeShapeType="1"/>
            <a:stCxn id="8" idx="3"/>
            <a:endCxn id="17" idx="0"/>
          </p:cNvCxnSpPr>
          <p:nvPr/>
        </p:nvCxnSpPr>
        <p:spPr bwMode="auto">
          <a:xfrm flipH="1">
            <a:off x="5239534" y="5549112"/>
            <a:ext cx="157399" cy="495196"/>
          </a:xfrm>
          <a:prstGeom prst="line">
            <a:avLst/>
          </a:prstGeom>
          <a:noFill/>
          <a:ln w="19050" algn="ctr">
            <a:solidFill>
              <a:srgbClr val="0070C0"/>
            </a:solidFill>
            <a:round/>
          </a:ln>
        </p:spPr>
      </p:cxnSp>
      <p:sp>
        <p:nvSpPr>
          <p:cNvPr id="19" name="Oval 100"/>
          <p:cNvSpPr>
            <a:spLocks noChangeArrowheads="1"/>
          </p:cNvSpPr>
          <p:nvPr/>
        </p:nvSpPr>
        <p:spPr bwMode="auto">
          <a:xfrm>
            <a:off x="5685771" y="6048144"/>
            <a:ext cx="486966" cy="649288"/>
          </a:xfrm>
          <a:prstGeom prst="ellipse">
            <a:avLst/>
          </a:prstGeom>
          <a:solidFill>
            <a:srgbClr val="0070C0"/>
          </a:solidFill>
        </p:spPr>
        <p:style>
          <a:lnRef idx="0">
            <a:schemeClr val="accent1"/>
          </a:lnRef>
          <a:fillRef idx="3">
            <a:schemeClr val="accent1"/>
          </a:fillRef>
          <a:effectRef idx="3">
            <a:schemeClr val="accent1"/>
          </a:effectRef>
          <a:fontRef idx="minor">
            <a:schemeClr val="lt1"/>
          </a:fontRef>
        </p:style>
        <p:txBody>
          <a:bodyPr wrap="none" anchor="ctr"/>
          <a:lstStyle/>
          <a:p>
            <a:pPr algn="ctr" fontAlgn="auto">
              <a:spcBef>
                <a:spcPts val="0"/>
              </a:spcBef>
              <a:spcAft>
                <a:spcPts val="0"/>
              </a:spcAft>
              <a:defRPr/>
            </a:pPr>
            <a:r>
              <a:rPr lang="en-US" altLang="zh-CN" sz="2000" b="1" dirty="0"/>
              <a:t>G</a:t>
            </a:r>
          </a:p>
        </p:txBody>
      </p:sp>
      <p:cxnSp>
        <p:nvCxnSpPr>
          <p:cNvPr id="20" name="直接连接符 19"/>
          <p:cNvCxnSpPr>
            <a:cxnSpLocks noChangeShapeType="1"/>
            <a:stCxn id="8" idx="5"/>
            <a:endCxn id="19" idx="0"/>
          </p:cNvCxnSpPr>
          <p:nvPr/>
        </p:nvCxnSpPr>
        <p:spPr bwMode="auto">
          <a:xfrm>
            <a:off x="5741269" y="5549112"/>
            <a:ext cx="187985" cy="499032"/>
          </a:xfrm>
          <a:prstGeom prst="line">
            <a:avLst/>
          </a:prstGeom>
          <a:noFill/>
          <a:ln w="19050" algn="ctr">
            <a:solidFill>
              <a:srgbClr val="0070C0"/>
            </a:solidFill>
            <a:round/>
          </a:ln>
        </p:spPr>
      </p:cxnSp>
      <p:sp>
        <p:nvSpPr>
          <p:cNvPr id="21" name="Text Box 66"/>
          <p:cNvSpPr txBox="1">
            <a:spLocks noChangeArrowheads="1"/>
          </p:cNvSpPr>
          <p:nvPr/>
        </p:nvSpPr>
        <p:spPr bwMode="auto">
          <a:xfrm>
            <a:off x="4992503" y="5648034"/>
            <a:ext cx="32573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onsolas" panose="020B0609020204030204" pitchFamily="49" charset="0"/>
                <a:ea typeface="微软雅黑" panose="020B0503020204020204" pitchFamily="34" charset="-122"/>
              </a:defRPr>
            </a:lvl1pPr>
            <a:lvl2pPr marL="742950" indent="-285750">
              <a:defRPr>
                <a:solidFill>
                  <a:schemeClr val="tx1"/>
                </a:solidFill>
                <a:latin typeface="Consolas" panose="020B0609020204030204" pitchFamily="49" charset="0"/>
                <a:ea typeface="微软雅黑" panose="020B0503020204020204" pitchFamily="34" charset="-122"/>
              </a:defRPr>
            </a:lvl2pPr>
            <a:lvl3pPr marL="1143000" indent="-228600">
              <a:defRPr>
                <a:solidFill>
                  <a:schemeClr val="tx1"/>
                </a:solidFill>
                <a:latin typeface="Consolas" panose="020B0609020204030204" pitchFamily="49" charset="0"/>
                <a:ea typeface="微软雅黑" panose="020B0503020204020204" pitchFamily="34" charset="-122"/>
              </a:defRPr>
            </a:lvl3pPr>
            <a:lvl4pPr marL="1600200" indent="-228600">
              <a:defRPr>
                <a:solidFill>
                  <a:schemeClr val="tx1"/>
                </a:solidFill>
                <a:latin typeface="Consolas" panose="020B0609020204030204" pitchFamily="49" charset="0"/>
                <a:ea typeface="微软雅黑" panose="020B0503020204020204" pitchFamily="34" charset="-122"/>
              </a:defRPr>
            </a:lvl4pPr>
            <a:lvl5pPr marL="2057400" indent="-228600">
              <a:defRPr>
                <a:solidFill>
                  <a:schemeClr val="tx1"/>
                </a:solidFill>
                <a:latin typeface="Consolas" panose="020B0609020204030204" pitchFamily="49" charset="0"/>
                <a:ea typeface="微软雅黑" panose="020B0503020204020204" pitchFamily="34" charset="-122"/>
              </a:defRPr>
            </a:lvl5pPr>
            <a:lvl6pPr marL="25146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6pPr>
            <a:lvl7pPr marL="29718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7pPr>
            <a:lvl8pPr marL="34290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8pPr>
            <a:lvl9pPr marL="38862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9pPr>
          </a:lstStyle>
          <a:p>
            <a:r>
              <a:rPr lang="en-US" altLang="zh-CN" sz="2000" b="1" dirty="0">
                <a:solidFill>
                  <a:srgbClr val="0000FF"/>
                </a:solidFill>
              </a:rPr>
              <a:t>3</a:t>
            </a:r>
            <a:endParaRPr lang="en-US" altLang="zh-CN" sz="2000" b="1" dirty="0">
              <a:solidFill>
                <a:srgbClr val="FF0000"/>
              </a:solidFill>
            </a:endParaRPr>
          </a:p>
        </p:txBody>
      </p:sp>
      <p:sp>
        <p:nvSpPr>
          <p:cNvPr id="22" name="Text Box 66"/>
          <p:cNvSpPr txBox="1">
            <a:spLocks noChangeArrowheads="1"/>
          </p:cNvSpPr>
          <p:nvPr/>
        </p:nvSpPr>
        <p:spPr bwMode="auto">
          <a:xfrm>
            <a:off x="5537380" y="5644198"/>
            <a:ext cx="32573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onsolas" panose="020B0609020204030204" pitchFamily="49" charset="0"/>
                <a:ea typeface="微软雅黑" panose="020B0503020204020204" pitchFamily="34" charset="-122"/>
              </a:defRPr>
            </a:lvl1pPr>
            <a:lvl2pPr marL="742950" indent="-285750">
              <a:defRPr>
                <a:solidFill>
                  <a:schemeClr val="tx1"/>
                </a:solidFill>
                <a:latin typeface="Consolas" panose="020B0609020204030204" pitchFamily="49" charset="0"/>
                <a:ea typeface="微软雅黑" panose="020B0503020204020204" pitchFamily="34" charset="-122"/>
              </a:defRPr>
            </a:lvl2pPr>
            <a:lvl3pPr marL="1143000" indent="-228600">
              <a:defRPr>
                <a:solidFill>
                  <a:schemeClr val="tx1"/>
                </a:solidFill>
                <a:latin typeface="Consolas" panose="020B0609020204030204" pitchFamily="49" charset="0"/>
                <a:ea typeface="微软雅黑" panose="020B0503020204020204" pitchFamily="34" charset="-122"/>
              </a:defRPr>
            </a:lvl3pPr>
            <a:lvl4pPr marL="1600200" indent="-228600">
              <a:defRPr>
                <a:solidFill>
                  <a:schemeClr val="tx1"/>
                </a:solidFill>
                <a:latin typeface="Consolas" panose="020B0609020204030204" pitchFamily="49" charset="0"/>
                <a:ea typeface="微软雅黑" panose="020B0503020204020204" pitchFamily="34" charset="-122"/>
              </a:defRPr>
            </a:lvl4pPr>
            <a:lvl5pPr marL="2057400" indent="-228600">
              <a:defRPr>
                <a:solidFill>
                  <a:schemeClr val="tx1"/>
                </a:solidFill>
                <a:latin typeface="Consolas" panose="020B0609020204030204" pitchFamily="49" charset="0"/>
                <a:ea typeface="微软雅黑" panose="020B0503020204020204" pitchFamily="34" charset="-122"/>
              </a:defRPr>
            </a:lvl5pPr>
            <a:lvl6pPr marL="25146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6pPr>
            <a:lvl7pPr marL="29718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7pPr>
            <a:lvl8pPr marL="34290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8pPr>
            <a:lvl9pPr marL="38862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9pPr>
          </a:lstStyle>
          <a:p>
            <a:r>
              <a:rPr lang="en-US" altLang="zh-CN" sz="2000" b="1" dirty="0">
                <a:solidFill>
                  <a:srgbClr val="0000FF"/>
                </a:solidFill>
              </a:rPr>
              <a:t>4</a:t>
            </a:r>
            <a:endParaRPr lang="en-US" altLang="zh-CN" sz="2000" b="1" dirty="0">
              <a:solidFill>
                <a:srgbClr val="FF0000"/>
              </a:solidFill>
            </a:endParaRPr>
          </a:p>
        </p:txBody>
      </p:sp>
      <p:sp>
        <p:nvSpPr>
          <p:cNvPr id="29" name="Oval 100"/>
          <p:cNvSpPr>
            <a:spLocks noChangeArrowheads="1"/>
          </p:cNvSpPr>
          <p:nvPr/>
        </p:nvSpPr>
        <p:spPr bwMode="auto">
          <a:xfrm>
            <a:off x="7842720" y="6017452"/>
            <a:ext cx="486966" cy="649288"/>
          </a:xfrm>
          <a:prstGeom prst="ellipse">
            <a:avLst/>
          </a:prstGeom>
          <a:solidFill>
            <a:srgbClr val="0070C0"/>
          </a:solidFill>
        </p:spPr>
        <p:style>
          <a:lnRef idx="0">
            <a:schemeClr val="accent1"/>
          </a:lnRef>
          <a:fillRef idx="3">
            <a:schemeClr val="accent1"/>
          </a:fillRef>
          <a:effectRef idx="3">
            <a:schemeClr val="accent1"/>
          </a:effectRef>
          <a:fontRef idx="minor">
            <a:schemeClr val="lt1"/>
          </a:fontRef>
        </p:style>
        <p:txBody>
          <a:bodyPr wrap="none" anchor="ctr"/>
          <a:lstStyle/>
          <a:p>
            <a:pPr algn="ctr" fontAlgn="auto">
              <a:spcBef>
                <a:spcPts val="0"/>
              </a:spcBef>
              <a:spcAft>
                <a:spcPts val="0"/>
              </a:spcAft>
              <a:defRPr/>
            </a:pPr>
            <a:r>
              <a:rPr lang="en-US" altLang="zh-CN" sz="2000" b="1" dirty="0"/>
              <a:t>J</a:t>
            </a:r>
          </a:p>
        </p:txBody>
      </p:sp>
      <p:cxnSp>
        <p:nvCxnSpPr>
          <p:cNvPr id="30" name="直接连接符 29"/>
          <p:cNvCxnSpPr>
            <a:cxnSpLocks noChangeShapeType="1"/>
            <a:endCxn id="29" idx="0"/>
          </p:cNvCxnSpPr>
          <p:nvPr/>
        </p:nvCxnSpPr>
        <p:spPr bwMode="auto">
          <a:xfrm flipH="1">
            <a:off x="8086203" y="5522256"/>
            <a:ext cx="157399" cy="495196"/>
          </a:xfrm>
          <a:prstGeom prst="line">
            <a:avLst/>
          </a:prstGeom>
          <a:noFill/>
          <a:ln w="19050" algn="ctr">
            <a:solidFill>
              <a:srgbClr val="0070C0"/>
            </a:solidFill>
            <a:round/>
          </a:ln>
        </p:spPr>
      </p:cxnSp>
      <p:sp>
        <p:nvSpPr>
          <p:cNvPr id="31" name="Oval 100"/>
          <p:cNvSpPr>
            <a:spLocks noChangeArrowheads="1"/>
          </p:cNvSpPr>
          <p:nvPr/>
        </p:nvSpPr>
        <p:spPr bwMode="auto">
          <a:xfrm>
            <a:off x="8532440" y="6021288"/>
            <a:ext cx="486966" cy="649288"/>
          </a:xfrm>
          <a:prstGeom prst="ellipse">
            <a:avLst/>
          </a:prstGeom>
          <a:solidFill>
            <a:srgbClr val="0070C0"/>
          </a:solidFill>
        </p:spPr>
        <p:style>
          <a:lnRef idx="0">
            <a:schemeClr val="accent1"/>
          </a:lnRef>
          <a:fillRef idx="3">
            <a:schemeClr val="accent1"/>
          </a:fillRef>
          <a:effectRef idx="3">
            <a:schemeClr val="accent1"/>
          </a:effectRef>
          <a:fontRef idx="minor">
            <a:schemeClr val="lt1"/>
          </a:fontRef>
        </p:style>
        <p:txBody>
          <a:bodyPr wrap="none" anchor="ctr"/>
          <a:lstStyle/>
          <a:p>
            <a:pPr algn="ctr" fontAlgn="auto">
              <a:spcBef>
                <a:spcPts val="0"/>
              </a:spcBef>
              <a:spcAft>
                <a:spcPts val="0"/>
              </a:spcAft>
              <a:defRPr/>
            </a:pPr>
            <a:r>
              <a:rPr lang="en-US" altLang="zh-CN" sz="2000" b="1" dirty="0"/>
              <a:t>K</a:t>
            </a:r>
          </a:p>
        </p:txBody>
      </p:sp>
      <p:cxnSp>
        <p:nvCxnSpPr>
          <p:cNvPr id="32" name="直接连接符 31"/>
          <p:cNvCxnSpPr>
            <a:cxnSpLocks noChangeShapeType="1"/>
            <a:endCxn id="31" idx="0"/>
          </p:cNvCxnSpPr>
          <p:nvPr/>
        </p:nvCxnSpPr>
        <p:spPr bwMode="auto">
          <a:xfrm>
            <a:off x="8547532" y="5515511"/>
            <a:ext cx="228391" cy="505777"/>
          </a:xfrm>
          <a:prstGeom prst="line">
            <a:avLst/>
          </a:prstGeom>
          <a:noFill/>
          <a:ln w="19050" algn="ctr">
            <a:solidFill>
              <a:srgbClr val="0070C0"/>
            </a:solidFill>
            <a:round/>
          </a:ln>
        </p:spPr>
      </p:cxnSp>
      <p:sp>
        <p:nvSpPr>
          <p:cNvPr id="33" name="Text Box 66"/>
          <p:cNvSpPr txBox="1">
            <a:spLocks noChangeArrowheads="1"/>
          </p:cNvSpPr>
          <p:nvPr/>
        </p:nvSpPr>
        <p:spPr bwMode="auto">
          <a:xfrm>
            <a:off x="7839172" y="5621178"/>
            <a:ext cx="32573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onsolas" panose="020B0609020204030204" pitchFamily="49" charset="0"/>
                <a:ea typeface="微软雅黑" panose="020B0503020204020204" pitchFamily="34" charset="-122"/>
              </a:defRPr>
            </a:lvl1pPr>
            <a:lvl2pPr marL="742950" indent="-285750">
              <a:defRPr>
                <a:solidFill>
                  <a:schemeClr val="tx1"/>
                </a:solidFill>
                <a:latin typeface="Consolas" panose="020B0609020204030204" pitchFamily="49" charset="0"/>
                <a:ea typeface="微软雅黑" panose="020B0503020204020204" pitchFamily="34" charset="-122"/>
              </a:defRPr>
            </a:lvl2pPr>
            <a:lvl3pPr marL="1143000" indent="-228600">
              <a:defRPr>
                <a:solidFill>
                  <a:schemeClr val="tx1"/>
                </a:solidFill>
                <a:latin typeface="Consolas" panose="020B0609020204030204" pitchFamily="49" charset="0"/>
                <a:ea typeface="微软雅黑" panose="020B0503020204020204" pitchFamily="34" charset="-122"/>
              </a:defRPr>
            </a:lvl3pPr>
            <a:lvl4pPr marL="1600200" indent="-228600">
              <a:defRPr>
                <a:solidFill>
                  <a:schemeClr val="tx1"/>
                </a:solidFill>
                <a:latin typeface="Consolas" panose="020B0609020204030204" pitchFamily="49" charset="0"/>
                <a:ea typeface="微软雅黑" panose="020B0503020204020204" pitchFamily="34" charset="-122"/>
              </a:defRPr>
            </a:lvl4pPr>
            <a:lvl5pPr marL="2057400" indent="-228600">
              <a:defRPr>
                <a:solidFill>
                  <a:schemeClr val="tx1"/>
                </a:solidFill>
                <a:latin typeface="Consolas" panose="020B0609020204030204" pitchFamily="49" charset="0"/>
                <a:ea typeface="微软雅黑" panose="020B0503020204020204" pitchFamily="34" charset="-122"/>
              </a:defRPr>
            </a:lvl5pPr>
            <a:lvl6pPr marL="25146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6pPr>
            <a:lvl7pPr marL="29718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7pPr>
            <a:lvl8pPr marL="34290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8pPr>
            <a:lvl9pPr marL="38862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9pPr>
          </a:lstStyle>
          <a:p>
            <a:r>
              <a:rPr lang="en-US" altLang="zh-CN" sz="2000" b="1" dirty="0">
                <a:solidFill>
                  <a:srgbClr val="0000FF"/>
                </a:solidFill>
              </a:rPr>
              <a:t>2</a:t>
            </a:r>
            <a:endParaRPr lang="en-US" altLang="zh-CN" sz="2000" b="1" dirty="0">
              <a:solidFill>
                <a:srgbClr val="FF0000"/>
              </a:solidFill>
            </a:endParaRPr>
          </a:p>
        </p:txBody>
      </p:sp>
      <p:sp>
        <p:nvSpPr>
          <p:cNvPr id="34" name="Text Box 66"/>
          <p:cNvSpPr txBox="1">
            <a:spLocks noChangeArrowheads="1"/>
          </p:cNvSpPr>
          <p:nvPr/>
        </p:nvSpPr>
        <p:spPr bwMode="auto">
          <a:xfrm>
            <a:off x="8384049" y="5617342"/>
            <a:ext cx="32573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onsolas" panose="020B0609020204030204" pitchFamily="49" charset="0"/>
                <a:ea typeface="微软雅黑" panose="020B0503020204020204" pitchFamily="34" charset="-122"/>
              </a:defRPr>
            </a:lvl1pPr>
            <a:lvl2pPr marL="742950" indent="-285750">
              <a:defRPr>
                <a:solidFill>
                  <a:schemeClr val="tx1"/>
                </a:solidFill>
                <a:latin typeface="Consolas" panose="020B0609020204030204" pitchFamily="49" charset="0"/>
                <a:ea typeface="微软雅黑" panose="020B0503020204020204" pitchFamily="34" charset="-122"/>
              </a:defRPr>
            </a:lvl2pPr>
            <a:lvl3pPr marL="1143000" indent="-228600">
              <a:defRPr>
                <a:solidFill>
                  <a:schemeClr val="tx1"/>
                </a:solidFill>
                <a:latin typeface="Consolas" panose="020B0609020204030204" pitchFamily="49" charset="0"/>
                <a:ea typeface="微软雅黑" panose="020B0503020204020204" pitchFamily="34" charset="-122"/>
              </a:defRPr>
            </a:lvl3pPr>
            <a:lvl4pPr marL="1600200" indent="-228600">
              <a:defRPr>
                <a:solidFill>
                  <a:schemeClr val="tx1"/>
                </a:solidFill>
                <a:latin typeface="Consolas" panose="020B0609020204030204" pitchFamily="49" charset="0"/>
                <a:ea typeface="微软雅黑" panose="020B0503020204020204" pitchFamily="34" charset="-122"/>
              </a:defRPr>
            </a:lvl4pPr>
            <a:lvl5pPr marL="2057400" indent="-228600">
              <a:defRPr>
                <a:solidFill>
                  <a:schemeClr val="tx1"/>
                </a:solidFill>
                <a:latin typeface="Consolas" panose="020B0609020204030204" pitchFamily="49" charset="0"/>
                <a:ea typeface="微软雅黑" panose="020B0503020204020204" pitchFamily="34" charset="-122"/>
              </a:defRPr>
            </a:lvl5pPr>
            <a:lvl6pPr marL="25146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6pPr>
            <a:lvl7pPr marL="29718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7pPr>
            <a:lvl8pPr marL="34290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8pPr>
            <a:lvl9pPr marL="38862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9pPr>
          </a:lstStyle>
          <a:p>
            <a:r>
              <a:rPr lang="en-US" altLang="zh-CN" sz="2000" b="1" dirty="0">
                <a:solidFill>
                  <a:srgbClr val="0000FF"/>
                </a:solidFill>
              </a:rPr>
              <a:t>3</a:t>
            </a:r>
            <a:endParaRPr lang="en-US" altLang="zh-CN" sz="2000" b="1" dirty="0">
              <a:solidFill>
                <a:srgbClr val="FF0000"/>
              </a:solidFill>
            </a:endParaRPr>
          </a:p>
        </p:txBody>
      </p:sp>
      <p:sp>
        <p:nvSpPr>
          <p:cNvPr id="2" name="矩形 1">
            <a:extLst>
              <a:ext uri="{FF2B5EF4-FFF2-40B4-BE49-F238E27FC236}">
                <a16:creationId xmlns:a16="http://schemas.microsoft.com/office/drawing/2014/main" id="{C4AF09A1-9FFA-89EE-379F-7BC99CACCD54}"/>
              </a:ext>
            </a:extLst>
          </p:cNvPr>
          <p:cNvSpPr/>
          <p:nvPr/>
        </p:nvSpPr>
        <p:spPr>
          <a:xfrm>
            <a:off x="248472" y="545303"/>
            <a:ext cx="8726397" cy="2062103"/>
          </a:xfrm>
          <a:prstGeom prst="rect">
            <a:avLst/>
          </a:prstGeom>
        </p:spPr>
        <p:txBody>
          <a:bodyPr wrap="square">
            <a:spAutoFit/>
          </a:bodyPr>
          <a:lstStyle/>
          <a:p>
            <a:pPr marL="0" indent="0">
              <a:buNone/>
            </a:pPr>
            <a:r>
              <a:rPr lang="en-US" altLang="zh-CN" sz="3200" b="1" dirty="0">
                <a:latin typeface="+mn-lt"/>
                <a:ea typeface="+mn-ea"/>
              </a:rPr>
              <a:t>4</a:t>
            </a:r>
            <a:r>
              <a:rPr lang="zh-CN" altLang="en-US" sz="3200" b="1" dirty="0">
                <a:latin typeface="+mn-lt"/>
                <a:ea typeface="+mn-ea"/>
              </a:rPr>
              <a:t>）</a:t>
            </a:r>
            <a:r>
              <a:rPr lang="en-US" altLang="zh-CN" sz="3200" b="1" dirty="0">
                <a:latin typeface="+mn-lt"/>
                <a:ea typeface="+mn-ea"/>
              </a:rPr>
              <a:t>C </a:t>
            </a:r>
            <a:r>
              <a:rPr lang="zh-CN" altLang="en-US" sz="3200" b="1" dirty="0">
                <a:latin typeface="+mn-lt"/>
                <a:ea typeface="+mn-ea"/>
              </a:rPr>
              <a:t>的路径为 </a:t>
            </a:r>
            <a:r>
              <a:rPr lang="en-US" altLang="zh-CN" sz="3200" b="1" dirty="0">
                <a:latin typeface="+mn-lt"/>
                <a:ea typeface="+mn-ea"/>
              </a:rPr>
              <a:t>5</a:t>
            </a:r>
            <a:r>
              <a:rPr lang="zh-CN" altLang="en-US" sz="3200" b="1" dirty="0">
                <a:latin typeface="+mn-lt"/>
                <a:ea typeface="+mn-ea"/>
              </a:rPr>
              <a:t>，是堆中最小元素，成为下一扩展结点，扩展结点 </a:t>
            </a:r>
            <a:r>
              <a:rPr lang="en-US" altLang="zh-CN" sz="3200" b="1" dirty="0">
                <a:latin typeface="+mn-lt"/>
                <a:ea typeface="+mn-ea"/>
              </a:rPr>
              <a:t>C</a:t>
            </a:r>
            <a:r>
              <a:rPr lang="zh-CN" altLang="en-US" sz="3200" b="1" dirty="0">
                <a:latin typeface="+mn-lt"/>
                <a:ea typeface="+mn-ea"/>
              </a:rPr>
              <a:t>，其孩子结点 </a:t>
            </a:r>
            <a:r>
              <a:rPr lang="en-US" altLang="zh-CN" sz="3200" b="1" dirty="0">
                <a:latin typeface="+mn-lt"/>
                <a:ea typeface="+mn-ea"/>
              </a:rPr>
              <a:t>F </a:t>
            </a:r>
            <a:r>
              <a:rPr lang="zh-CN" altLang="en-US" sz="3200" b="1" dirty="0">
                <a:latin typeface="+mn-lt"/>
                <a:ea typeface="+mn-ea"/>
              </a:rPr>
              <a:t>和 </a:t>
            </a:r>
            <a:r>
              <a:rPr lang="en-US" altLang="zh-CN" sz="3200" b="1" dirty="0">
                <a:latin typeface="+mn-lt"/>
                <a:ea typeface="+mn-ea"/>
              </a:rPr>
              <a:t>G </a:t>
            </a:r>
            <a:r>
              <a:rPr lang="zh-CN" altLang="en-US" sz="3200" b="1" dirty="0">
                <a:latin typeface="+mn-lt"/>
                <a:ea typeface="+mn-ea"/>
              </a:rPr>
              <a:t>均 为可行结点，加入排好序的堆中，此时</a:t>
            </a:r>
            <a:r>
              <a:rPr lang="en-US" altLang="zh-CN" sz="3200" b="1" dirty="0">
                <a:latin typeface="+mn-lt"/>
                <a:ea typeface="+mn-ea"/>
              </a:rPr>
              <a:t>C</a:t>
            </a:r>
            <a:r>
              <a:rPr lang="zh-CN" altLang="en-US" sz="3200" b="1" dirty="0">
                <a:latin typeface="+mn-lt"/>
                <a:ea typeface="+mn-ea"/>
              </a:rPr>
              <a:t>已扩展完毕，成为死结点，舍弃</a:t>
            </a:r>
            <a:r>
              <a:rPr lang="en-US" altLang="zh-CN" sz="3200" b="1" dirty="0">
                <a:latin typeface="+mn-lt"/>
                <a:ea typeface="+mn-ea"/>
              </a:rPr>
              <a:t>C</a:t>
            </a:r>
            <a:r>
              <a:rPr lang="zh-CN" altLang="en-US" sz="3200" b="1" dirty="0">
                <a:latin typeface="+mn-lt"/>
                <a:ea typeface="+mn-ea"/>
              </a:rPr>
              <a:t>。</a:t>
            </a:r>
          </a:p>
        </p:txBody>
      </p:sp>
    </p:spTree>
    <p:extLst>
      <p:ext uri="{BB962C8B-B14F-4D97-AF65-F5344CB8AC3E}">
        <p14:creationId xmlns:p14="http://schemas.microsoft.com/office/powerpoint/2010/main" val="400505700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val 62"/>
          <p:cNvSpPr>
            <a:spLocks noChangeArrowheads="1"/>
          </p:cNvSpPr>
          <p:nvPr/>
        </p:nvSpPr>
        <p:spPr bwMode="auto">
          <a:xfrm>
            <a:off x="6730613" y="157918"/>
            <a:ext cx="486966" cy="649288"/>
          </a:xfrm>
          <a:prstGeom prst="ellipse">
            <a:avLst/>
          </a:prstGeom>
          <a:solidFill>
            <a:srgbClr val="0070C0"/>
          </a:solidFill>
        </p:spPr>
        <p:style>
          <a:lnRef idx="0">
            <a:schemeClr val="accent1"/>
          </a:lnRef>
          <a:fillRef idx="3">
            <a:schemeClr val="accent1"/>
          </a:fillRef>
          <a:effectRef idx="3">
            <a:schemeClr val="accent1"/>
          </a:effectRef>
          <a:fontRef idx="minor">
            <a:schemeClr val="lt1"/>
          </a:fontRef>
        </p:style>
        <p:txBody>
          <a:bodyPr wrap="none" anchor="ctr"/>
          <a:lstStyle/>
          <a:p>
            <a:pPr algn="ctr"/>
            <a:r>
              <a:rPr lang="en-US" altLang="zh-CN" sz="2000" b="1" dirty="0"/>
              <a:t>A</a:t>
            </a:r>
          </a:p>
        </p:txBody>
      </p:sp>
      <p:sp>
        <p:nvSpPr>
          <p:cNvPr id="5" name="Oval 64"/>
          <p:cNvSpPr>
            <a:spLocks noChangeArrowheads="1"/>
          </p:cNvSpPr>
          <p:nvPr/>
        </p:nvSpPr>
        <p:spPr bwMode="auto">
          <a:xfrm>
            <a:off x="6748315" y="1337435"/>
            <a:ext cx="486965" cy="649288"/>
          </a:xfrm>
          <a:prstGeom prst="ellipse">
            <a:avLst/>
          </a:prstGeom>
          <a:solidFill>
            <a:srgbClr val="0070C0"/>
          </a:solidFill>
        </p:spPr>
        <p:style>
          <a:lnRef idx="0">
            <a:schemeClr val="accent1"/>
          </a:lnRef>
          <a:fillRef idx="3">
            <a:schemeClr val="accent1"/>
          </a:fillRef>
          <a:effectRef idx="3">
            <a:schemeClr val="accent1"/>
          </a:effectRef>
          <a:fontRef idx="minor">
            <a:schemeClr val="lt1"/>
          </a:fontRef>
        </p:style>
        <p:txBody>
          <a:bodyPr wrap="none" anchor="ctr"/>
          <a:lstStyle/>
          <a:p>
            <a:pPr algn="ctr" fontAlgn="auto">
              <a:spcBef>
                <a:spcPts val="0"/>
              </a:spcBef>
              <a:spcAft>
                <a:spcPts val="0"/>
              </a:spcAft>
              <a:defRPr/>
            </a:pPr>
            <a:r>
              <a:rPr lang="en-US" altLang="zh-CN" sz="2000" b="1" dirty="0"/>
              <a:t>B</a:t>
            </a:r>
          </a:p>
        </p:txBody>
      </p:sp>
      <p:cxnSp>
        <p:nvCxnSpPr>
          <p:cNvPr id="6" name="直接连接符 74"/>
          <p:cNvCxnSpPr>
            <a:cxnSpLocks noChangeShapeType="1"/>
          </p:cNvCxnSpPr>
          <p:nvPr/>
        </p:nvCxnSpPr>
        <p:spPr bwMode="auto">
          <a:xfrm>
            <a:off x="6991798" y="807206"/>
            <a:ext cx="0" cy="530229"/>
          </a:xfrm>
          <a:prstGeom prst="line">
            <a:avLst/>
          </a:prstGeom>
          <a:noFill/>
          <a:ln w="19050" algn="ctr">
            <a:solidFill>
              <a:srgbClr val="0070C0"/>
            </a:solidFill>
            <a:round/>
          </a:ln>
        </p:spPr>
      </p:cxnSp>
      <p:sp>
        <p:nvSpPr>
          <p:cNvPr id="7" name="Text Box 66"/>
          <p:cNvSpPr txBox="1">
            <a:spLocks noChangeArrowheads="1"/>
          </p:cNvSpPr>
          <p:nvPr/>
        </p:nvSpPr>
        <p:spPr bwMode="auto">
          <a:xfrm>
            <a:off x="6648366" y="872265"/>
            <a:ext cx="32573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onsolas" panose="020B0609020204030204" pitchFamily="49" charset="0"/>
                <a:ea typeface="微软雅黑" panose="020B0503020204020204" pitchFamily="34" charset="-122"/>
              </a:defRPr>
            </a:lvl1pPr>
            <a:lvl2pPr marL="742950" indent="-285750">
              <a:defRPr>
                <a:solidFill>
                  <a:schemeClr val="tx1"/>
                </a:solidFill>
                <a:latin typeface="Consolas" panose="020B0609020204030204" pitchFamily="49" charset="0"/>
                <a:ea typeface="微软雅黑" panose="020B0503020204020204" pitchFamily="34" charset="-122"/>
              </a:defRPr>
            </a:lvl2pPr>
            <a:lvl3pPr marL="1143000" indent="-228600">
              <a:defRPr>
                <a:solidFill>
                  <a:schemeClr val="tx1"/>
                </a:solidFill>
                <a:latin typeface="Consolas" panose="020B0609020204030204" pitchFamily="49" charset="0"/>
                <a:ea typeface="微软雅黑" panose="020B0503020204020204" pitchFamily="34" charset="-122"/>
              </a:defRPr>
            </a:lvl3pPr>
            <a:lvl4pPr marL="1600200" indent="-228600">
              <a:defRPr>
                <a:solidFill>
                  <a:schemeClr val="tx1"/>
                </a:solidFill>
                <a:latin typeface="Consolas" panose="020B0609020204030204" pitchFamily="49" charset="0"/>
                <a:ea typeface="微软雅黑" panose="020B0503020204020204" pitchFamily="34" charset="-122"/>
              </a:defRPr>
            </a:lvl4pPr>
            <a:lvl5pPr marL="2057400" indent="-228600">
              <a:defRPr>
                <a:solidFill>
                  <a:schemeClr val="tx1"/>
                </a:solidFill>
                <a:latin typeface="Consolas" panose="020B0609020204030204" pitchFamily="49" charset="0"/>
                <a:ea typeface="微软雅黑" panose="020B0503020204020204" pitchFamily="34" charset="-122"/>
              </a:defRPr>
            </a:lvl5pPr>
            <a:lvl6pPr marL="25146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6pPr>
            <a:lvl7pPr marL="29718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7pPr>
            <a:lvl8pPr marL="34290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8pPr>
            <a:lvl9pPr marL="38862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9pPr>
          </a:lstStyle>
          <a:p>
            <a:r>
              <a:rPr lang="en-US" altLang="zh-CN" sz="2000" b="1" dirty="0">
                <a:solidFill>
                  <a:srgbClr val="0000FF"/>
                </a:solidFill>
              </a:rPr>
              <a:t>1</a:t>
            </a:r>
            <a:endParaRPr lang="en-US" altLang="zh-CN" sz="2000" b="1" dirty="0">
              <a:solidFill>
                <a:srgbClr val="FF0000"/>
              </a:solidFill>
            </a:endParaRPr>
          </a:p>
        </p:txBody>
      </p:sp>
      <p:sp>
        <p:nvSpPr>
          <p:cNvPr id="8" name="Oval 100"/>
          <p:cNvSpPr>
            <a:spLocks noChangeArrowheads="1"/>
          </p:cNvSpPr>
          <p:nvPr/>
        </p:nvSpPr>
        <p:spPr bwMode="auto">
          <a:xfrm>
            <a:off x="5418999" y="2442692"/>
            <a:ext cx="486966" cy="649288"/>
          </a:xfrm>
          <a:prstGeom prst="ellipse">
            <a:avLst/>
          </a:prstGeom>
          <a:solidFill>
            <a:srgbClr val="0070C0"/>
          </a:solidFill>
        </p:spPr>
        <p:style>
          <a:lnRef idx="0">
            <a:schemeClr val="accent1"/>
          </a:lnRef>
          <a:fillRef idx="3">
            <a:schemeClr val="accent1"/>
          </a:fillRef>
          <a:effectRef idx="3">
            <a:schemeClr val="accent1"/>
          </a:effectRef>
          <a:fontRef idx="minor">
            <a:schemeClr val="lt1"/>
          </a:fontRef>
        </p:style>
        <p:txBody>
          <a:bodyPr wrap="none" anchor="ctr"/>
          <a:lstStyle/>
          <a:p>
            <a:pPr algn="ctr" fontAlgn="auto">
              <a:spcBef>
                <a:spcPts val="0"/>
              </a:spcBef>
              <a:spcAft>
                <a:spcPts val="0"/>
              </a:spcAft>
              <a:defRPr/>
            </a:pPr>
            <a:r>
              <a:rPr lang="en-US" altLang="zh-CN" sz="2000" b="1" dirty="0"/>
              <a:t>C</a:t>
            </a:r>
          </a:p>
        </p:txBody>
      </p:sp>
      <p:cxnSp>
        <p:nvCxnSpPr>
          <p:cNvPr id="9" name="直接连接符 8"/>
          <p:cNvCxnSpPr>
            <a:cxnSpLocks noChangeShapeType="1"/>
            <a:stCxn id="5" idx="3"/>
            <a:endCxn id="8" idx="7"/>
          </p:cNvCxnSpPr>
          <p:nvPr/>
        </p:nvCxnSpPr>
        <p:spPr bwMode="auto">
          <a:xfrm flipH="1">
            <a:off x="5834650" y="1891637"/>
            <a:ext cx="984979" cy="646141"/>
          </a:xfrm>
          <a:prstGeom prst="line">
            <a:avLst/>
          </a:prstGeom>
          <a:noFill/>
          <a:ln w="19050" algn="ctr">
            <a:solidFill>
              <a:srgbClr val="0070C0"/>
            </a:solidFill>
            <a:round/>
          </a:ln>
        </p:spPr>
      </p:cxnSp>
      <p:sp>
        <p:nvSpPr>
          <p:cNvPr id="10" name="Oval 100"/>
          <p:cNvSpPr>
            <a:spLocks noChangeArrowheads="1"/>
          </p:cNvSpPr>
          <p:nvPr/>
        </p:nvSpPr>
        <p:spPr bwMode="auto">
          <a:xfrm>
            <a:off x="8237629" y="2442692"/>
            <a:ext cx="486966" cy="649288"/>
          </a:xfrm>
          <a:prstGeom prst="ellipse">
            <a:avLst/>
          </a:prstGeom>
          <a:solidFill>
            <a:srgbClr val="0070C0"/>
          </a:solidFill>
        </p:spPr>
        <p:style>
          <a:lnRef idx="0">
            <a:schemeClr val="accent1"/>
          </a:lnRef>
          <a:fillRef idx="3">
            <a:schemeClr val="accent1"/>
          </a:fillRef>
          <a:effectRef idx="3">
            <a:schemeClr val="accent1"/>
          </a:effectRef>
          <a:fontRef idx="minor">
            <a:schemeClr val="lt1"/>
          </a:fontRef>
        </p:style>
        <p:txBody>
          <a:bodyPr wrap="none" anchor="ctr"/>
          <a:lstStyle/>
          <a:p>
            <a:pPr algn="ctr" fontAlgn="auto">
              <a:spcBef>
                <a:spcPts val="0"/>
              </a:spcBef>
              <a:spcAft>
                <a:spcPts val="0"/>
              </a:spcAft>
              <a:defRPr/>
            </a:pPr>
            <a:r>
              <a:rPr lang="en-US" altLang="zh-CN" sz="2000" b="1" dirty="0"/>
              <a:t>E</a:t>
            </a:r>
          </a:p>
        </p:txBody>
      </p:sp>
      <p:cxnSp>
        <p:nvCxnSpPr>
          <p:cNvPr id="11" name="直接连接符 10"/>
          <p:cNvCxnSpPr>
            <a:cxnSpLocks noChangeShapeType="1"/>
            <a:stCxn id="5" idx="5"/>
            <a:endCxn id="10" idx="1"/>
          </p:cNvCxnSpPr>
          <p:nvPr/>
        </p:nvCxnSpPr>
        <p:spPr bwMode="auto">
          <a:xfrm>
            <a:off x="7163966" y="1891637"/>
            <a:ext cx="1144978" cy="646141"/>
          </a:xfrm>
          <a:prstGeom prst="line">
            <a:avLst/>
          </a:prstGeom>
          <a:noFill/>
          <a:ln w="19050" algn="ctr">
            <a:solidFill>
              <a:srgbClr val="0070C0"/>
            </a:solidFill>
            <a:round/>
          </a:ln>
        </p:spPr>
      </p:cxnSp>
      <p:sp>
        <p:nvSpPr>
          <p:cNvPr id="12" name="Oval 64"/>
          <p:cNvSpPr>
            <a:spLocks noChangeArrowheads="1"/>
          </p:cNvSpPr>
          <p:nvPr/>
        </p:nvSpPr>
        <p:spPr bwMode="auto">
          <a:xfrm>
            <a:off x="6770704" y="2405283"/>
            <a:ext cx="486965" cy="649288"/>
          </a:xfrm>
          <a:prstGeom prst="ellipse">
            <a:avLst/>
          </a:prstGeom>
          <a:solidFill>
            <a:srgbClr val="0070C0"/>
          </a:solidFill>
        </p:spPr>
        <p:style>
          <a:lnRef idx="0">
            <a:schemeClr val="accent1"/>
          </a:lnRef>
          <a:fillRef idx="3">
            <a:schemeClr val="accent1"/>
          </a:fillRef>
          <a:effectRef idx="3">
            <a:schemeClr val="accent1"/>
          </a:effectRef>
          <a:fontRef idx="minor">
            <a:schemeClr val="lt1"/>
          </a:fontRef>
        </p:style>
        <p:txBody>
          <a:bodyPr wrap="none" anchor="ctr"/>
          <a:lstStyle/>
          <a:p>
            <a:pPr algn="ctr" fontAlgn="auto">
              <a:spcBef>
                <a:spcPts val="0"/>
              </a:spcBef>
              <a:spcAft>
                <a:spcPts val="0"/>
              </a:spcAft>
              <a:defRPr/>
            </a:pPr>
            <a:r>
              <a:rPr lang="en-US" altLang="zh-CN" sz="2000" b="1" dirty="0"/>
              <a:t>D</a:t>
            </a:r>
          </a:p>
        </p:txBody>
      </p:sp>
      <p:cxnSp>
        <p:nvCxnSpPr>
          <p:cNvPr id="13" name="直接连接符 74"/>
          <p:cNvCxnSpPr>
            <a:cxnSpLocks noChangeShapeType="1"/>
          </p:cNvCxnSpPr>
          <p:nvPr/>
        </p:nvCxnSpPr>
        <p:spPr bwMode="auto">
          <a:xfrm>
            <a:off x="7014187" y="1958118"/>
            <a:ext cx="0" cy="530229"/>
          </a:xfrm>
          <a:prstGeom prst="line">
            <a:avLst/>
          </a:prstGeom>
          <a:noFill/>
          <a:ln w="19050" algn="ctr">
            <a:solidFill>
              <a:srgbClr val="0070C0"/>
            </a:solidFill>
            <a:round/>
          </a:ln>
        </p:spPr>
      </p:cxnSp>
      <p:sp>
        <p:nvSpPr>
          <p:cNvPr id="14" name="Text Box 66"/>
          <p:cNvSpPr txBox="1">
            <a:spLocks noChangeArrowheads="1"/>
          </p:cNvSpPr>
          <p:nvPr/>
        </p:nvSpPr>
        <p:spPr bwMode="auto">
          <a:xfrm>
            <a:off x="6103253" y="1886469"/>
            <a:ext cx="32573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onsolas" panose="020B0609020204030204" pitchFamily="49" charset="0"/>
                <a:ea typeface="微软雅黑" panose="020B0503020204020204" pitchFamily="34" charset="-122"/>
              </a:defRPr>
            </a:lvl1pPr>
            <a:lvl2pPr marL="742950" indent="-285750">
              <a:defRPr>
                <a:solidFill>
                  <a:schemeClr val="tx1"/>
                </a:solidFill>
                <a:latin typeface="Consolas" panose="020B0609020204030204" pitchFamily="49" charset="0"/>
                <a:ea typeface="微软雅黑" panose="020B0503020204020204" pitchFamily="34" charset="-122"/>
              </a:defRPr>
            </a:lvl2pPr>
            <a:lvl3pPr marL="1143000" indent="-228600">
              <a:defRPr>
                <a:solidFill>
                  <a:schemeClr val="tx1"/>
                </a:solidFill>
                <a:latin typeface="Consolas" panose="020B0609020204030204" pitchFamily="49" charset="0"/>
                <a:ea typeface="微软雅黑" panose="020B0503020204020204" pitchFamily="34" charset="-122"/>
              </a:defRPr>
            </a:lvl3pPr>
            <a:lvl4pPr marL="1600200" indent="-228600">
              <a:defRPr>
                <a:solidFill>
                  <a:schemeClr val="tx1"/>
                </a:solidFill>
                <a:latin typeface="Consolas" panose="020B0609020204030204" pitchFamily="49" charset="0"/>
                <a:ea typeface="微软雅黑" panose="020B0503020204020204" pitchFamily="34" charset="-122"/>
              </a:defRPr>
            </a:lvl4pPr>
            <a:lvl5pPr marL="2057400" indent="-228600">
              <a:defRPr>
                <a:solidFill>
                  <a:schemeClr val="tx1"/>
                </a:solidFill>
                <a:latin typeface="Consolas" panose="020B0609020204030204" pitchFamily="49" charset="0"/>
                <a:ea typeface="微软雅黑" panose="020B0503020204020204" pitchFamily="34" charset="-122"/>
              </a:defRPr>
            </a:lvl5pPr>
            <a:lvl6pPr marL="25146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6pPr>
            <a:lvl7pPr marL="29718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7pPr>
            <a:lvl8pPr marL="34290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8pPr>
            <a:lvl9pPr marL="38862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9pPr>
          </a:lstStyle>
          <a:p>
            <a:r>
              <a:rPr lang="en-US" altLang="zh-CN" sz="2000" b="1" dirty="0">
                <a:solidFill>
                  <a:srgbClr val="0000FF"/>
                </a:solidFill>
              </a:rPr>
              <a:t>2</a:t>
            </a:r>
            <a:endParaRPr lang="en-US" altLang="zh-CN" sz="2000" b="1" dirty="0">
              <a:solidFill>
                <a:srgbClr val="FF0000"/>
              </a:solidFill>
            </a:endParaRPr>
          </a:p>
        </p:txBody>
      </p:sp>
      <p:sp>
        <p:nvSpPr>
          <p:cNvPr id="15" name="Text Box 66"/>
          <p:cNvSpPr txBox="1">
            <a:spLocks noChangeArrowheads="1"/>
          </p:cNvSpPr>
          <p:nvPr/>
        </p:nvSpPr>
        <p:spPr bwMode="auto">
          <a:xfrm>
            <a:off x="6656764" y="1995948"/>
            <a:ext cx="32573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onsolas" panose="020B0609020204030204" pitchFamily="49" charset="0"/>
                <a:ea typeface="微软雅黑" panose="020B0503020204020204" pitchFamily="34" charset="-122"/>
              </a:defRPr>
            </a:lvl1pPr>
            <a:lvl2pPr marL="742950" indent="-285750">
              <a:defRPr>
                <a:solidFill>
                  <a:schemeClr val="tx1"/>
                </a:solidFill>
                <a:latin typeface="Consolas" panose="020B0609020204030204" pitchFamily="49" charset="0"/>
                <a:ea typeface="微软雅黑" panose="020B0503020204020204" pitchFamily="34" charset="-122"/>
              </a:defRPr>
            </a:lvl2pPr>
            <a:lvl3pPr marL="1143000" indent="-228600">
              <a:defRPr>
                <a:solidFill>
                  <a:schemeClr val="tx1"/>
                </a:solidFill>
                <a:latin typeface="Consolas" panose="020B0609020204030204" pitchFamily="49" charset="0"/>
                <a:ea typeface="微软雅黑" panose="020B0503020204020204" pitchFamily="34" charset="-122"/>
              </a:defRPr>
            </a:lvl3pPr>
            <a:lvl4pPr marL="1600200" indent="-228600">
              <a:defRPr>
                <a:solidFill>
                  <a:schemeClr val="tx1"/>
                </a:solidFill>
                <a:latin typeface="Consolas" panose="020B0609020204030204" pitchFamily="49" charset="0"/>
                <a:ea typeface="微软雅黑" panose="020B0503020204020204" pitchFamily="34" charset="-122"/>
              </a:defRPr>
            </a:lvl4pPr>
            <a:lvl5pPr marL="2057400" indent="-228600">
              <a:defRPr>
                <a:solidFill>
                  <a:schemeClr val="tx1"/>
                </a:solidFill>
                <a:latin typeface="Consolas" panose="020B0609020204030204" pitchFamily="49" charset="0"/>
                <a:ea typeface="微软雅黑" panose="020B0503020204020204" pitchFamily="34" charset="-122"/>
              </a:defRPr>
            </a:lvl5pPr>
            <a:lvl6pPr marL="25146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6pPr>
            <a:lvl7pPr marL="29718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7pPr>
            <a:lvl8pPr marL="34290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8pPr>
            <a:lvl9pPr marL="38862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9pPr>
          </a:lstStyle>
          <a:p>
            <a:r>
              <a:rPr lang="en-US" altLang="zh-CN" sz="2000" b="1" dirty="0">
                <a:solidFill>
                  <a:srgbClr val="0000FF"/>
                </a:solidFill>
              </a:rPr>
              <a:t>3</a:t>
            </a:r>
            <a:endParaRPr lang="en-US" altLang="zh-CN" sz="2000" b="1" dirty="0">
              <a:solidFill>
                <a:srgbClr val="FF0000"/>
              </a:solidFill>
            </a:endParaRPr>
          </a:p>
        </p:txBody>
      </p:sp>
      <p:sp>
        <p:nvSpPr>
          <p:cNvPr id="16" name="Text Box 66"/>
          <p:cNvSpPr txBox="1">
            <a:spLocks noChangeArrowheads="1"/>
          </p:cNvSpPr>
          <p:nvPr/>
        </p:nvSpPr>
        <p:spPr bwMode="auto">
          <a:xfrm>
            <a:off x="7573590" y="1886469"/>
            <a:ext cx="32573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onsolas" panose="020B0609020204030204" pitchFamily="49" charset="0"/>
                <a:ea typeface="微软雅黑" panose="020B0503020204020204" pitchFamily="34" charset="-122"/>
              </a:defRPr>
            </a:lvl1pPr>
            <a:lvl2pPr marL="742950" indent="-285750">
              <a:defRPr>
                <a:solidFill>
                  <a:schemeClr val="tx1"/>
                </a:solidFill>
                <a:latin typeface="Consolas" panose="020B0609020204030204" pitchFamily="49" charset="0"/>
                <a:ea typeface="微软雅黑" panose="020B0503020204020204" pitchFamily="34" charset="-122"/>
              </a:defRPr>
            </a:lvl2pPr>
            <a:lvl3pPr marL="1143000" indent="-228600">
              <a:defRPr>
                <a:solidFill>
                  <a:schemeClr val="tx1"/>
                </a:solidFill>
                <a:latin typeface="Consolas" panose="020B0609020204030204" pitchFamily="49" charset="0"/>
                <a:ea typeface="微软雅黑" panose="020B0503020204020204" pitchFamily="34" charset="-122"/>
              </a:defRPr>
            </a:lvl3pPr>
            <a:lvl4pPr marL="1600200" indent="-228600">
              <a:defRPr>
                <a:solidFill>
                  <a:schemeClr val="tx1"/>
                </a:solidFill>
                <a:latin typeface="Consolas" panose="020B0609020204030204" pitchFamily="49" charset="0"/>
                <a:ea typeface="微软雅黑" panose="020B0503020204020204" pitchFamily="34" charset="-122"/>
              </a:defRPr>
            </a:lvl4pPr>
            <a:lvl5pPr marL="2057400" indent="-228600">
              <a:defRPr>
                <a:solidFill>
                  <a:schemeClr val="tx1"/>
                </a:solidFill>
                <a:latin typeface="Consolas" panose="020B0609020204030204" pitchFamily="49" charset="0"/>
                <a:ea typeface="微软雅黑" panose="020B0503020204020204" pitchFamily="34" charset="-122"/>
              </a:defRPr>
            </a:lvl5pPr>
            <a:lvl6pPr marL="25146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6pPr>
            <a:lvl7pPr marL="29718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7pPr>
            <a:lvl8pPr marL="34290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8pPr>
            <a:lvl9pPr marL="38862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9pPr>
          </a:lstStyle>
          <a:p>
            <a:r>
              <a:rPr lang="en-US" altLang="zh-CN" sz="2000" b="1" dirty="0">
                <a:solidFill>
                  <a:srgbClr val="0000FF"/>
                </a:solidFill>
              </a:rPr>
              <a:t>4</a:t>
            </a:r>
            <a:endParaRPr lang="en-US" altLang="zh-CN" sz="2000" b="1" dirty="0">
              <a:solidFill>
                <a:srgbClr val="FF0000"/>
              </a:solidFill>
            </a:endParaRPr>
          </a:p>
        </p:txBody>
      </p:sp>
      <p:sp>
        <p:nvSpPr>
          <p:cNvPr id="17" name="Oval 100"/>
          <p:cNvSpPr>
            <a:spLocks noChangeArrowheads="1"/>
          </p:cNvSpPr>
          <p:nvPr/>
        </p:nvSpPr>
        <p:spPr bwMode="auto">
          <a:xfrm>
            <a:off x="5089432" y="3492090"/>
            <a:ext cx="486966" cy="649288"/>
          </a:xfrm>
          <a:prstGeom prst="ellipse">
            <a:avLst/>
          </a:prstGeom>
          <a:solidFill>
            <a:srgbClr val="0070C0"/>
          </a:solidFill>
        </p:spPr>
        <p:style>
          <a:lnRef idx="0">
            <a:schemeClr val="accent1"/>
          </a:lnRef>
          <a:fillRef idx="3">
            <a:schemeClr val="accent1"/>
          </a:fillRef>
          <a:effectRef idx="3">
            <a:schemeClr val="accent1"/>
          </a:effectRef>
          <a:fontRef idx="minor">
            <a:schemeClr val="lt1"/>
          </a:fontRef>
        </p:style>
        <p:txBody>
          <a:bodyPr wrap="none" anchor="ctr"/>
          <a:lstStyle/>
          <a:p>
            <a:pPr algn="ctr" fontAlgn="auto">
              <a:spcBef>
                <a:spcPts val="0"/>
              </a:spcBef>
              <a:spcAft>
                <a:spcPts val="0"/>
              </a:spcAft>
              <a:defRPr/>
            </a:pPr>
            <a:r>
              <a:rPr lang="en-US" altLang="zh-CN" sz="2000" b="1" dirty="0"/>
              <a:t>F</a:t>
            </a:r>
          </a:p>
        </p:txBody>
      </p:sp>
      <p:cxnSp>
        <p:nvCxnSpPr>
          <p:cNvPr id="18" name="直接连接符 17"/>
          <p:cNvCxnSpPr>
            <a:cxnSpLocks noChangeShapeType="1"/>
            <a:stCxn id="8" idx="3"/>
            <a:endCxn id="17" idx="0"/>
          </p:cNvCxnSpPr>
          <p:nvPr/>
        </p:nvCxnSpPr>
        <p:spPr bwMode="auto">
          <a:xfrm flipH="1">
            <a:off x="5332915" y="2996894"/>
            <a:ext cx="157399" cy="495196"/>
          </a:xfrm>
          <a:prstGeom prst="line">
            <a:avLst/>
          </a:prstGeom>
          <a:noFill/>
          <a:ln w="19050" algn="ctr">
            <a:solidFill>
              <a:srgbClr val="0070C0"/>
            </a:solidFill>
            <a:round/>
          </a:ln>
        </p:spPr>
      </p:cxnSp>
      <p:sp>
        <p:nvSpPr>
          <p:cNvPr id="19" name="Oval 100"/>
          <p:cNvSpPr>
            <a:spLocks noChangeArrowheads="1"/>
          </p:cNvSpPr>
          <p:nvPr/>
        </p:nvSpPr>
        <p:spPr bwMode="auto">
          <a:xfrm>
            <a:off x="5779152" y="3495926"/>
            <a:ext cx="486966" cy="649288"/>
          </a:xfrm>
          <a:prstGeom prst="ellipse">
            <a:avLst/>
          </a:prstGeom>
          <a:solidFill>
            <a:srgbClr val="0070C0"/>
          </a:solidFill>
        </p:spPr>
        <p:style>
          <a:lnRef idx="0">
            <a:schemeClr val="accent1"/>
          </a:lnRef>
          <a:fillRef idx="3">
            <a:schemeClr val="accent1"/>
          </a:fillRef>
          <a:effectRef idx="3">
            <a:schemeClr val="accent1"/>
          </a:effectRef>
          <a:fontRef idx="minor">
            <a:schemeClr val="lt1"/>
          </a:fontRef>
        </p:style>
        <p:txBody>
          <a:bodyPr wrap="none" anchor="ctr"/>
          <a:lstStyle/>
          <a:p>
            <a:pPr algn="ctr" fontAlgn="auto">
              <a:spcBef>
                <a:spcPts val="0"/>
              </a:spcBef>
              <a:spcAft>
                <a:spcPts val="0"/>
              </a:spcAft>
              <a:defRPr/>
            </a:pPr>
            <a:r>
              <a:rPr lang="en-US" altLang="zh-CN" sz="2000" b="1" dirty="0"/>
              <a:t>G</a:t>
            </a:r>
          </a:p>
        </p:txBody>
      </p:sp>
      <p:cxnSp>
        <p:nvCxnSpPr>
          <p:cNvPr id="20" name="直接连接符 19"/>
          <p:cNvCxnSpPr>
            <a:cxnSpLocks noChangeShapeType="1"/>
            <a:stCxn id="8" idx="5"/>
            <a:endCxn id="19" idx="0"/>
          </p:cNvCxnSpPr>
          <p:nvPr/>
        </p:nvCxnSpPr>
        <p:spPr bwMode="auto">
          <a:xfrm>
            <a:off x="5834650" y="2996894"/>
            <a:ext cx="187985" cy="499032"/>
          </a:xfrm>
          <a:prstGeom prst="line">
            <a:avLst/>
          </a:prstGeom>
          <a:noFill/>
          <a:ln w="19050" algn="ctr">
            <a:solidFill>
              <a:srgbClr val="0070C0"/>
            </a:solidFill>
            <a:round/>
          </a:ln>
        </p:spPr>
      </p:cxnSp>
      <p:sp>
        <p:nvSpPr>
          <p:cNvPr id="21" name="Text Box 66"/>
          <p:cNvSpPr txBox="1">
            <a:spLocks noChangeArrowheads="1"/>
          </p:cNvSpPr>
          <p:nvPr/>
        </p:nvSpPr>
        <p:spPr bwMode="auto">
          <a:xfrm>
            <a:off x="5085884" y="3095816"/>
            <a:ext cx="32573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onsolas" panose="020B0609020204030204" pitchFamily="49" charset="0"/>
                <a:ea typeface="微软雅黑" panose="020B0503020204020204" pitchFamily="34" charset="-122"/>
              </a:defRPr>
            </a:lvl1pPr>
            <a:lvl2pPr marL="742950" indent="-285750">
              <a:defRPr>
                <a:solidFill>
                  <a:schemeClr val="tx1"/>
                </a:solidFill>
                <a:latin typeface="Consolas" panose="020B0609020204030204" pitchFamily="49" charset="0"/>
                <a:ea typeface="微软雅黑" panose="020B0503020204020204" pitchFamily="34" charset="-122"/>
              </a:defRPr>
            </a:lvl2pPr>
            <a:lvl3pPr marL="1143000" indent="-228600">
              <a:defRPr>
                <a:solidFill>
                  <a:schemeClr val="tx1"/>
                </a:solidFill>
                <a:latin typeface="Consolas" panose="020B0609020204030204" pitchFamily="49" charset="0"/>
                <a:ea typeface="微软雅黑" panose="020B0503020204020204" pitchFamily="34" charset="-122"/>
              </a:defRPr>
            </a:lvl3pPr>
            <a:lvl4pPr marL="1600200" indent="-228600">
              <a:defRPr>
                <a:solidFill>
                  <a:schemeClr val="tx1"/>
                </a:solidFill>
                <a:latin typeface="Consolas" panose="020B0609020204030204" pitchFamily="49" charset="0"/>
                <a:ea typeface="微软雅黑" panose="020B0503020204020204" pitchFamily="34" charset="-122"/>
              </a:defRPr>
            </a:lvl4pPr>
            <a:lvl5pPr marL="2057400" indent="-228600">
              <a:defRPr>
                <a:solidFill>
                  <a:schemeClr val="tx1"/>
                </a:solidFill>
                <a:latin typeface="Consolas" panose="020B0609020204030204" pitchFamily="49" charset="0"/>
                <a:ea typeface="微软雅黑" panose="020B0503020204020204" pitchFamily="34" charset="-122"/>
              </a:defRPr>
            </a:lvl5pPr>
            <a:lvl6pPr marL="25146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6pPr>
            <a:lvl7pPr marL="29718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7pPr>
            <a:lvl8pPr marL="34290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8pPr>
            <a:lvl9pPr marL="38862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9pPr>
          </a:lstStyle>
          <a:p>
            <a:r>
              <a:rPr lang="en-US" altLang="zh-CN" sz="2000" b="1" dirty="0">
                <a:solidFill>
                  <a:srgbClr val="0000FF"/>
                </a:solidFill>
              </a:rPr>
              <a:t>3</a:t>
            </a:r>
            <a:endParaRPr lang="en-US" altLang="zh-CN" sz="2000" b="1" dirty="0">
              <a:solidFill>
                <a:srgbClr val="FF0000"/>
              </a:solidFill>
            </a:endParaRPr>
          </a:p>
        </p:txBody>
      </p:sp>
      <p:sp>
        <p:nvSpPr>
          <p:cNvPr id="22" name="Text Box 66"/>
          <p:cNvSpPr txBox="1">
            <a:spLocks noChangeArrowheads="1"/>
          </p:cNvSpPr>
          <p:nvPr/>
        </p:nvSpPr>
        <p:spPr bwMode="auto">
          <a:xfrm>
            <a:off x="5630761" y="3091980"/>
            <a:ext cx="32573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onsolas" panose="020B0609020204030204" pitchFamily="49" charset="0"/>
                <a:ea typeface="微软雅黑" panose="020B0503020204020204" pitchFamily="34" charset="-122"/>
              </a:defRPr>
            </a:lvl1pPr>
            <a:lvl2pPr marL="742950" indent="-285750">
              <a:defRPr>
                <a:solidFill>
                  <a:schemeClr val="tx1"/>
                </a:solidFill>
                <a:latin typeface="Consolas" panose="020B0609020204030204" pitchFamily="49" charset="0"/>
                <a:ea typeface="微软雅黑" panose="020B0503020204020204" pitchFamily="34" charset="-122"/>
              </a:defRPr>
            </a:lvl2pPr>
            <a:lvl3pPr marL="1143000" indent="-228600">
              <a:defRPr>
                <a:solidFill>
                  <a:schemeClr val="tx1"/>
                </a:solidFill>
                <a:latin typeface="Consolas" panose="020B0609020204030204" pitchFamily="49" charset="0"/>
                <a:ea typeface="微软雅黑" panose="020B0503020204020204" pitchFamily="34" charset="-122"/>
              </a:defRPr>
            </a:lvl3pPr>
            <a:lvl4pPr marL="1600200" indent="-228600">
              <a:defRPr>
                <a:solidFill>
                  <a:schemeClr val="tx1"/>
                </a:solidFill>
                <a:latin typeface="Consolas" panose="020B0609020204030204" pitchFamily="49" charset="0"/>
                <a:ea typeface="微软雅黑" panose="020B0503020204020204" pitchFamily="34" charset="-122"/>
              </a:defRPr>
            </a:lvl4pPr>
            <a:lvl5pPr marL="2057400" indent="-228600">
              <a:defRPr>
                <a:solidFill>
                  <a:schemeClr val="tx1"/>
                </a:solidFill>
                <a:latin typeface="Consolas" panose="020B0609020204030204" pitchFamily="49" charset="0"/>
                <a:ea typeface="微软雅黑" panose="020B0503020204020204" pitchFamily="34" charset="-122"/>
              </a:defRPr>
            </a:lvl5pPr>
            <a:lvl6pPr marL="25146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6pPr>
            <a:lvl7pPr marL="29718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7pPr>
            <a:lvl8pPr marL="34290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8pPr>
            <a:lvl9pPr marL="38862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9pPr>
          </a:lstStyle>
          <a:p>
            <a:r>
              <a:rPr lang="en-US" altLang="zh-CN" sz="2000" b="1" dirty="0">
                <a:solidFill>
                  <a:srgbClr val="0000FF"/>
                </a:solidFill>
              </a:rPr>
              <a:t>4</a:t>
            </a:r>
            <a:endParaRPr lang="en-US" altLang="zh-CN" sz="2000" b="1" dirty="0">
              <a:solidFill>
                <a:srgbClr val="FF0000"/>
              </a:solidFill>
            </a:endParaRPr>
          </a:p>
        </p:txBody>
      </p:sp>
      <p:sp>
        <p:nvSpPr>
          <p:cNvPr id="29" name="Oval 100"/>
          <p:cNvSpPr>
            <a:spLocks noChangeArrowheads="1"/>
          </p:cNvSpPr>
          <p:nvPr/>
        </p:nvSpPr>
        <p:spPr bwMode="auto">
          <a:xfrm>
            <a:off x="7936101" y="3465234"/>
            <a:ext cx="486966" cy="649288"/>
          </a:xfrm>
          <a:prstGeom prst="ellipse">
            <a:avLst/>
          </a:prstGeom>
          <a:solidFill>
            <a:srgbClr val="0070C0"/>
          </a:solidFill>
        </p:spPr>
        <p:style>
          <a:lnRef idx="0">
            <a:schemeClr val="accent1"/>
          </a:lnRef>
          <a:fillRef idx="3">
            <a:schemeClr val="accent1"/>
          </a:fillRef>
          <a:effectRef idx="3">
            <a:schemeClr val="accent1"/>
          </a:effectRef>
          <a:fontRef idx="minor">
            <a:schemeClr val="lt1"/>
          </a:fontRef>
        </p:style>
        <p:txBody>
          <a:bodyPr wrap="none" anchor="ctr"/>
          <a:lstStyle/>
          <a:p>
            <a:pPr algn="ctr" fontAlgn="auto">
              <a:spcBef>
                <a:spcPts val="0"/>
              </a:spcBef>
              <a:spcAft>
                <a:spcPts val="0"/>
              </a:spcAft>
              <a:defRPr/>
            </a:pPr>
            <a:r>
              <a:rPr lang="en-US" altLang="zh-CN" sz="2000" b="1" dirty="0"/>
              <a:t>J</a:t>
            </a:r>
          </a:p>
        </p:txBody>
      </p:sp>
      <p:cxnSp>
        <p:nvCxnSpPr>
          <p:cNvPr id="30" name="直接连接符 29"/>
          <p:cNvCxnSpPr>
            <a:cxnSpLocks noChangeShapeType="1"/>
            <a:endCxn id="29" idx="0"/>
          </p:cNvCxnSpPr>
          <p:nvPr/>
        </p:nvCxnSpPr>
        <p:spPr bwMode="auto">
          <a:xfrm flipH="1">
            <a:off x="8179584" y="2970038"/>
            <a:ext cx="157399" cy="495196"/>
          </a:xfrm>
          <a:prstGeom prst="line">
            <a:avLst/>
          </a:prstGeom>
          <a:noFill/>
          <a:ln w="19050" algn="ctr">
            <a:solidFill>
              <a:srgbClr val="0070C0"/>
            </a:solidFill>
            <a:round/>
          </a:ln>
        </p:spPr>
      </p:cxnSp>
      <p:sp>
        <p:nvSpPr>
          <p:cNvPr id="31" name="Oval 100"/>
          <p:cNvSpPr>
            <a:spLocks noChangeArrowheads="1"/>
          </p:cNvSpPr>
          <p:nvPr/>
        </p:nvSpPr>
        <p:spPr bwMode="auto">
          <a:xfrm>
            <a:off x="8625821" y="3469070"/>
            <a:ext cx="486966" cy="649288"/>
          </a:xfrm>
          <a:prstGeom prst="ellipse">
            <a:avLst/>
          </a:prstGeom>
          <a:solidFill>
            <a:srgbClr val="0070C0"/>
          </a:solidFill>
        </p:spPr>
        <p:style>
          <a:lnRef idx="0">
            <a:schemeClr val="accent1"/>
          </a:lnRef>
          <a:fillRef idx="3">
            <a:schemeClr val="accent1"/>
          </a:fillRef>
          <a:effectRef idx="3">
            <a:schemeClr val="accent1"/>
          </a:effectRef>
          <a:fontRef idx="minor">
            <a:schemeClr val="lt1"/>
          </a:fontRef>
        </p:style>
        <p:txBody>
          <a:bodyPr wrap="none" anchor="ctr"/>
          <a:lstStyle/>
          <a:p>
            <a:pPr algn="ctr" fontAlgn="auto">
              <a:spcBef>
                <a:spcPts val="0"/>
              </a:spcBef>
              <a:spcAft>
                <a:spcPts val="0"/>
              </a:spcAft>
              <a:defRPr/>
            </a:pPr>
            <a:r>
              <a:rPr lang="en-US" altLang="zh-CN" sz="2000" b="1" dirty="0"/>
              <a:t>K</a:t>
            </a:r>
          </a:p>
        </p:txBody>
      </p:sp>
      <p:cxnSp>
        <p:nvCxnSpPr>
          <p:cNvPr id="32" name="直接连接符 31"/>
          <p:cNvCxnSpPr>
            <a:cxnSpLocks noChangeShapeType="1"/>
            <a:endCxn id="31" idx="0"/>
          </p:cNvCxnSpPr>
          <p:nvPr/>
        </p:nvCxnSpPr>
        <p:spPr bwMode="auto">
          <a:xfrm>
            <a:off x="8640913" y="2963293"/>
            <a:ext cx="228391" cy="505777"/>
          </a:xfrm>
          <a:prstGeom prst="line">
            <a:avLst/>
          </a:prstGeom>
          <a:noFill/>
          <a:ln w="19050" algn="ctr">
            <a:solidFill>
              <a:srgbClr val="0070C0"/>
            </a:solidFill>
            <a:round/>
          </a:ln>
        </p:spPr>
      </p:cxnSp>
      <p:sp>
        <p:nvSpPr>
          <p:cNvPr id="33" name="Text Box 66"/>
          <p:cNvSpPr txBox="1">
            <a:spLocks noChangeArrowheads="1"/>
          </p:cNvSpPr>
          <p:nvPr/>
        </p:nvSpPr>
        <p:spPr bwMode="auto">
          <a:xfrm>
            <a:off x="7932553" y="3068960"/>
            <a:ext cx="32573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onsolas" panose="020B0609020204030204" pitchFamily="49" charset="0"/>
                <a:ea typeface="微软雅黑" panose="020B0503020204020204" pitchFamily="34" charset="-122"/>
              </a:defRPr>
            </a:lvl1pPr>
            <a:lvl2pPr marL="742950" indent="-285750">
              <a:defRPr>
                <a:solidFill>
                  <a:schemeClr val="tx1"/>
                </a:solidFill>
                <a:latin typeface="Consolas" panose="020B0609020204030204" pitchFamily="49" charset="0"/>
                <a:ea typeface="微软雅黑" panose="020B0503020204020204" pitchFamily="34" charset="-122"/>
              </a:defRPr>
            </a:lvl2pPr>
            <a:lvl3pPr marL="1143000" indent="-228600">
              <a:defRPr>
                <a:solidFill>
                  <a:schemeClr val="tx1"/>
                </a:solidFill>
                <a:latin typeface="Consolas" panose="020B0609020204030204" pitchFamily="49" charset="0"/>
                <a:ea typeface="微软雅黑" panose="020B0503020204020204" pitchFamily="34" charset="-122"/>
              </a:defRPr>
            </a:lvl3pPr>
            <a:lvl4pPr marL="1600200" indent="-228600">
              <a:defRPr>
                <a:solidFill>
                  <a:schemeClr val="tx1"/>
                </a:solidFill>
                <a:latin typeface="Consolas" panose="020B0609020204030204" pitchFamily="49" charset="0"/>
                <a:ea typeface="微软雅黑" panose="020B0503020204020204" pitchFamily="34" charset="-122"/>
              </a:defRPr>
            </a:lvl4pPr>
            <a:lvl5pPr marL="2057400" indent="-228600">
              <a:defRPr>
                <a:solidFill>
                  <a:schemeClr val="tx1"/>
                </a:solidFill>
                <a:latin typeface="Consolas" panose="020B0609020204030204" pitchFamily="49" charset="0"/>
                <a:ea typeface="微软雅黑" panose="020B0503020204020204" pitchFamily="34" charset="-122"/>
              </a:defRPr>
            </a:lvl5pPr>
            <a:lvl6pPr marL="25146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6pPr>
            <a:lvl7pPr marL="29718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7pPr>
            <a:lvl8pPr marL="34290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8pPr>
            <a:lvl9pPr marL="38862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9pPr>
          </a:lstStyle>
          <a:p>
            <a:r>
              <a:rPr lang="en-US" altLang="zh-CN" sz="2000" b="1" dirty="0">
                <a:solidFill>
                  <a:srgbClr val="0000FF"/>
                </a:solidFill>
              </a:rPr>
              <a:t>2</a:t>
            </a:r>
            <a:endParaRPr lang="en-US" altLang="zh-CN" sz="2000" b="1" dirty="0">
              <a:solidFill>
                <a:srgbClr val="FF0000"/>
              </a:solidFill>
            </a:endParaRPr>
          </a:p>
        </p:txBody>
      </p:sp>
      <p:sp>
        <p:nvSpPr>
          <p:cNvPr id="34" name="Text Box 66"/>
          <p:cNvSpPr txBox="1">
            <a:spLocks noChangeArrowheads="1"/>
          </p:cNvSpPr>
          <p:nvPr/>
        </p:nvSpPr>
        <p:spPr bwMode="auto">
          <a:xfrm>
            <a:off x="8477430" y="3065124"/>
            <a:ext cx="32573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onsolas" panose="020B0609020204030204" pitchFamily="49" charset="0"/>
                <a:ea typeface="微软雅黑" panose="020B0503020204020204" pitchFamily="34" charset="-122"/>
              </a:defRPr>
            </a:lvl1pPr>
            <a:lvl2pPr marL="742950" indent="-285750">
              <a:defRPr>
                <a:solidFill>
                  <a:schemeClr val="tx1"/>
                </a:solidFill>
                <a:latin typeface="Consolas" panose="020B0609020204030204" pitchFamily="49" charset="0"/>
                <a:ea typeface="微软雅黑" panose="020B0503020204020204" pitchFamily="34" charset="-122"/>
              </a:defRPr>
            </a:lvl2pPr>
            <a:lvl3pPr marL="1143000" indent="-228600">
              <a:defRPr>
                <a:solidFill>
                  <a:schemeClr val="tx1"/>
                </a:solidFill>
                <a:latin typeface="Consolas" panose="020B0609020204030204" pitchFamily="49" charset="0"/>
                <a:ea typeface="微软雅黑" panose="020B0503020204020204" pitchFamily="34" charset="-122"/>
              </a:defRPr>
            </a:lvl3pPr>
            <a:lvl4pPr marL="1600200" indent="-228600">
              <a:defRPr>
                <a:solidFill>
                  <a:schemeClr val="tx1"/>
                </a:solidFill>
                <a:latin typeface="Consolas" panose="020B0609020204030204" pitchFamily="49" charset="0"/>
                <a:ea typeface="微软雅黑" panose="020B0503020204020204" pitchFamily="34" charset="-122"/>
              </a:defRPr>
            </a:lvl4pPr>
            <a:lvl5pPr marL="2057400" indent="-228600">
              <a:defRPr>
                <a:solidFill>
                  <a:schemeClr val="tx1"/>
                </a:solidFill>
                <a:latin typeface="Consolas" panose="020B0609020204030204" pitchFamily="49" charset="0"/>
                <a:ea typeface="微软雅黑" panose="020B0503020204020204" pitchFamily="34" charset="-122"/>
              </a:defRPr>
            </a:lvl5pPr>
            <a:lvl6pPr marL="25146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6pPr>
            <a:lvl7pPr marL="29718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7pPr>
            <a:lvl8pPr marL="34290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8pPr>
            <a:lvl9pPr marL="38862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9pPr>
          </a:lstStyle>
          <a:p>
            <a:r>
              <a:rPr lang="en-US" altLang="zh-CN" sz="2000" b="1" dirty="0">
                <a:solidFill>
                  <a:srgbClr val="0000FF"/>
                </a:solidFill>
              </a:rPr>
              <a:t>3</a:t>
            </a:r>
            <a:endParaRPr lang="en-US" altLang="zh-CN" sz="2000" b="1" dirty="0">
              <a:solidFill>
                <a:srgbClr val="FF0000"/>
              </a:solidFill>
            </a:endParaRPr>
          </a:p>
        </p:txBody>
      </p:sp>
      <p:sp>
        <p:nvSpPr>
          <p:cNvPr id="35" name="Oval 79"/>
          <p:cNvSpPr>
            <a:spLocks noChangeArrowheads="1"/>
          </p:cNvSpPr>
          <p:nvPr/>
        </p:nvSpPr>
        <p:spPr bwMode="auto">
          <a:xfrm>
            <a:off x="7930053" y="4581128"/>
            <a:ext cx="486966" cy="649288"/>
          </a:xfrm>
          <a:prstGeom prst="ellipse">
            <a:avLst/>
          </a:prstGeom>
          <a:solidFill>
            <a:srgbClr val="008000"/>
          </a:solidFill>
        </p:spPr>
        <p:style>
          <a:lnRef idx="0">
            <a:schemeClr val="accent1"/>
          </a:lnRef>
          <a:fillRef idx="3">
            <a:schemeClr val="accent1"/>
          </a:fillRef>
          <a:effectRef idx="3">
            <a:schemeClr val="accent1"/>
          </a:effectRef>
          <a:fontRef idx="minor">
            <a:schemeClr val="lt1"/>
          </a:fontRef>
        </p:style>
        <p:txBody>
          <a:bodyPr wrap="none" anchor="ctr"/>
          <a:lstStyle/>
          <a:p>
            <a:pPr algn="ctr" fontAlgn="auto">
              <a:spcBef>
                <a:spcPts val="0"/>
              </a:spcBef>
              <a:spcAft>
                <a:spcPts val="0"/>
              </a:spcAft>
              <a:defRPr/>
            </a:pPr>
            <a:r>
              <a:rPr lang="en-US" altLang="zh-CN" sz="2000" b="1" dirty="0"/>
              <a:t>P</a:t>
            </a:r>
          </a:p>
        </p:txBody>
      </p:sp>
      <p:cxnSp>
        <p:nvCxnSpPr>
          <p:cNvPr id="36" name="直接连接符 81"/>
          <p:cNvCxnSpPr>
            <a:cxnSpLocks noChangeShapeType="1"/>
            <a:endCxn id="35" idx="0"/>
          </p:cNvCxnSpPr>
          <p:nvPr/>
        </p:nvCxnSpPr>
        <p:spPr bwMode="auto">
          <a:xfrm>
            <a:off x="8160816" y="4062008"/>
            <a:ext cx="12720" cy="519120"/>
          </a:xfrm>
          <a:prstGeom prst="line">
            <a:avLst/>
          </a:prstGeom>
          <a:noFill/>
          <a:ln w="19050" algn="ctr">
            <a:solidFill>
              <a:srgbClr val="0070C0"/>
            </a:solidFill>
            <a:round/>
          </a:ln>
        </p:spPr>
      </p:cxnSp>
      <p:sp>
        <p:nvSpPr>
          <p:cNvPr id="37" name="Text Box 66"/>
          <p:cNvSpPr txBox="1">
            <a:spLocks noChangeArrowheads="1"/>
          </p:cNvSpPr>
          <p:nvPr/>
        </p:nvSpPr>
        <p:spPr bwMode="auto">
          <a:xfrm>
            <a:off x="7821345" y="4121513"/>
            <a:ext cx="32573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onsolas" panose="020B0609020204030204" pitchFamily="49" charset="0"/>
                <a:ea typeface="微软雅黑" panose="020B0503020204020204" pitchFamily="34" charset="-122"/>
              </a:defRPr>
            </a:lvl1pPr>
            <a:lvl2pPr marL="742950" indent="-285750">
              <a:defRPr>
                <a:solidFill>
                  <a:schemeClr val="tx1"/>
                </a:solidFill>
                <a:latin typeface="Consolas" panose="020B0609020204030204" pitchFamily="49" charset="0"/>
                <a:ea typeface="微软雅黑" panose="020B0503020204020204" pitchFamily="34" charset="-122"/>
              </a:defRPr>
            </a:lvl2pPr>
            <a:lvl3pPr marL="1143000" indent="-228600">
              <a:defRPr>
                <a:solidFill>
                  <a:schemeClr val="tx1"/>
                </a:solidFill>
                <a:latin typeface="Consolas" panose="020B0609020204030204" pitchFamily="49" charset="0"/>
                <a:ea typeface="微软雅黑" panose="020B0503020204020204" pitchFamily="34" charset="-122"/>
              </a:defRPr>
            </a:lvl3pPr>
            <a:lvl4pPr marL="1600200" indent="-228600">
              <a:defRPr>
                <a:solidFill>
                  <a:schemeClr val="tx1"/>
                </a:solidFill>
                <a:latin typeface="Consolas" panose="020B0609020204030204" pitchFamily="49" charset="0"/>
                <a:ea typeface="微软雅黑" panose="020B0503020204020204" pitchFamily="34" charset="-122"/>
              </a:defRPr>
            </a:lvl4pPr>
            <a:lvl5pPr marL="2057400" indent="-228600">
              <a:defRPr>
                <a:solidFill>
                  <a:schemeClr val="tx1"/>
                </a:solidFill>
                <a:latin typeface="Consolas" panose="020B0609020204030204" pitchFamily="49" charset="0"/>
                <a:ea typeface="微软雅黑" panose="020B0503020204020204" pitchFamily="34" charset="-122"/>
              </a:defRPr>
            </a:lvl5pPr>
            <a:lvl6pPr marL="25146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6pPr>
            <a:lvl7pPr marL="29718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7pPr>
            <a:lvl8pPr marL="34290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8pPr>
            <a:lvl9pPr marL="38862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9pPr>
          </a:lstStyle>
          <a:p>
            <a:r>
              <a:rPr lang="en-US" altLang="zh-CN" sz="2000" b="1" dirty="0">
                <a:solidFill>
                  <a:srgbClr val="0000FF"/>
                </a:solidFill>
              </a:rPr>
              <a:t>4</a:t>
            </a:r>
            <a:endParaRPr lang="en-US" altLang="zh-CN" sz="2000" b="1" dirty="0">
              <a:solidFill>
                <a:srgbClr val="FF0000"/>
              </a:solidFill>
            </a:endParaRPr>
          </a:p>
        </p:txBody>
      </p:sp>
      <p:sp>
        <p:nvSpPr>
          <p:cNvPr id="38" name="Text Box 80"/>
          <p:cNvSpPr txBox="1">
            <a:spLocks noChangeArrowheads="1"/>
          </p:cNvSpPr>
          <p:nvPr/>
        </p:nvSpPr>
        <p:spPr bwMode="auto">
          <a:xfrm>
            <a:off x="7918697" y="6279814"/>
            <a:ext cx="52861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onsolas" panose="020B0609020204030204" pitchFamily="49" charset="0"/>
                <a:ea typeface="微软雅黑" panose="020B0503020204020204" pitchFamily="34" charset="-122"/>
              </a:defRPr>
            </a:lvl1pPr>
            <a:lvl2pPr marL="742950" indent="-285750">
              <a:defRPr>
                <a:solidFill>
                  <a:schemeClr val="tx1"/>
                </a:solidFill>
                <a:latin typeface="Consolas" panose="020B0609020204030204" pitchFamily="49" charset="0"/>
                <a:ea typeface="微软雅黑" panose="020B0503020204020204" pitchFamily="34" charset="-122"/>
              </a:defRPr>
            </a:lvl2pPr>
            <a:lvl3pPr marL="1143000" indent="-228600">
              <a:defRPr>
                <a:solidFill>
                  <a:schemeClr val="tx1"/>
                </a:solidFill>
                <a:latin typeface="Consolas" panose="020B0609020204030204" pitchFamily="49" charset="0"/>
                <a:ea typeface="微软雅黑" panose="020B0503020204020204" pitchFamily="34" charset="-122"/>
              </a:defRPr>
            </a:lvl3pPr>
            <a:lvl4pPr marL="1600200" indent="-228600">
              <a:defRPr>
                <a:solidFill>
                  <a:schemeClr val="tx1"/>
                </a:solidFill>
                <a:latin typeface="Consolas" panose="020B0609020204030204" pitchFamily="49" charset="0"/>
                <a:ea typeface="微软雅黑" panose="020B0503020204020204" pitchFamily="34" charset="-122"/>
              </a:defRPr>
            </a:lvl4pPr>
            <a:lvl5pPr marL="2057400" indent="-228600">
              <a:defRPr>
                <a:solidFill>
                  <a:schemeClr val="tx1"/>
                </a:solidFill>
                <a:latin typeface="Consolas" panose="020B0609020204030204" pitchFamily="49" charset="0"/>
                <a:ea typeface="微软雅黑" panose="020B0503020204020204" pitchFamily="34" charset="-122"/>
              </a:defRPr>
            </a:lvl5pPr>
            <a:lvl6pPr marL="25146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6pPr>
            <a:lvl7pPr marL="29718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7pPr>
            <a:lvl8pPr marL="34290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8pPr>
            <a:lvl9pPr marL="38862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9pPr>
          </a:lstStyle>
          <a:p>
            <a:r>
              <a:rPr lang="en-US" altLang="zh-CN" sz="2000" b="1" dirty="0">
                <a:solidFill>
                  <a:srgbClr val="006600"/>
                </a:solidFill>
              </a:rPr>
              <a:t>28</a:t>
            </a:r>
          </a:p>
        </p:txBody>
      </p:sp>
      <p:cxnSp>
        <p:nvCxnSpPr>
          <p:cNvPr id="39" name="直接连接符 74"/>
          <p:cNvCxnSpPr>
            <a:cxnSpLocks noChangeShapeType="1"/>
          </p:cNvCxnSpPr>
          <p:nvPr/>
        </p:nvCxnSpPr>
        <p:spPr bwMode="auto">
          <a:xfrm>
            <a:off x="8197516" y="5165357"/>
            <a:ext cx="0" cy="530229"/>
          </a:xfrm>
          <a:prstGeom prst="line">
            <a:avLst/>
          </a:prstGeom>
          <a:noFill/>
          <a:ln w="19050" algn="ctr">
            <a:solidFill>
              <a:srgbClr val="0070C0"/>
            </a:solidFill>
            <a:round/>
          </a:ln>
        </p:spPr>
      </p:cxnSp>
      <p:sp>
        <p:nvSpPr>
          <p:cNvPr id="40" name="Text Box 66"/>
          <p:cNvSpPr txBox="1">
            <a:spLocks noChangeArrowheads="1"/>
          </p:cNvSpPr>
          <p:nvPr/>
        </p:nvSpPr>
        <p:spPr bwMode="auto">
          <a:xfrm>
            <a:off x="7854084" y="5230416"/>
            <a:ext cx="32573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onsolas" panose="020B0609020204030204" pitchFamily="49" charset="0"/>
                <a:ea typeface="微软雅黑" panose="020B0503020204020204" pitchFamily="34" charset="-122"/>
              </a:defRPr>
            </a:lvl1pPr>
            <a:lvl2pPr marL="742950" indent="-285750">
              <a:defRPr>
                <a:solidFill>
                  <a:schemeClr val="tx1"/>
                </a:solidFill>
                <a:latin typeface="Consolas" panose="020B0609020204030204" pitchFamily="49" charset="0"/>
                <a:ea typeface="微软雅黑" panose="020B0503020204020204" pitchFamily="34" charset="-122"/>
              </a:defRPr>
            </a:lvl2pPr>
            <a:lvl3pPr marL="1143000" indent="-228600">
              <a:defRPr>
                <a:solidFill>
                  <a:schemeClr val="tx1"/>
                </a:solidFill>
                <a:latin typeface="Consolas" panose="020B0609020204030204" pitchFamily="49" charset="0"/>
                <a:ea typeface="微软雅黑" panose="020B0503020204020204" pitchFamily="34" charset="-122"/>
              </a:defRPr>
            </a:lvl3pPr>
            <a:lvl4pPr marL="1600200" indent="-228600">
              <a:defRPr>
                <a:solidFill>
                  <a:schemeClr val="tx1"/>
                </a:solidFill>
                <a:latin typeface="Consolas" panose="020B0609020204030204" pitchFamily="49" charset="0"/>
                <a:ea typeface="微软雅黑" panose="020B0503020204020204" pitchFamily="34" charset="-122"/>
              </a:defRPr>
            </a:lvl4pPr>
            <a:lvl5pPr marL="2057400" indent="-228600">
              <a:defRPr>
                <a:solidFill>
                  <a:schemeClr val="tx1"/>
                </a:solidFill>
                <a:latin typeface="Consolas" panose="020B0609020204030204" pitchFamily="49" charset="0"/>
                <a:ea typeface="微软雅黑" panose="020B0503020204020204" pitchFamily="34" charset="-122"/>
              </a:defRPr>
            </a:lvl5pPr>
            <a:lvl6pPr marL="25146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6pPr>
            <a:lvl7pPr marL="29718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7pPr>
            <a:lvl8pPr marL="34290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8pPr>
            <a:lvl9pPr marL="38862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9pPr>
          </a:lstStyle>
          <a:p>
            <a:r>
              <a:rPr lang="en-US" altLang="zh-CN" sz="2000" b="1" dirty="0">
                <a:solidFill>
                  <a:srgbClr val="0000FF"/>
                </a:solidFill>
              </a:rPr>
              <a:t>1</a:t>
            </a:r>
            <a:endParaRPr lang="en-US" altLang="zh-CN" sz="2000" b="1" dirty="0">
              <a:solidFill>
                <a:srgbClr val="FF0000"/>
              </a:solidFill>
            </a:endParaRPr>
          </a:p>
        </p:txBody>
      </p:sp>
      <p:sp>
        <p:nvSpPr>
          <p:cNvPr id="41" name="Oval 62"/>
          <p:cNvSpPr>
            <a:spLocks noChangeArrowheads="1"/>
          </p:cNvSpPr>
          <p:nvPr/>
        </p:nvSpPr>
        <p:spPr bwMode="auto">
          <a:xfrm>
            <a:off x="7954033" y="5630526"/>
            <a:ext cx="486966" cy="649288"/>
          </a:xfrm>
          <a:prstGeom prst="ellipse">
            <a:avLst/>
          </a:prstGeom>
          <a:solidFill>
            <a:srgbClr val="0070C0"/>
          </a:solidFill>
        </p:spPr>
        <p:style>
          <a:lnRef idx="0">
            <a:schemeClr val="accent1"/>
          </a:lnRef>
          <a:fillRef idx="3">
            <a:schemeClr val="accent1"/>
          </a:fillRef>
          <a:effectRef idx="3">
            <a:schemeClr val="accent1"/>
          </a:effectRef>
          <a:fontRef idx="minor">
            <a:schemeClr val="lt1"/>
          </a:fontRef>
        </p:style>
        <p:txBody>
          <a:bodyPr wrap="none" anchor="ctr"/>
          <a:lstStyle/>
          <a:p>
            <a:pPr algn="ctr"/>
            <a:r>
              <a:rPr lang="en-US" altLang="zh-CN" sz="2000" b="1" dirty="0"/>
              <a:t>A</a:t>
            </a:r>
          </a:p>
        </p:txBody>
      </p:sp>
      <p:sp>
        <p:nvSpPr>
          <p:cNvPr id="2" name="矩形 1">
            <a:extLst>
              <a:ext uri="{FF2B5EF4-FFF2-40B4-BE49-F238E27FC236}">
                <a16:creationId xmlns:a16="http://schemas.microsoft.com/office/drawing/2014/main" id="{22918BED-B7F3-ACD6-C70E-10F9625FDA61}"/>
              </a:ext>
            </a:extLst>
          </p:cNvPr>
          <p:cNvSpPr/>
          <p:nvPr/>
        </p:nvSpPr>
        <p:spPr>
          <a:xfrm>
            <a:off x="248473" y="545303"/>
            <a:ext cx="4754876" cy="3539430"/>
          </a:xfrm>
          <a:prstGeom prst="rect">
            <a:avLst/>
          </a:prstGeom>
        </p:spPr>
        <p:txBody>
          <a:bodyPr wrap="square">
            <a:spAutoFit/>
          </a:bodyPr>
          <a:lstStyle/>
          <a:p>
            <a:pPr marL="0" indent="0">
              <a:buNone/>
            </a:pPr>
            <a:r>
              <a:rPr lang="en-US" altLang="zh-CN" sz="3200" b="1" dirty="0">
                <a:latin typeface="+mn-lt"/>
                <a:ea typeface="+mn-ea"/>
              </a:rPr>
              <a:t>5</a:t>
            </a:r>
            <a:r>
              <a:rPr lang="zh-CN" altLang="en-US" sz="3200" b="1" dirty="0">
                <a:latin typeface="+mn-lt"/>
                <a:ea typeface="+mn-ea"/>
              </a:rPr>
              <a:t>）</a:t>
            </a:r>
            <a:r>
              <a:rPr lang="en-US" altLang="zh-CN" sz="3200" b="1" dirty="0">
                <a:latin typeface="+mn-lt"/>
                <a:ea typeface="+mn-ea"/>
              </a:rPr>
              <a:t>J </a:t>
            </a:r>
            <a:r>
              <a:rPr lang="zh-CN" altLang="en-US" sz="3200" b="1" dirty="0">
                <a:latin typeface="+mn-lt"/>
                <a:ea typeface="+mn-ea"/>
              </a:rPr>
              <a:t>的路径为 </a:t>
            </a:r>
            <a:r>
              <a:rPr lang="en-US" altLang="zh-CN" sz="3200" b="1" dirty="0">
                <a:latin typeface="+mn-lt"/>
                <a:ea typeface="+mn-ea"/>
              </a:rPr>
              <a:t>6</a:t>
            </a:r>
            <a:r>
              <a:rPr lang="zh-CN" altLang="en-US" sz="3200" b="1" dirty="0">
                <a:latin typeface="+mn-lt"/>
                <a:ea typeface="+mn-ea"/>
              </a:rPr>
              <a:t>，是堆中最小元素，成为下一扩展结点，扩展结点 </a:t>
            </a:r>
            <a:r>
              <a:rPr lang="en-US" altLang="zh-CN" sz="3200" b="1" dirty="0">
                <a:latin typeface="+mn-lt"/>
                <a:ea typeface="+mn-ea"/>
              </a:rPr>
              <a:t>J</a:t>
            </a:r>
            <a:r>
              <a:rPr lang="zh-CN" altLang="en-US" sz="3200" b="1" dirty="0">
                <a:latin typeface="+mn-lt"/>
                <a:ea typeface="+mn-ea"/>
              </a:rPr>
              <a:t>，</a:t>
            </a:r>
            <a:r>
              <a:rPr lang="en-US" altLang="zh-CN" sz="3200" b="1" dirty="0">
                <a:latin typeface="+mn-lt"/>
                <a:ea typeface="+mn-ea"/>
              </a:rPr>
              <a:t>J </a:t>
            </a:r>
            <a:r>
              <a:rPr lang="zh-CN" altLang="en-US" sz="3200" b="1" dirty="0">
                <a:latin typeface="+mn-lt"/>
                <a:ea typeface="+mn-ea"/>
              </a:rPr>
              <a:t>的孩子结点 </a:t>
            </a:r>
            <a:r>
              <a:rPr lang="en-US" altLang="zh-CN" sz="3200" b="1" dirty="0">
                <a:latin typeface="+mn-lt"/>
                <a:ea typeface="+mn-ea"/>
              </a:rPr>
              <a:t>P </a:t>
            </a:r>
            <a:r>
              <a:rPr lang="zh-CN" altLang="en-US" sz="3200" b="1" dirty="0">
                <a:latin typeface="+mn-lt"/>
                <a:ea typeface="+mn-ea"/>
              </a:rPr>
              <a:t>为叶结 点，是问题的一个可行解，路程为 </a:t>
            </a:r>
            <a:r>
              <a:rPr lang="en-US" altLang="zh-CN" sz="3200" b="1" dirty="0">
                <a:latin typeface="+mn-lt"/>
                <a:ea typeface="+mn-ea"/>
              </a:rPr>
              <a:t>28</a:t>
            </a:r>
            <a:r>
              <a:rPr lang="zh-CN" altLang="en-US" sz="3200" b="1" dirty="0">
                <a:latin typeface="+mn-lt"/>
                <a:ea typeface="+mn-ea"/>
              </a:rPr>
              <a:t>，此时 </a:t>
            </a:r>
            <a:r>
              <a:rPr lang="en-US" altLang="zh-CN" sz="3200" b="1" dirty="0">
                <a:latin typeface="+mn-lt"/>
                <a:ea typeface="+mn-ea"/>
              </a:rPr>
              <a:t>J </a:t>
            </a:r>
            <a:r>
              <a:rPr lang="zh-CN" altLang="en-US" sz="3200" b="1" dirty="0">
                <a:latin typeface="+mn-lt"/>
                <a:ea typeface="+mn-ea"/>
              </a:rPr>
              <a:t>已扩展完毕，成为死结点，舍弃 </a:t>
            </a:r>
            <a:r>
              <a:rPr lang="en-US" altLang="zh-CN" sz="3200" b="1" dirty="0">
                <a:latin typeface="+mn-lt"/>
                <a:ea typeface="+mn-ea"/>
              </a:rPr>
              <a:t>J</a:t>
            </a:r>
            <a:r>
              <a:rPr lang="zh-CN" altLang="en-US" sz="3200" b="1" dirty="0">
                <a:latin typeface="+mn-lt"/>
                <a:ea typeface="+mn-ea"/>
              </a:rPr>
              <a:t>。</a:t>
            </a:r>
          </a:p>
        </p:txBody>
      </p:sp>
    </p:spTree>
    <p:extLst>
      <p:ext uri="{BB962C8B-B14F-4D97-AF65-F5344CB8AC3E}">
        <p14:creationId xmlns:p14="http://schemas.microsoft.com/office/powerpoint/2010/main" val="302705431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val 62"/>
          <p:cNvSpPr>
            <a:spLocks noChangeArrowheads="1"/>
          </p:cNvSpPr>
          <p:nvPr/>
        </p:nvSpPr>
        <p:spPr bwMode="auto">
          <a:xfrm>
            <a:off x="6678880" y="253832"/>
            <a:ext cx="486966" cy="649288"/>
          </a:xfrm>
          <a:prstGeom prst="ellipse">
            <a:avLst/>
          </a:prstGeom>
          <a:solidFill>
            <a:srgbClr val="0070C0"/>
          </a:solidFill>
        </p:spPr>
        <p:style>
          <a:lnRef idx="0">
            <a:schemeClr val="accent1"/>
          </a:lnRef>
          <a:fillRef idx="3">
            <a:schemeClr val="accent1"/>
          </a:fillRef>
          <a:effectRef idx="3">
            <a:schemeClr val="accent1"/>
          </a:effectRef>
          <a:fontRef idx="minor">
            <a:schemeClr val="lt1"/>
          </a:fontRef>
        </p:style>
        <p:txBody>
          <a:bodyPr wrap="none" anchor="ctr"/>
          <a:lstStyle/>
          <a:p>
            <a:pPr algn="ctr"/>
            <a:r>
              <a:rPr lang="en-US" altLang="zh-CN" sz="2000" b="1" dirty="0"/>
              <a:t>A</a:t>
            </a:r>
          </a:p>
        </p:txBody>
      </p:sp>
      <p:sp>
        <p:nvSpPr>
          <p:cNvPr id="5" name="Oval 64"/>
          <p:cNvSpPr>
            <a:spLocks noChangeArrowheads="1"/>
          </p:cNvSpPr>
          <p:nvPr/>
        </p:nvSpPr>
        <p:spPr bwMode="auto">
          <a:xfrm>
            <a:off x="6696582" y="1433349"/>
            <a:ext cx="486965" cy="649288"/>
          </a:xfrm>
          <a:prstGeom prst="ellipse">
            <a:avLst/>
          </a:prstGeom>
          <a:solidFill>
            <a:srgbClr val="0070C0"/>
          </a:solidFill>
        </p:spPr>
        <p:style>
          <a:lnRef idx="0">
            <a:schemeClr val="accent1"/>
          </a:lnRef>
          <a:fillRef idx="3">
            <a:schemeClr val="accent1"/>
          </a:fillRef>
          <a:effectRef idx="3">
            <a:schemeClr val="accent1"/>
          </a:effectRef>
          <a:fontRef idx="minor">
            <a:schemeClr val="lt1"/>
          </a:fontRef>
        </p:style>
        <p:txBody>
          <a:bodyPr wrap="none" anchor="ctr"/>
          <a:lstStyle/>
          <a:p>
            <a:pPr algn="ctr" fontAlgn="auto">
              <a:spcBef>
                <a:spcPts val="0"/>
              </a:spcBef>
              <a:spcAft>
                <a:spcPts val="0"/>
              </a:spcAft>
              <a:defRPr/>
            </a:pPr>
            <a:r>
              <a:rPr lang="en-US" altLang="zh-CN" sz="2000" b="1" dirty="0"/>
              <a:t>B</a:t>
            </a:r>
          </a:p>
        </p:txBody>
      </p:sp>
      <p:cxnSp>
        <p:nvCxnSpPr>
          <p:cNvPr id="6" name="直接连接符 74"/>
          <p:cNvCxnSpPr>
            <a:cxnSpLocks noChangeShapeType="1"/>
          </p:cNvCxnSpPr>
          <p:nvPr/>
        </p:nvCxnSpPr>
        <p:spPr bwMode="auto">
          <a:xfrm>
            <a:off x="6940065" y="903120"/>
            <a:ext cx="0" cy="530229"/>
          </a:xfrm>
          <a:prstGeom prst="line">
            <a:avLst/>
          </a:prstGeom>
          <a:noFill/>
          <a:ln w="19050" algn="ctr">
            <a:solidFill>
              <a:srgbClr val="0070C0"/>
            </a:solidFill>
            <a:round/>
          </a:ln>
        </p:spPr>
      </p:cxnSp>
      <p:sp>
        <p:nvSpPr>
          <p:cNvPr id="7" name="Text Box 66"/>
          <p:cNvSpPr txBox="1">
            <a:spLocks noChangeArrowheads="1"/>
          </p:cNvSpPr>
          <p:nvPr/>
        </p:nvSpPr>
        <p:spPr bwMode="auto">
          <a:xfrm>
            <a:off x="6596633" y="968179"/>
            <a:ext cx="32573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onsolas" panose="020B0609020204030204" pitchFamily="49" charset="0"/>
                <a:ea typeface="微软雅黑" panose="020B0503020204020204" pitchFamily="34" charset="-122"/>
              </a:defRPr>
            </a:lvl1pPr>
            <a:lvl2pPr marL="742950" indent="-285750">
              <a:defRPr>
                <a:solidFill>
                  <a:schemeClr val="tx1"/>
                </a:solidFill>
                <a:latin typeface="Consolas" panose="020B0609020204030204" pitchFamily="49" charset="0"/>
                <a:ea typeface="微软雅黑" panose="020B0503020204020204" pitchFamily="34" charset="-122"/>
              </a:defRPr>
            </a:lvl2pPr>
            <a:lvl3pPr marL="1143000" indent="-228600">
              <a:defRPr>
                <a:solidFill>
                  <a:schemeClr val="tx1"/>
                </a:solidFill>
                <a:latin typeface="Consolas" panose="020B0609020204030204" pitchFamily="49" charset="0"/>
                <a:ea typeface="微软雅黑" panose="020B0503020204020204" pitchFamily="34" charset="-122"/>
              </a:defRPr>
            </a:lvl3pPr>
            <a:lvl4pPr marL="1600200" indent="-228600">
              <a:defRPr>
                <a:solidFill>
                  <a:schemeClr val="tx1"/>
                </a:solidFill>
                <a:latin typeface="Consolas" panose="020B0609020204030204" pitchFamily="49" charset="0"/>
                <a:ea typeface="微软雅黑" panose="020B0503020204020204" pitchFamily="34" charset="-122"/>
              </a:defRPr>
            </a:lvl4pPr>
            <a:lvl5pPr marL="2057400" indent="-228600">
              <a:defRPr>
                <a:solidFill>
                  <a:schemeClr val="tx1"/>
                </a:solidFill>
                <a:latin typeface="Consolas" panose="020B0609020204030204" pitchFamily="49" charset="0"/>
                <a:ea typeface="微软雅黑" panose="020B0503020204020204" pitchFamily="34" charset="-122"/>
              </a:defRPr>
            </a:lvl5pPr>
            <a:lvl6pPr marL="25146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6pPr>
            <a:lvl7pPr marL="29718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7pPr>
            <a:lvl8pPr marL="34290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8pPr>
            <a:lvl9pPr marL="38862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9pPr>
          </a:lstStyle>
          <a:p>
            <a:r>
              <a:rPr lang="en-US" altLang="zh-CN" sz="2000" b="1" dirty="0">
                <a:solidFill>
                  <a:srgbClr val="0000FF"/>
                </a:solidFill>
              </a:rPr>
              <a:t>1</a:t>
            </a:r>
            <a:endParaRPr lang="en-US" altLang="zh-CN" sz="2000" b="1" dirty="0">
              <a:solidFill>
                <a:srgbClr val="FF0000"/>
              </a:solidFill>
            </a:endParaRPr>
          </a:p>
        </p:txBody>
      </p:sp>
      <p:sp>
        <p:nvSpPr>
          <p:cNvPr id="8" name="Oval 100"/>
          <p:cNvSpPr>
            <a:spLocks noChangeArrowheads="1"/>
          </p:cNvSpPr>
          <p:nvPr/>
        </p:nvSpPr>
        <p:spPr bwMode="auto">
          <a:xfrm>
            <a:off x="5367266" y="2538606"/>
            <a:ext cx="486966" cy="649288"/>
          </a:xfrm>
          <a:prstGeom prst="ellipse">
            <a:avLst/>
          </a:prstGeom>
          <a:solidFill>
            <a:srgbClr val="0070C0"/>
          </a:solidFill>
        </p:spPr>
        <p:style>
          <a:lnRef idx="0">
            <a:schemeClr val="accent1"/>
          </a:lnRef>
          <a:fillRef idx="3">
            <a:schemeClr val="accent1"/>
          </a:fillRef>
          <a:effectRef idx="3">
            <a:schemeClr val="accent1"/>
          </a:effectRef>
          <a:fontRef idx="minor">
            <a:schemeClr val="lt1"/>
          </a:fontRef>
        </p:style>
        <p:txBody>
          <a:bodyPr wrap="none" anchor="ctr"/>
          <a:lstStyle/>
          <a:p>
            <a:pPr algn="ctr" fontAlgn="auto">
              <a:spcBef>
                <a:spcPts val="0"/>
              </a:spcBef>
              <a:spcAft>
                <a:spcPts val="0"/>
              </a:spcAft>
              <a:defRPr/>
            </a:pPr>
            <a:r>
              <a:rPr lang="en-US" altLang="zh-CN" sz="2000" b="1" dirty="0"/>
              <a:t>C</a:t>
            </a:r>
          </a:p>
        </p:txBody>
      </p:sp>
      <p:cxnSp>
        <p:nvCxnSpPr>
          <p:cNvPr id="9" name="直接连接符 8"/>
          <p:cNvCxnSpPr>
            <a:cxnSpLocks noChangeShapeType="1"/>
            <a:stCxn id="5" idx="3"/>
            <a:endCxn id="8" idx="7"/>
          </p:cNvCxnSpPr>
          <p:nvPr/>
        </p:nvCxnSpPr>
        <p:spPr bwMode="auto">
          <a:xfrm flipH="1">
            <a:off x="5782917" y="1987551"/>
            <a:ext cx="984979" cy="646141"/>
          </a:xfrm>
          <a:prstGeom prst="line">
            <a:avLst/>
          </a:prstGeom>
          <a:noFill/>
          <a:ln w="19050" algn="ctr">
            <a:solidFill>
              <a:srgbClr val="0070C0"/>
            </a:solidFill>
            <a:round/>
          </a:ln>
        </p:spPr>
      </p:cxnSp>
      <p:sp>
        <p:nvSpPr>
          <p:cNvPr id="10" name="Oval 100"/>
          <p:cNvSpPr>
            <a:spLocks noChangeArrowheads="1"/>
          </p:cNvSpPr>
          <p:nvPr/>
        </p:nvSpPr>
        <p:spPr bwMode="auto">
          <a:xfrm>
            <a:off x="8185896" y="2538606"/>
            <a:ext cx="486966" cy="649288"/>
          </a:xfrm>
          <a:prstGeom prst="ellipse">
            <a:avLst/>
          </a:prstGeom>
          <a:solidFill>
            <a:srgbClr val="0070C0"/>
          </a:solidFill>
        </p:spPr>
        <p:style>
          <a:lnRef idx="0">
            <a:schemeClr val="accent1"/>
          </a:lnRef>
          <a:fillRef idx="3">
            <a:schemeClr val="accent1"/>
          </a:fillRef>
          <a:effectRef idx="3">
            <a:schemeClr val="accent1"/>
          </a:effectRef>
          <a:fontRef idx="minor">
            <a:schemeClr val="lt1"/>
          </a:fontRef>
        </p:style>
        <p:txBody>
          <a:bodyPr wrap="none" anchor="ctr"/>
          <a:lstStyle/>
          <a:p>
            <a:pPr algn="ctr" fontAlgn="auto">
              <a:spcBef>
                <a:spcPts val="0"/>
              </a:spcBef>
              <a:spcAft>
                <a:spcPts val="0"/>
              </a:spcAft>
              <a:defRPr/>
            </a:pPr>
            <a:r>
              <a:rPr lang="en-US" altLang="zh-CN" sz="2000" b="1" dirty="0"/>
              <a:t>E</a:t>
            </a:r>
          </a:p>
        </p:txBody>
      </p:sp>
      <p:cxnSp>
        <p:nvCxnSpPr>
          <p:cNvPr id="11" name="直接连接符 10"/>
          <p:cNvCxnSpPr>
            <a:cxnSpLocks noChangeShapeType="1"/>
            <a:stCxn id="5" idx="5"/>
            <a:endCxn id="10" idx="1"/>
          </p:cNvCxnSpPr>
          <p:nvPr/>
        </p:nvCxnSpPr>
        <p:spPr bwMode="auto">
          <a:xfrm>
            <a:off x="7112233" y="1987551"/>
            <a:ext cx="1144978" cy="646141"/>
          </a:xfrm>
          <a:prstGeom prst="line">
            <a:avLst/>
          </a:prstGeom>
          <a:noFill/>
          <a:ln w="19050" algn="ctr">
            <a:solidFill>
              <a:srgbClr val="0070C0"/>
            </a:solidFill>
            <a:round/>
          </a:ln>
        </p:spPr>
      </p:cxnSp>
      <p:sp>
        <p:nvSpPr>
          <p:cNvPr id="12" name="Oval 64"/>
          <p:cNvSpPr>
            <a:spLocks noChangeArrowheads="1"/>
          </p:cNvSpPr>
          <p:nvPr/>
        </p:nvSpPr>
        <p:spPr bwMode="auto">
          <a:xfrm>
            <a:off x="6718971" y="2501197"/>
            <a:ext cx="486965" cy="649288"/>
          </a:xfrm>
          <a:prstGeom prst="ellipse">
            <a:avLst/>
          </a:prstGeom>
          <a:solidFill>
            <a:srgbClr val="0070C0"/>
          </a:solidFill>
        </p:spPr>
        <p:style>
          <a:lnRef idx="0">
            <a:schemeClr val="accent1"/>
          </a:lnRef>
          <a:fillRef idx="3">
            <a:schemeClr val="accent1"/>
          </a:fillRef>
          <a:effectRef idx="3">
            <a:schemeClr val="accent1"/>
          </a:effectRef>
          <a:fontRef idx="minor">
            <a:schemeClr val="lt1"/>
          </a:fontRef>
        </p:style>
        <p:txBody>
          <a:bodyPr wrap="none" anchor="ctr"/>
          <a:lstStyle/>
          <a:p>
            <a:pPr algn="ctr" fontAlgn="auto">
              <a:spcBef>
                <a:spcPts val="0"/>
              </a:spcBef>
              <a:spcAft>
                <a:spcPts val="0"/>
              </a:spcAft>
              <a:defRPr/>
            </a:pPr>
            <a:r>
              <a:rPr lang="en-US" altLang="zh-CN" sz="2000" b="1" dirty="0"/>
              <a:t>D</a:t>
            </a:r>
          </a:p>
        </p:txBody>
      </p:sp>
      <p:cxnSp>
        <p:nvCxnSpPr>
          <p:cNvPr id="13" name="直接连接符 74"/>
          <p:cNvCxnSpPr>
            <a:cxnSpLocks noChangeShapeType="1"/>
          </p:cNvCxnSpPr>
          <p:nvPr/>
        </p:nvCxnSpPr>
        <p:spPr bwMode="auto">
          <a:xfrm>
            <a:off x="6962454" y="2054032"/>
            <a:ext cx="0" cy="530229"/>
          </a:xfrm>
          <a:prstGeom prst="line">
            <a:avLst/>
          </a:prstGeom>
          <a:noFill/>
          <a:ln w="19050" algn="ctr">
            <a:solidFill>
              <a:srgbClr val="0070C0"/>
            </a:solidFill>
            <a:round/>
          </a:ln>
        </p:spPr>
      </p:cxnSp>
      <p:sp>
        <p:nvSpPr>
          <p:cNvPr id="14" name="Text Box 66"/>
          <p:cNvSpPr txBox="1">
            <a:spLocks noChangeArrowheads="1"/>
          </p:cNvSpPr>
          <p:nvPr/>
        </p:nvSpPr>
        <p:spPr bwMode="auto">
          <a:xfrm>
            <a:off x="6051520" y="1982383"/>
            <a:ext cx="32573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onsolas" panose="020B0609020204030204" pitchFamily="49" charset="0"/>
                <a:ea typeface="微软雅黑" panose="020B0503020204020204" pitchFamily="34" charset="-122"/>
              </a:defRPr>
            </a:lvl1pPr>
            <a:lvl2pPr marL="742950" indent="-285750">
              <a:defRPr>
                <a:solidFill>
                  <a:schemeClr val="tx1"/>
                </a:solidFill>
                <a:latin typeface="Consolas" panose="020B0609020204030204" pitchFamily="49" charset="0"/>
                <a:ea typeface="微软雅黑" panose="020B0503020204020204" pitchFamily="34" charset="-122"/>
              </a:defRPr>
            </a:lvl2pPr>
            <a:lvl3pPr marL="1143000" indent="-228600">
              <a:defRPr>
                <a:solidFill>
                  <a:schemeClr val="tx1"/>
                </a:solidFill>
                <a:latin typeface="Consolas" panose="020B0609020204030204" pitchFamily="49" charset="0"/>
                <a:ea typeface="微软雅黑" panose="020B0503020204020204" pitchFamily="34" charset="-122"/>
              </a:defRPr>
            </a:lvl3pPr>
            <a:lvl4pPr marL="1600200" indent="-228600">
              <a:defRPr>
                <a:solidFill>
                  <a:schemeClr val="tx1"/>
                </a:solidFill>
                <a:latin typeface="Consolas" panose="020B0609020204030204" pitchFamily="49" charset="0"/>
                <a:ea typeface="微软雅黑" panose="020B0503020204020204" pitchFamily="34" charset="-122"/>
              </a:defRPr>
            </a:lvl4pPr>
            <a:lvl5pPr marL="2057400" indent="-228600">
              <a:defRPr>
                <a:solidFill>
                  <a:schemeClr val="tx1"/>
                </a:solidFill>
                <a:latin typeface="Consolas" panose="020B0609020204030204" pitchFamily="49" charset="0"/>
                <a:ea typeface="微软雅黑" panose="020B0503020204020204" pitchFamily="34" charset="-122"/>
              </a:defRPr>
            </a:lvl5pPr>
            <a:lvl6pPr marL="25146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6pPr>
            <a:lvl7pPr marL="29718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7pPr>
            <a:lvl8pPr marL="34290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8pPr>
            <a:lvl9pPr marL="38862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9pPr>
          </a:lstStyle>
          <a:p>
            <a:r>
              <a:rPr lang="en-US" altLang="zh-CN" sz="2000" b="1" dirty="0">
                <a:solidFill>
                  <a:srgbClr val="0000FF"/>
                </a:solidFill>
              </a:rPr>
              <a:t>2</a:t>
            </a:r>
            <a:endParaRPr lang="en-US" altLang="zh-CN" sz="2000" b="1" dirty="0">
              <a:solidFill>
                <a:srgbClr val="FF0000"/>
              </a:solidFill>
            </a:endParaRPr>
          </a:p>
        </p:txBody>
      </p:sp>
      <p:sp>
        <p:nvSpPr>
          <p:cNvPr id="15" name="Text Box 66"/>
          <p:cNvSpPr txBox="1">
            <a:spLocks noChangeArrowheads="1"/>
          </p:cNvSpPr>
          <p:nvPr/>
        </p:nvSpPr>
        <p:spPr bwMode="auto">
          <a:xfrm>
            <a:off x="6605031" y="2091862"/>
            <a:ext cx="32573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onsolas" panose="020B0609020204030204" pitchFamily="49" charset="0"/>
                <a:ea typeface="微软雅黑" panose="020B0503020204020204" pitchFamily="34" charset="-122"/>
              </a:defRPr>
            </a:lvl1pPr>
            <a:lvl2pPr marL="742950" indent="-285750">
              <a:defRPr>
                <a:solidFill>
                  <a:schemeClr val="tx1"/>
                </a:solidFill>
                <a:latin typeface="Consolas" panose="020B0609020204030204" pitchFamily="49" charset="0"/>
                <a:ea typeface="微软雅黑" panose="020B0503020204020204" pitchFamily="34" charset="-122"/>
              </a:defRPr>
            </a:lvl2pPr>
            <a:lvl3pPr marL="1143000" indent="-228600">
              <a:defRPr>
                <a:solidFill>
                  <a:schemeClr val="tx1"/>
                </a:solidFill>
                <a:latin typeface="Consolas" panose="020B0609020204030204" pitchFamily="49" charset="0"/>
                <a:ea typeface="微软雅黑" panose="020B0503020204020204" pitchFamily="34" charset="-122"/>
              </a:defRPr>
            </a:lvl3pPr>
            <a:lvl4pPr marL="1600200" indent="-228600">
              <a:defRPr>
                <a:solidFill>
                  <a:schemeClr val="tx1"/>
                </a:solidFill>
                <a:latin typeface="Consolas" panose="020B0609020204030204" pitchFamily="49" charset="0"/>
                <a:ea typeface="微软雅黑" panose="020B0503020204020204" pitchFamily="34" charset="-122"/>
              </a:defRPr>
            </a:lvl4pPr>
            <a:lvl5pPr marL="2057400" indent="-228600">
              <a:defRPr>
                <a:solidFill>
                  <a:schemeClr val="tx1"/>
                </a:solidFill>
                <a:latin typeface="Consolas" panose="020B0609020204030204" pitchFamily="49" charset="0"/>
                <a:ea typeface="微软雅黑" panose="020B0503020204020204" pitchFamily="34" charset="-122"/>
              </a:defRPr>
            </a:lvl5pPr>
            <a:lvl6pPr marL="25146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6pPr>
            <a:lvl7pPr marL="29718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7pPr>
            <a:lvl8pPr marL="34290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8pPr>
            <a:lvl9pPr marL="38862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9pPr>
          </a:lstStyle>
          <a:p>
            <a:r>
              <a:rPr lang="en-US" altLang="zh-CN" sz="2000" b="1" dirty="0">
                <a:solidFill>
                  <a:srgbClr val="0000FF"/>
                </a:solidFill>
              </a:rPr>
              <a:t>3</a:t>
            </a:r>
            <a:endParaRPr lang="en-US" altLang="zh-CN" sz="2000" b="1" dirty="0">
              <a:solidFill>
                <a:srgbClr val="FF0000"/>
              </a:solidFill>
            </a:endParaRPr>
          </a:p>
        </p:txBody>
      </p:sp>
      <p:sp>
        <p:nvSpPr>
          <p:cNvPr id="16" name="Text Box 66"/>
          <p:cNvSpPr txBox="1">
            <a:spLocks noChangeArrowheads="1"/>
          </p:cNvSpPr>
          <p:nvPr/>
        </p:nvSpPr>
        <p:spPr bwMode="auto">
          <a:xfrm>
            <a:off x="7521857" y="1982383"/>
            <a:ext cx="32573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onsolas" panose="020B0609020204030204" pitchFamily="49" charset="0"/>
                <a:ea typeface="微软雅黑" panose="020B0503020204020204" pitchFamily="34" charset="-122"/>
              </a:defRPr>
            </a:lvl1pPr>
            <a:lvl2pPr marL="742950" indent="-285750">
              <a:defRPr>
                <a:solidFill>
                  <a:schemeClr val="tx1"/>
                </a:solidFill>
                <a:latin typeface="Consolas" panose="020B0609020204030204" pitchFamily="49" charset="0"/>
                <a:ea typeface="微软雅黑" panose="020B0503020204020204" pitchFamily="34" charset="-122"/>
              </a:defRPr>
            </a:lvl2pPr>
            <a:lvl3pPr marL="1143000" indent="-228600">
              <a:defRPr>
                <a:solidFill>
                  <a:schemeClr val="tx1"/>
                </a:solidFill>
                <a:latin typeface="Consolas" panose="020B0609020204030204" pitchFamily="49" charset="0"/>
                <a:ea typeface="微软雅黑" panose="020B0503020204020204" pitchFamily="34" charset="-122"/>
              </a:defRPr>
            </a:lvl3pPr>
            <a:lvl4pPr marL="1600200" indent="-228600">
              <a:defRPr>
                <a:solidFill>
                  <a:schemeClr val="tx1"/>
                </a:solidFill>
                <a:latin typeface="Consolas" panose="020B0609020204030204" pitchFamily="49" charset="0"/>
                <a:ea typeface="微软雅黑" panose="020B0503020204020204" pitchFamily="34" charset="-122"/>
              </a:defRPr>
            </a:lvl4pPr>
            <a:lvl5pPr marL="2057400" indent="-228600">
              <a:defRPr>
                <a:solidFill>
                  <a:schemeClr val="tx1"/>
                </a:solidFill>
                <a:latin typeface="Consolas" panose="020B0609020204030204" pitchFamily="49" charset="0"/>
                <a:ea typeface="微软雅黑" panose="020B0503020204020204" pitchFamily="34" charset="-122"/>
              </a:defRPr>
            </a:lvl5pPr>
            <a:lvl6pPr marL="25146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6pPr>
            <a:lvl7pPr marL="29718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7pPr>
            <a:lvl8pPr marL="34290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8pPr>
            <a:lvl9pPr marL="38862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9pPr>
          </a:lstStyle>
          <a:p>
            <a:r>
              <a:rPr lang="en-US" altLang="zh-CN" sz="2000" b="1" dirty="0">
                <a:solidFill>
                  <a:srgbClr val="0000FF"/>
                </a:solidFill>
              </a:rPr>
              <a:t>4</a:t>
            </a:r>
            <a:endParaRPr lang="en-US" altLang="zh-CN" sz="2000" b="1" dirty="0">
              <a:solidFill>
                <a:srgbClr val="FF0000"/>
              </a:solidFill>
            </a:endParaRPr>
          </a:p>
        </p:txBody>
      </p:sp>
      <p:sp>
        <p:nvSpPr>
          <p:cNvPr id="17" name="Oval 100"/>
          <p:cNvSpPr>
            <a:spLocks noChangeArrowheads="1"/>
          </p:cNvSpPr>
          <p:nvPr/>
        </p:nvSpPr>
        <p:spPr bwMode="auto">
          <a:xfrm>
            <a:off x="5037699" y="3588004"/>
            <a:ext cx="486966" cy="649288"/>
          </a:xfrm>
          <a:prstGeom prst="ellipse">
            <a:avLst/>
          </a:prstGeom>
          <a:solidFill>
            <a:srgbClr val="0070C0"/>
          </a:solidFill>
        </p:spPr>
        <p:style>
          <a:lnRef idx="0">
            <a:schemeClr val="accent1"/>
          </a:lnRef>
          <a:fillRef idx="3">
            <a:schemeClr val="accent1"/>
          </a:fillRef>
          <a:effectRef idx="3">
            <a:schemeClr val="accent1"/>
          </a:effectRef>
          <a:fontRef idx="minor">
            <a:schemeClr val="lt1"/>
          </a:fontRef>
        </p:style>
        <p:txBody>
          <a:bodyPr wrap="none" anchor="ctr"/>
          <a:lstStyle/>
          <a:p>
            <a:pPr algn="ctr" fontAlgn="auto">
              <a:spcBef>
                <a:spcPts val="0"/>
              </a:spcBef>
              <a:spcAft>
                <a:spcPts val="0"/>
              </a:spcAft>
              <a:defRPr/>
            </a:pPr>
            <a:r>
              <a:rPr lang="en-US" altLang="zh-CN" sz="2000" b="1" dirty="0"/>
              <a:t>F</a:t>
            </a:r>
          </a:p>
        </p:txBody>
      </p:sp>
      <p:cxnSp>
        <p:nvCxnSpPr>
          <p:cNvPr id="18" name="直接连接符 17"/>
          <p:cNvCxnSpPr>
            <a:cxnSpLocks noChangeShapeType="1"/>
            <a:stCxn id="8" idx="3"/>
            <a:endCxn id="17" idx="0"/>
          </p:cNvCxnSpPr>
          <p:nvPr/>
        </p:nvCxnSpPr>
        <p:spPr bwMode="auto">
          <a:xfrm flipH="1">
            <a:off x="5281182" y="3092808"/>
            <a:ext cx="157399" cy="495196"/>
          </a:xfrm>
          <a:prstGeom prst="line">
            <a:avLst/>
          </a:prstGeom>
          <a:noFill/>
          <a:ln w="19050" algn="ctr">
            <a:solidFill>
              <a:srgbClr val="0070C0"/>
            </a:solidFill>
            <a:round/>
          </a:ln>
        </p:spPr>
      </p:cxnSp>
      <p:sp>
        <p:nvSpPr>
          <p:cNvPr id="19" name="Oval 100"/>
          <p:cNvSpPr>
            <a:spLocks noChangeArrowheads="1"/>
          </p:cNvSpPr>
          <p:nvPr/>
        </p:nvSpPr>
        <p:spPr bwMode="auto">
          <a:xfrm>
            <a:off x="5727419" y="3591840"/>
            <a:ext cx="486966" cy="649288"/>
          </a:xfrm>
          <a:prstGeom prst="ellipse">
            <a:avLst/>
          </a:prstGeom>
          <a:solidFill>
            <a:srgbClr val="0070C0"/>
          </a:solidFill>
        </p:spPr>
        <p:style>
          <a:lnRef idx="0">
            <a:schemeClr val="accent1"/>
          </a:lnRef>
          <a:fillRef idx="3">
            <a:schemeClr val="accent1"/>
          </a:fillRef>
          <a:effectRef idx="3">
            <a:schemeClr val="accent1"/>
          </a:effectRef>
          <a:fontRef idx="minor">
            <a:schemeClr val="lt1"/>
          </a:fontRef>
        </p:style>
        <p:txBody>
          <a:bodyPr wrap="none" anchor="ctr"/>
          <a:lstStyle/>
          <a:p>
            <a:pPr algn="ctr" fontAlgn="auto">
              <a:spcBef>
                <a:spcPts val="0"/>
              </a:spcBef>
              <a:spcAft>
                <a:spcPts val="0"/>
              </a:spcAft>
              <a:defRPr/>
            </a:pPr>
            <a:r>
              <a:rPr lang="en-US" altLang="zh-CN" sz="2000" b="1" dirty="0"/>
              <a:t>G</a:t>
            </a:r>
          </a:p>
        </p:txBody>
      </p:sp>
      <p:cxnSp>
        <p:nvCxnSpPr>
          <p:cNvPr id="20" name="直接连接符 19"/>
          <p:cNvCxnSpPr>
            <a:cxnSpLocks noChangeShapeType="1"/>
            <a:stCxn id="8" idx="5"/>
            <a:endCxn id="19" idx="0"/>
          </p:cNvCxnSpPr>
          <p:nvPr/>
        </p:nvCxnSpPr>
        <p:spPr bwMode="auto">
          <a:xfrm>
            <a:off x="5782917" y="3092808"/>
            <a:ext cx="187985" cy="499032"/>
          </a:xfrm>
          <a:prstGeom prst="line">
            <a:avLst/>
          </a:prstGeom>
          <a:noFill/>
          <a:ln w="19050" algn="ctr">
            <a:solidFill>
              <a:srgbClr val="0070C0"/>
            </a:solidFill>
            <a:round/>
          </a:ln>
        </p:spPr>
      </p:cxnSp>
      <p:sp>
        <p:nvSpPr>
          <p:cNvPr id="21" name="Text Box 66"/>
          <p:cNvSpPr txBox="1">
            <a:spLocks noChangeArrowheads="1"/>
          </p:cNvSpPr>
          <p:nvPr/>
        </p:nvSpPr>
        <p:spPr bwMode="auto">
          <a:xfrm>
            <a:off x="5034151" y="3191730"/>
            <a:ext cx="32573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onsolas" panose="020B0609020204030204" pitchFamily="49" charset="0"/>
                <a:ea typeface="微软雅黑" panose="020B0503020204020204" pitchFamily="34" charset="-122"/>
              </a:defRPr>
            </a:lvl1pPr>
            <a:lvl2pPr marL="742950" indent="-285750">
              <a:defRPr>
                <a:solidFill>
                  <a:schemeClr val="tx1"/>
                </a:solidFill>
                <a:latin typeface="Consolas" panose="020B0609020204030204" pitchFamily="49" charset="0"/>
                <a:ea typeface="微软雅黑" panose="020B0503020204020204" pitchFamily="34" charset="-122"/>
              </a:defRPr>
            </a:lvl2pPr>
            <a:lvl3pPr marL="1143000" indent="-228600">
              <a:defRPr>
                <a:solidFill>
                  <a:schemeClr val="tx1"/>
                </a:solidFill>
                <a:latin typeface="Consolas" panose="020B0609020204030204" pitchFamily="49" charset="0"/>
                <a:ea typeface="微软雅黑" panose="020B0503020204020204" pitchFamily="34" charset="-122"/>
              </a:defRPr>
            </a:lvl3pPr>
            <a:lvl4pPr marL="1600200" indent="-228600">
              <a:defRPr>
                <a:solidFill>
                  <a:schemeClr val="tx1"/>
                </a:solidFill>
                <a:latin typeface="Consolas" panose="020B0609020204030204" pitchFamily="49" charset="0"/>
                <a:ea typeface="微软雅黑" panose="020B0503020204020204" pitchFamily="34" charset="-122"/>
              </a:defRPr>
            </a:lvl4pPr>
            <a:lvl5pPr marL="2057400" indent="-228600">
              <a:defRPr>
                <a:solidFill>
                  <a:schemeClr val="tx1"/>
                </a:solidFill>
                <a:latin typeface="Consolas" panose="020B0609020204030204" pitchFamily="49" charset="0"/>
                <a:ea typeface="微软雅黑" panose="020B0503020204020204" pitchFamily="34" charset="-122"/>
              </a:defRPr>
            </a:lvl5pPr>
            <a:lvl6pPr marL="25146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6pPr>
            <a:lvl7pPr marL="29718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7pPr>
            <a:lvl8pPr marL="34290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8pPr>
            <a:lvl9pPr marL="38862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9pPr>
          </a:lstStyle>
          <a:p>
            <a:r>
              <a:rPr lang="en-US" altLang="zh-CN" sz="2000" b="1" dirty="0">
                <a:solidFill>
                  <a:srgbClr val="0000FF"/>
                </a:solidFill>
              </a:rPr>
              <a:t>3</a:t>
            </a:r>
            <a:endParaRPr lang="en-US" altLang="zh-CN" sz="2000" b="1" dirty="0">
              <a:solidFill>
                <a:srgbClr val="FF0000"/>
              </a:solidFill>
            </a:endParaRPr>
          </a:p>
        </p:txBody>
      </p:sp>
      <p:sp>
        <p:nvSpPr>
          <p:cNvPr id="22" name="Text Box 66"/>
          <p:cNvSpPr txBox="1">
            <a:spLocks noChangeArrowheads="1"/>
          </p:cNvSpPr>
          <p:nvPr/>
        </p:nvSpPr>
        <p:spPr bwMode="auto">
          <a:xfrm>
            <a:off x="5579028" y="3187894"/>
            <a:ext cx="32573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onsolas" panose="020B0609020204030204" pitchFamily="49" charset="0"/>
                <a:ea typeface="微软雅黑" panose="020B0503020204020204" pitchFamily="34" charset="-122"/>
              </a:defRPr>
            </a:lvl1pPr>
            <a:lvl2pPr marL="742950" indent="-285750">
              <a:defRPr>
                <a:solidFill>
                  <a:schemeClr val="tx1"/>
                </a:solidFill>
                <a:latin typeface="Consolas" panose="020B0609020204030204" pitchFamily="49" charset="0"/>
                <a:ea typeface="微软雅黑" panose="020B0503020204020204" pitchFamily="34" charset="-122"/>
              </a:defRPr>
            </a:lvl2pPr>
            <a:lvl3pPr marL="1143000" indent="-228600">
              <a:defRPr>
                <a:solidFill>
                  <a:schemeClr val="tx1"/>
                </a:solidFill>
                <a:latin typeface="Consolas" panose="020B0609020204030204" pitchFamily="49" charset="0"/>
                <a:ea typeface="微软雅黑" panose="020B0503020204020204" pitchFamily="34" charset="-122"/>
              </a:defRPr>
            </a:lvl3pPr>
            <a:lvl4pPr marL="1600200" indent="-228600">
              <a:defRPr>
                <a:solidFill>
                  <a:schemeClr val="tx1"/>
                </a:solidFill>
                <a:latin typeface="Consolas" panose="020B0609020204030204" pitchFamily="49" charset="0"/>
                <a:ea typeface="微软雅黑" panose="020B0503020204020204" pitchFamily="34" charset="-122"/>
              </a:defRPr>
            </a:lvl4pPr>
            <a:lvl5pPr marL="2057400" indent="-228600">
              <a:defRPr>
                <a:solidFill>
                  <a:schemeClr val="tx1"/>
                </a:solidFill>
                <a:latin typeface="Consolas" panose="020B0609020204030204" pitchFamily="49" charset="0"/>
                <a:ea typeface="微软雅黑" panose="020B0503020204020204" pitchFamily="34" charset="-122"/>
              </a:defRPr>
            </a:lvl5pPr>
            <a:lvl6pPr marL="25146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6pPr>
            <a:lvl7pPr marL="29718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7pPr>
            <a:lvl8pPr marL="34290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8pPr>
            <a:lvl9pPr marL="38862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9pPr>
          </a:lstStyle>
          <a:p>
            <a:r>
              <a:rPr lang="en-US" altLang="zh-CN" sz="2000" b="1" dirty="0">
                <a:solidFill>
                  <a:srgbClr val="0000FF"/>
                </a:solidFill>
              </a:rPr>
              <a:t>4</a:t>
            </a:r>
            <a:endParaRPr lang="en-US" altLang="zh-CN" sz="2000" b="1" dirty="0">
              <a:solidFill>
                <a:srgbClr val="FF0000"/>
              </a:solidFill>
            </a:endParaRPr>
          </a:p>
        </p:txBody>
      </p:sp>
      <p:sp>
        <p:nvSpPr>
          <p:cNvPr id="29" name="Oval 100"/>
          <p:cNvSpPr>
            <a:spLocks noChangeArrowheads="1"/>
          </p:cNvSpPr>
          <p:nvPr/>
        </p:nvSpPr>
        <p:spPr bwMode="auto">
          <a:xfrm>
            <a:off x="7884368" y="3561148"/>
            <a:ext cx="486966" cy="649288"/>
          </a:xfrm>
          <a:prstGeom prst="ellipse">
            <a:avLst/>
          </a:prstGeom>
          <a:solidFill>
            <a:srgbClr val="0070C0"/>
          </a:solidFill>
        </p:spPr>
        <p:style>
          <a:lnRef idx="0">
            <a:schemeClr val="accent1"/>
          </a:lnRef>
          <a:fillRef idx="3">
            <a:schemeClr val="accent1"/>
          </a:fillRef>
          <a:effectRef idx="3">
            <a:schemeClr val="accent1"/>
          </a:effectRef>
          <a:fontRef idx="minor">
            <a:schemeClr val="lt1"/>
          </a:fontRef>
        </p:style>
        <p:txBody>
          <a:bodyPr wrap="none" anchor="ctr"/>
          <a:lstStyle/>
          <a:p>
            <a:pPr algn="ctr" fontAlgn="auto">
              <a:spcBef>
                <a:spcPts val="0"/>
              </a:spcBef>
              <a:spcAft>
                <a:spcPts val="0"/>
              </a:spcAft>
              <a:defRPr/>
            </a:pPr>
            <a:r>
              <a:rPr lang="en-US" altLang="zh-CN" sz="2000" b="1" dirty="0"/>
              <a:t>J</a:t>
            </a:r>
          </a:p>
        </p:txBody>
      </p:sp>
      <p:cxnSp>
        <p:nvCxnSpPr>
          <p:cNvPr id="30" name="直接连接符 29"/>
          <p:cNvCxnSpPr>
            <a:cxnSpLocks noChangeShapeType="1"/>
            <a:endCxn id="29" idx="0"/>
          </p:cNvCxnSpPr>
          <p:nvPr/>
        </p:nvCxnSpPr>
        <p:spPr bwMode="auto">
          <a:xfrm flipH="1">
            <a:off x="8127851" y="3065952"/>
            <a:ext cx="157399" cy="495196"/>
          </a:xfrm>
          <a:prstGeom prst="line">
            <a:avLst/>
          </a:prstGeom>
          <a:noFill/>
          <a:ln w="19050" algn="ctr">
            <a:solidFill>
              <a:srgbClr val="0070C0"/>
            </a:solidFill>
            <a:round/>
          </a:ln>
        </p:spPr>
      </p:cxnSp>
      <p:sp>
        <p:nvSpPr>
          <p:cNvPr id="31" name="Oval 100"/>
          <p:cNvSpPr>
            <a:spLocks noChangeArrowheads="1"/>
          </p:cNvSpPr>
          <p:nvPr/>
        </p:nvSpPr>
        <p:spPr bwMode="auto">
          <a:xfrm>
            <a:off x="8574088" y="3564984"/>
            <a:ext cx="486966" cy="649288"/>
          </a:xfrm>
          <a:prstGeom prst="ellipse">
            <a:avLst/>
          </a:prstGeom>
          <a:solidFill>
            <a:srgbClr val="0070C0"/>
          </a:solidFill>
        </p:spPr>
        <p:style>
          <a:lnRef idx="0">
            <a:schemeClr val="accent1"/>
          </a:lnRef>
          <a:fillRef idx="3">
            <a:schemeClr val="accent1"/>
          </a:fillRef>
          <a:effectRef idx="3">
            <a:schemeClr val="accent1"/>
          </a:effectRef>
          <a:fontRef idx="minor">
            <a:schemeClr val="lt1"/>
          </a:fontRef>
        </p:style>
        <p:txBody>
          <a:bodyPr wrap="none" anchor="ctr"/>
          <a:lstStyle/>
          <a:p>
            <a:pPr algn="ctr" fontAlgn="auto">
              <a:spcBef>
                <a:spcPts val="0"/>
              </a:spcBef>
              <a:spcAft>
                <a:spcPts val="0"/>
              </a:spcAft>
              <a:defRPr/>
            </a:pPr>
            <a:r>
              <a:rPr lang="en-US" altLang="zh-CN" sz="2000" b="1" dirty="0"/>
              <a:t>K</a:t>
            </a:r>
          </a:p>
        </p:txBody>
      </p:sp>
      <p:cxnSp>
        <p:nvCxnSpPr>
          <p:cNvPr id="32" name="直接连接符 31"/>
          <p:cNvCxnSpPr>
            <a:cxnSpLocks noChangeShapeType="1"/>
            <a:endCxn id="31" idx="0"/>
          </p:cNvCxnSpPr>
          <p:nvPr/>
        </p:nvCxnSpPr>
        <p:spPr bwMode="auto">
          <a:xfrm>
            <a:off x="8589180" y="3059207"/>
            <a:ext cx="228391" cy="505777"/>
          </a:xfrm>
          <a:prstGeom prst="line">
            <a:avLst/>
          </a:prstGeom>
          <a:noFill/>
          <a:ln w="19050" algn="ctr">
            <a:solidFill>
              <a:srgbClr val="0070C0"/>
            </a:solidFill>
            <a:round/>
          </a:ln>
        </p:spPr>
      </p:cxnSp>
      <p:sp>
        <p:nvSpPr>
          <p:cNvPr id="33" name="Text Box 66"/>
          <p:cNvSpPr txBox="1">
            <a:spLocks noChangeArrowheads="1"/>
          </p:cNvSpPr>
          <p:nvPr/>
        </p:nvSpPr>
        <p:spPr bwMode="auto">
          <a:xfrm>
            <a:off x="7880820" y="3164874"/>
            <a:ext cx="32573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onsolas" panose="020B0609020204030204" pitchFamily="49" charset="0"/>
                <a:ea typeface="微软雅黑" panose="020B0503020204020204" pitchFamily="34" charset="-122"/>
              </a:defRPr>
            </a:lvl1pPr>
            <a:lvl2pPr marL="742950" indent="-285750">
              <a:defRPr>
                <a:solidFill>
                  <a:schemeClr val="tx1"/>
                </a:solidFill>
                <a:latin typeface="Consolas" panose="020B0609020204030204" pitchFamily="49" charset="0"/>
                <a:ea typeface="微软雅黑" panose="020B0503020204020204" pitchFamily="34" charset="-122"/>
              </a:defRPr>
            </a:lvl2pPr>
            <a:lvl3pPr marL="1143000" indent="-228600">
              <a:defRPr>
                <a:solidFill>
                  <a:schemeClr val="tx1"/>
                </a:solidFill>
                <a:latin typeface="Consolas" panose="020B0609020204030204" pitchFamily="49" charset="0"/>
                <a:ea typeface="微软雅黑" panose="020B0503020204020204" pitchFamily="34" charset="-122"/>
              </a:defRPr>
            </a:lvl3pPr>
            <a:lvl4pPr marL="1600200" indent="-228600">
              <a:defRPr>
                <a:solidFill>
                  <a:schemeClr val="tx1"/>
                </a:solidFill>
                <a:latin typeface="Consolas" panose="020B0609020204030204" pitchFamily="49" charset="0"/>
                <a:ea typeface="微软雅黑" panose="020B0503020204020204" pitchFamily="34" charset="-122"/>
              </a:defRPr>
            </a:lvl4pPr>
            <a:lvl5pPr marL="2057400" indent="-228600">
              <a:defRPr>
                <a:solidFill>
                  <a:schemeClr val="tx1"/>
                </a:solidFill>
                <a:latin typeface="Consolas" panose="020B0609020204030204" pitchFamily="49" charset="0"/>
                <a:ea typeface="微软雅黑" panose="020B0503020204020204" pitchFamily="34" charset="-122"/>
              </a:defRPr>
            </a:lvl5pPr>
            <a:lvl6pPr marL="25146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6pPr>
            <a:lvl7pPr marL="29718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7pPr>
            <a:lvl8pPr marL="34290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8pPr>
            <a:lvl9pPr marL="38862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9pPr>
          </a:lstStyle>
          <a:p>
            <a:r>
              <a:rPr lang="en-US" altLang="zh-CN" sz="2000" b="1" dirty="0">
                <a:solidFill>
                  <a:srgbClr val="0000FF"/>
                </a:solidFill>
              </a:rPr>
              <a:t>2</a:t>
            </a:r>
            <a:endParaRPr lang="en-US" altLang="zh-CN" sz="2000" b="1" dirty="0">
              <a:solidFill>
                <a:srgbClr val="FF0000"/>
              </a:solidFill>
            </a:endParaRPr>
          </a:p>
        </p:txBody>
      </p:sp>
      <p:sp>
        <p:nvSpPr>
          <p:cNvPr id="34" name="Text Box 66"/>
          <p:cNvSpPr txBox="1">
            <a:spLocks noChangeArrowheads="1"/>
          </p:cNvSpPr>
          <p:nvPr/>
        </p:nvSpPr>
        <p:spPr bwMode="auto">
          <a:xfrm>
            <a:off x="8425697" y="3161038"/>
            <a:ext cx="32573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onsolas" panose="020B0609020204030204" pitchFamily="49" charset="0"/>
                <a:ea typeface="微软雅黑" panose="020B0503020204020204" pitchFamily="34" charset="-122"/>
              </a:defRPr>
            </a:lvl1pPr>
            <a:lvl2pPr marL="742950" indent="-285750">
              <a:defRPr>
                <a:solidFill>
                  <a:schemeClr val="tx1"/>
                </a:solidFill>
                <a:latin typeface="Consolas" panose="020B0609020204030204" pitchFamily="49" charset="0"/>
                <a:ea typeface="微软雅黑" panose="020B0503020204020204" pitchFamily="34" charset="-122"/>
              </a:defRPr>
            </a:lvl2pPr>
            <a:lvl3pPr marL="1143000" indent="-228600">
              <a:defRPr>
                <a:solidFill>
                  <a:schemeClr val="tx1"/>
                </a:solidFill>
                <a:latin typeface="Consolas" panose="020B0609020204030204" pitchFamily="49" charset="0"/>
                <a:ea typeface="微软雅黑" panose="020B0503020204020204" pitchFamily="34" charset="-122"/>
              </a:defRPr>
            </a:lvl3pPr>
            <a:lvl4pPr marL="1600200" indent="-228600">
              <a:defRPr>
                <a:solidFill>
                  <a:schemeClr val="tx1"/>
                </a:solidFill>
                <a:latin typeface="Consolas" panose="020B0609020204030204" pitchFamily="49" charset="0"/>
                <a:ea typeface="微软雅黑" panose="020B0503020204020204" pitchFamily="34" charset="-122"/>
              </a:defRPr>
            </a:lvl4pPr>
            <a:lvl5pPr marL="2057400" indent="-228600">
              <a:defRPr>
                <a:solidFill>
                  <a:schemeClr val="tx1"/>
                </a:solidFill>
                <a:latin typeface="Consolas" panose="020B0609020204030204" pitchFamily="49" charset="0"/>
                <a:ea typeface="微软雅黑" panose="020B0503020204020204" pitchFamily="34" charset="-122"/>
              </a:defRPr>
            </a:lvl5pPr>
            <a:lvl6pPr marL="25146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6pPr>
            <a:lvl7pPr marL="29718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7pPr>
            <a:lvl8pPr marL="34290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8pPr>
            <a:lvl9pPr marL="38862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9pPr>
          </a:lstStyle>
          <a:p>
            <a:r>
              <a:rPr lang="en-US" altLang="zh-CN" sz="2000" b="1" dirty="0">
                <a:solidFill>
                  <a:srgbClr val="0000FF"/>
                </a:solidFill>
              </a:rPr>
              <a:t>3</a:t>
            </a:r>
            <a:endParaRPr lang="en-US" altLang="zh-CN" sz="2000" b="1" dirty="0">
              <a:solidFill>
                <a:srgbClr val="FF0000"/>
              </a:solidFill>
            </a:endParaRPr>
          </a:p>
        </p:txBody>
      </p:sp>
      <p:sp>
        <p:nvSpPr>
          <p:cNvPr id="35" name="Oval 79"/>
          <p:cNvSpPr>
            <a:spLocks noChangeArrowheads="1"/>
          </p:cNvSpPr>
          <p:nvPr/>
        </p:nvSpPr>
        <p:spPr bwMode="auto">
          <a:xfrm>
            <a:off x="7878320" y="4677042"/>
            <a:ext cx="486966" cy="649288"/>
          </a:xfrm>
          <a:prstGeom prst="ellipse">
            <a:avLst/>
          </a:prstGeom>
          <a:solidFill>
            <a:srgbClr val="008000"/>
          </a:solidFill>
        </p:spPr>
        <p:style>
          <a:lnRef idx="0">
            <a:schemeClr val="accent1"/>
          </a:lnRef>
          <a:fillRef idx="3">
            <a:schemeClr val="accent1"/>
          </a:fillRef>
          <a:effectRef idx="3">
            <a:schemeClr val="accent1"/>
          </a:effectRef>
          <a:fontRef idx="minor">
            <a:schemeClr val="lt1"/>
          </a:fontRef>
        </p:style>
        <p:txBody>
          <a:bodyPr wrap="none" anchor="ctr"/>
          <a:lstStyle/>
          <a:p>
            <a:pPr algn="ctr" fontAlgn="auto">
              <a:spcBef>
                <a:spcPts val="0"/>
              </a:spcBef>
              <a:spcAft>
                <a:spcPts val="0"/>
              </a:spcAft>
              <a:defRPr/>
            </a:pPr>
            <a:r>
              <a:rPr lang="en-US" altLang="zh-CN" sz="2000" b="1" dirty="0"/>
              <a:t>P</a:t>
            </a:r>
          </a:p>
        </p:txBody>
      </p:sp>
      <p:cxnSp>
        <p:nvCxnSpPr>
          <p:cNvPr id="36" name="直接连接符 81"/>
          <p:cNvCxnSpPr>
            <a:cxnSpLocks noChangeShapeType="1"/>
            <a:endCxn id="35" idx="0"/>
          </p:cNvCxnSpPr>
          <p:nvPr/>
        </p:nvCxnSpPr>
        <p:spPr bwMode="auto">
          <a:xfrm>
            <a:off x="8109083" y="4157922"/>
            <a:ext cx="12720" cy="519120"/>
          </a:xfrm>
          <a:prstGeom prst="line">
            <a:avLst/>
          </a:prstGeom>
          <a:noFill/>
          <a:ln w="19050" algn="ctr">
            <a:solidFill>
              <a:srgbClr val="0070C0"/>
            </a:solidFill>
            <a:round/>
          </a:ln>
        </p:spPr>
      </p:cxnSp>
      <p:sp>
        <p:nvSpPr>
          <p:cNvPr id="37" name="Text Box 66"/>
          <p:cNvSpPr txBox="1">
            <a:spLocks noChangeArrowheads="1"/>
          </p:cNvSpPr>
          <p:nvPr/>
        </p:nvSpPr>
        <p:spPr bwMode="auto">
          <a:xfrm>
            <a:off x="7769612" y="4217427"/>
            <a:ext cx="32573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onsolas" panose="020B0609020204030204" pitchFamily="49" charset="0"/>
                <a:ea typeface="微软雅黑" panose="020B0503020204020204" pitchFamily="34" charset="-122"/>
              </a:defRPr>
            </a:lvl1pPr>
            <a:lvl2pPr marL="742950" indent="-285750">
              <a:defRPr>
                <a:solidFill>
                  <a:schemeClr val="tx1"/>
                </a:solidFill>
                <a:latin typeface="Consolas" panose="020B0609020204030204" pitchFamily="49" charset="0"/>
                <a:ea typeface="微软雅黑" panose="020B0503020204020204" pitchFamily="34" charset="-122"/>
              </a:defRPr>
            </a:lvl2pPr>
            <a:lvl3pPr marL="1143000" indent="-228600">
              <a:defRPr>
                <a:solidFill>
                  <a:schemeClr val="tx1"/>
                </a:solidFill>
                <a:latin typeface="Consolas" panose="020B0609020204030204" pitchFamily="49" charset="0"/>
                <a:ea typeface="微软雅黑" panose="020B0503020204020204" pitchFamily="34" charset="-122"/>
              </a:defRPr>
            </a:lvl3pPr>
            <a:lvl4pPr marL="1600200" indent="-228600">
              <a:defRPr>
                <a:solidFill>
                  <a:schemeClr val="tx1"/>
                </a:solidFill>
                <a:latin typeface="Consolas" panose="020B0609020204030204" pitchFamily="49" charset="0"/>
                <a:ea typeface="微软雅黑" panose="020B0503020204020204" pitchFamily="34" charset="-122"/>
              </a:defRPr>
            </a:lvl4pPr>
            <a:lvl5pPr marL="2057400" indent="-228600">
              <a:defRPr>
                <a:solidFill>
                  <a:schemeClr val="tx1"/>
                </a:solidFill>
                <a:latin typeface="Consolas" panose="020B0609020204030204" pitchFamily="49" charset="0"/>
                <a:ea typeface="微软雅黑" panose="020B0503020204020204" pitchFamily="34" charset="-122"/>
              </a:defRPr>
            </a:lvl5pPr>
            <a:lvl6pPr marL="25146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6pPr>
            <a:lvl7pPr marL="29718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7pPr>
            <a:lvl8pPr marL="34290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8pPr>
            <a:lvl9pPr marL="38862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9pPr>
          </a:lstStyle>
          <a:p>
            <a:r>
              <a:rPr lang="en-US" altLang="zh-CN" sz="2000" b="1" dirty="0">
                <a:solidFill>
                  <a:srgbClr val="0000FF"/>
                </a:solidFill>
              </a:rPr>
              <a:t>4</a:t>
            </a:r>
            <a:endParaRPr lang="en-US" altLang="zh-CN" sz="2000" b="1" dirty="0">
              <a:solidFill>
                <a:srgbClr val="FF0000"/>
              </a:solidFill>
            </a:endParaRPr>
          </a:p>
        </p:txBody>
      </p:sp>
      <p:sp>
        <p:nvSpPr>
          <p:cNvPr id="38" name="Text Box 80"/>
          <p:cNvSpPr txBox="1">
            <a:spLocks noChangeArrowheads="1"/>
          </p:cNvSpPr>
          <p:nvPr/>
        </p:nvSpPr>
        <p:spPr bwMode="auto">
          <a:xfrm>
            <a:off x="7866964" y="6375728"/>
            <a:ext cx="52861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onsolas" panose="020B0609020204030204" pitchFamily="49" charset="0"/>
                <a:ea typeface="微软雅黑" panose="020B0503020204020204" pitchFamily="34" charset="-122"/>
              </a:defRPr>
            </a:lvl1pPr>
            <a:lvl2pPr marL="742950" indent="-285750">
              <a:defRPr>
                <a:solidFill>
                  <a:schemeClr val="tx1"/>
                </a:solidFill>
                <a:latin typeface="Consolas" panose="020B0609020204030204" pitchFamily="49" charset="0"/>
                <a:ea typeface="微软雅黑" panose="020B0503020204020204" pitchFamily="34" charset="-122"/>
              </a:defRPr>
            </a:lvl2pPr>
            <a:lvl3pPr marL="1143000" indent="-228600">
              <a:defRPr>
                <a:solidFill>
                  <a:schemeClr val="tx1"/>
                </a:solidFill>
                <a:latin typeface="Consolas" panose="020B0609020204030204" pitchFamily="49" charset="0"/>
                <a:ea typeface="微软雅黑" panose="020B0503020204020204" pitchFamily="34" charset="-122"/>
              </a:defRPr>
            </a:lvl3pPr>
            <a:lvl4pPr marL="1600200" indent="-228600">
              <a:defRPr>
                <a:solidFill>
                  <a:schemeClr val="tx1"/>
                </a:solidFill>
                <a:latin typeface="Consolas" panose="020B0609020204030204" pitchFamily="49" charset="0"/>
                <a:ea typeface="微软雅黑" panose="020B0503020204020204" pitchFamily="34" charset="-122"/>
              </a:defRPr>
            </a:lvl4pPr>
            <a:lvl5pPr marL="2057400" indent="-228600">
              <a:defRPr>
                <a:solidFill>
                  <a:schemeClr val="tx1"/>
                </a:solidFill>
                <a:latin typeface="Consolas" panose="020B0609020204030204" pitchFamily="49" charset="0"/>
                <a:ea typeface="微软雅黑" panose="020B0503020204020204" pitchFamily="34" charset="-122"/>
              </a:defRPr>
            </a:lvl5pPr>
            <a:lvl6pPr marL="25146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6pPr>
            <a:lvl7pPr marL="29718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7pPr>
            <a:lvl8pPr marL="34290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8pPr>
            <a:lvl9pPr marL="38862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9pPr>
          </a:lstStyle>
          <a:p>
            <a:r>
              <a:rPr lang="en-US" altLang="zh-CN" sz="2000" b="1" dirty="0">
                <a:solidFill>
                  <a:srgbClr val="006600"/>
                </a:solidFill>
              </a:rPr>
              <a:t>28</a:t>
            </a:r>
          </a:p>
        </p:txBody>
      </p:sp>
      <p:cxnSp>
        <p:nvCxnSpPr>
          <p:cNvPr id="39" name="直接连接符 74"/>
          <p:cNvCxnSpPr>
            <a:cxnSpLocks noChangeShapeType="1"/>
          </p:cNvCxnSpPr>
          <p:nvPr/>
        </p:nvCxnSpPr>
        <p:spPr bwMode="auto">
          <a:xfrm>
            <a:off x="8145783" y="5261271"/>
            <a:ext cx="0" cy="530229"/>
          </a:xfrm>
          <a:prstGeom prst="line">
            <a:avLst/>
          </a:prstGeom>
          <a:noFill/>
          <a:ln w="19050" algn="ctr">
            <a:solidFill>
              <a:srgbClr val="0070C0"/>
            </a:solidFill>
            <a:round/>
          </a:ln>
        </p:spPr>
      </p:cxnSp>
      <p:sp>
        <p:nvSpPr>
          <p:cNvPr id="40" name="Text Box 66"/>
          <p:cNvSpPr txBox="1">
            <a:spLocks noChangeArrowheads="1"/>
          </p:cNvSpPr>
          <p:nvPr/>
        </p:nvSpPr>
        <p:spPr bwMode="auto">
          <a:xfrm>
            <a:off x="7802351" y="5326330"/>
            <a:ext cx="32573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onsolas" panose="020B0609020204030204" pitchFamily="49" charset="0"/>
                <a:ea typeface="微软雅黑" panose="020B0503020204020204" pitchFamily="34" charset="-122"/>
              </a:defRPr>
            </a:lvl1pPr>
            <a:lvl2pPr marL="742950" indent="-285750">
              <a:defRPr>
                <a:solidFill>
                  <a:schemeClr val="tx1"/>
                </a:solidFill>
                <a:latin typeface="Consolas" panose="020B0609020204030204" pitchFamily="49" charset="0"/>
                <a:ea typeface="微软雅黑" panose="020B0503020204020204" pitchFamily="34" charset="-122"/>
              </a:defRPr>
            </a:lvl2pPr>
            <a:lvl3pPr marL="1143000" indent="-228600">
              <a:defRPr>
                <a:solidFill>
                  <a:schemeClr val="tx1"/>
                </a:solidFill>
                <a:latin typeface="Consolas" panose="020B0609020204030204" pitchFamily="49" charset="0"/>
                <a:ea typeface="微软雅黑" panose="020B0503020204020204" pitchFamily="34" charset="-122"/>
              </a:defRPr>
            </a:lvl3pPr>
            <a:lvl4pPr marL="1600200" indent="-228600">
              <a:defRPr>
                <a:solidFill>
                  <a:schemeClr val="tx1"/>
                </a:solidFill>
                <a:latin typeface="Consolas" panose="020B0609020204030204" pitchFamily="49" charset="0"/>
                <a:ea typeface="微软雅黑" panose="020B0503020204020204" pitchFamily="34" charset="-122"/>
              </a:defRPr>
            </a:lvl4pPr>
            <a:lvl5pPr marL="2057400" indent="-228600">
              <a:defRPr>
                <a:solidFill>
                  <a:schemeClr val="tx1"/>
                </a:solidFill>
                <a:latin typeface="Consolas" panose="020B0609020204030204" pitchFamily="49" charset="0"/>
                <a:ea typeface="微软雅黑" panose="020B0503020204020204" pitchFamily="34" charset="-122"/>
              </a:defRPr>
            </a:lvl5pPr>
            <a:lvl6pPr marL="25146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6pPr>
            <a:lvl7pPr marL="29718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7pPr>
            <a:lvl8pPr marL="34290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8pPr>
            <a:lvl9pPr marL="38862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9pPr>
          </a:lstStyle>
          <a:p>
            <a:r>
              <a:rPr lang="en-US" altLang="zh-CN" sz="2000" b="1" dirty="0">
                <a:solidFill>
                  <a:srgbClr val="0000FF"/>
                </a:solidFill>
              </a:rPr>
              <a:t>1</a:t>
            </a:r>
            <a:endParaRPr lang="en-US" altLang="zh-CN" sz="2000" b="1" dirty="0">
              <a:solidFill>
                <a:srgbClr val="FF0000"/>
              </a:solidFill>
            </a:endParaRPr>
          </a:p>
        </p:txBody>
      </p:sp>
      <p:sp>
        <p:nvSpPr>
          <p:cNvPr id="41" name="Oval 62"/>
          <p:cNvSpPr>
            <a:spLocks noChangeArrowheads="1"/>
          </p:cNvSpPr>
          <p:nvPr/>
        </p:nvSpPr>
        <p:spPr bwMode="auto">
          <a:xfrm>
            <a:off x="7902300" y="5726440"/>
            <a:ext cx="486966" cy="649288"/>
          </a:xfrm>
          <a:prstGeom prst="ellipse">
            <a:avLst/>
          </a:prstGeom>
          <a:solidFill>
            <a:srgbClr val="0070C0"/>
          </a:solidFill>
        </p:spPr>
        <p:style>
          <a:lnRef idx="0">
            <a:schemeClr val="accent1"/>
          </a:lnRef>
          <a:fillRef idx="3">
            <a:schemeClr val="accent1"/>
          </a:fillRef>
          <a:effectRef idx="3">
            <a:schemeClr val="accent1"/>
          </a:effectRef>
          <a:fontRef idx="minor">
            <a:schemeClr val="lt1"/>
          </a:fontRef>
        </p:style>
        <p:txBody>
          <a:bodyPr wrap="none" anchor="ctr"/>
          <a:lstStyle/>
          <a:p>
            <a:pPr algn="ctr"/>
            <a:r>
              <a:rPr lang="en-US" altLang="zh-CN" sz="2000" b="1" dirty="0"/>
              <a:t>A</a:t>
            </a:r>
          </a:p>
        </p:txBody>
      </p:sp>
      <p:sp>
        <p:nvSpPr>
          <p:cNvPr id="42" name="Oval 79"/>
          <p:cNvSpPr>
            <a:spLocks noChangeArrowheads="1"/>
          </p:cNvSpPr>
          <p:nvPr/>
        </p:nvSpPr>
        <p:spPr bwMode="auto">
          <a:xfrm>
            <a:off x="5782124" y="4744721"/>
            <a:ext cx="486966" cy="649288"/>
          </a:xfrm>
          <a:prstGeom prst="ellipse">
            <a:avLst/>
          </a:prstGeom>
          <a:solidFill>
            <a:srgbClr val="008000"/>
          </a:solidFill>
        </p:spPr>
        <p:style>
          <a:lnRef idx="0">
            <a:schemeClr val="accent1"/>
          </a:lnRef>
          <a:fillRef idx="3">
            <a:schemeClr val="accent1"/>
          </a:fillRef>
          <a:effectRef idx="3">
            <a:schemeClr val="accent1"/>
          </a:effectRef>
          <a:fontRef idx="minor">
            <a:schemeClr val="lt1"/>
          </a:fontRef>
        </p:style>
        <p:txBody>
          <a:bodyPr wrap="none" anchor="ctr"/>
          <a:lstStyle/>
          <a:p>
            <a:pPr algn="ctr" fontAlgn="auto">
              <a:spcBef>
                <a:spcPts val="0"/>
              </a:spcBef>
              <a:spcAft>
                <a:spcPts val="0"/>
              </a:spcAft>
              <a:defRPr/>
            </a:pPr>
            <a:r>
              <a:rPr lang="en-US" altLang="zh-CN" sz="2000" b="1" dirty="0"/>
              <a:t>M</a:t>
            </a:r>
          </a:p>
        </p:txBody>
      </p:sp>
      <p:cxnSp>
        <p:nvCxnSpPr>
          <p:cNvPr id="43" name="直接连接符 81"/>
          <p:cNvCxnSpPr>
            <a:cxnSpLocks noChangeShapeType="1"/>
            <a:endCxn id="42" idx="0"/>
          </p:cNvCxnSpPr>
          <p:nvPr/>
        </p:nvCxnSpPr>
        <p:spPr bwMode="auto">
          <a:xfrm>
            <a:off x="6012887" y="4225601"/>
            <a:ext cx="12720" cy="519120"/>
          </a:xfrm>
          <a:prstGeom prst="line">
            <a:avLst/>
          </a:prstGeom>
          <a:noFill/>
          <a:ln w="19050" algn="ctr">
            <a:solidFill>
              <a:srgbClr val="0070C0"/>
            </a:solidFill>
            <a:round/>
          </a:ln>
        </p:spPr>
      </p:cxnSp>
      <p:sp>
        <p:nvSpPr>
          <p:cNvPr id="44" name="Text Box 66"/>
          <p:cNvSpPr txBox="1">
            <a:spLocks noChangeArrowheads="1"/>
          </p:cNvSpPr>
          <p:nvPr/>
        </p:nvSpPr>
        <p:spPr bwMode="auto">
          <a:xfrm>
            <a:off x="5673416" y="4285106"/>
            <a:ext cx="32573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onsolas" panose="020B0609020204030204" pitchFamily="49" charset="0"/>
                <a:ea typeface="微软雅黑" panose="020B0503020204020204" pitchFamily="34" charset="-122"/>
              </a:defRPr>
            </a:lvl1pPr>
            <a:lvl2pPr marL="742950" indent="-285750">
              <a:defRPr>
                <a:solidFill>
                  <a:schemeClr val="tx1"/>
                </a:solidFill>
                <a:latin typeface="Consolas" panose="020B0609020204030204" pitchFamily="49" charset="0"/>
                <a:ea typeface="微软雅黑" panose="020B0503020204020204" pitchFamily="34" charset="-122"/>
              </a:defRPr>
            </a:lvl2pPr>
            <a:lvl3pPr marL="1143000" indent="-228600">
              <a:defRPr>
                <a:solidFill>
                  <a:schemeClr val="tx1"/>
                </a:solidFill>
                <a:latin typeface="Consolas" panose="020B0609020204030204" pitchFamily="49" charset="0"/>
                <a:ea typeface="微软雅黑" panose="020B0503020204020204" pitchFamily="34" charset="-122"/>
              </a:defRPr>
            </a:lvl3pPr>
            <a:lvl4pPr marL="1600200" indent="-228600">
              <a:defRPr>
                <a:solidFill>
                  <a:schemeClr val="tx1"/>
                </a:solidFill>
                <a:latin typeface="Consolas" panose="020B0609020204030204" pitchFamily="49" charset="0"/>
                <a:ea typeface="微软雅黑" panose="020B0503020204020204" pitchFamily="34" charset="-122"/>
              </a:defRPr>
            </a:lvl4pPr>
            <a:lvl5pPr marL="2057400" indent="-228600">
              <a:defRPr>
                <a:solidFill>
                  <a:schemeClr val="tx1"/>
                </a:solidFill>
                <a:latin typeface="Consolas" panose="020B0609020204030204" pitchFamily="49" charset="0"/>
                <a:ea typeface="微软雅黑" panose="020B0503020204020204" pitchFamily="34" charset="-122"/>
              </a:defRPr>
            </a:lvl5pPr>
            <a:lvl6pPr marL="25146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6pPr>
            <a:lvl7pPr marL="29718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7pPr>
            <a:lvl8pPr marL="34290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8pPr>
            <a:lvl9pPr marL="38862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9pPr>
          </a:lstStyle>
          <a:p>
            <a:r>
              <a:rPr lang="en-US" altLang="zh-CN" sz="2000" b="1" dirty="0">
                <a:solidFill>
                  <a:srgbClr val="0000FF"/>
                </a:solidFill>
              </a:rPr>
              <a:t>3</a:t>
            </a:r>
            <a:endParaRPr lang="en-US" altLang="zh-CN" sz="2000" b="1" dirty="0">
              <a:solidFill>
                <a:srgbClr val="FF0000"/>
              </a:solidFill>
            </a:endParaRPr>
          </a:p>
        </p:txBody>
      </p:sp>
      <p:sp>
        <p:nvSpPr>
          <p:cNvPr id="45" name="Text Box 80"/>
          <p:cNvSpPr txBox="1">
            <a:spLocks noChangeArrowheads="1"/>
          </p:cNvSpPr>
          <p:nvPr/>
        </p:nvSpPr>
        <p:spPr bwMode="auto">
          <a:xfrm>
            <a:off x="5787215" y="6478458"/>
            <a:ext cx="52861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onsolas" panose="020B0609020204030204" pitchFamily="49" charset="0"/>
                <a:ea typeface="微软雅黑" panose="020B0503020204020204" pitchFamily="34" charset="-122"/>
              </a:defRPr>
            </a:lvl1pPr>
            <a:lvl2pPr marL="742950" indent="-285750">
              <a:defRPr>
                <a:solidFill>
                  <a:schemeClr val="tx1"/>
                </a:solidFill>
                <a:latin typeface="Consolas" panose="020B0609020204030204" pitchFamily="49" charset="0"/>
                <a:ea typeface="微软雅黑" panose="020B0503020204020204" pitchFamily="34" charset="-122"/>
              </a:defRPr>
            </a:lvl2pPr>
            <a:lvl3pPr marL="1143000" indent="-228600">
              <a:defRPr>
                <a:solidFill>
                  <a:schemeClr val="tx1"/>
                </a:solidFill>
                <a:latin typeface="Consolas" panose="020B0609020204030204" pitchFamily="49" charset="0"/>
                <a:ea typeface="微软雅黑" panose="020B0503020204020204" pitchFamily="34" charset="-122"/>
              </a:defRPr>
            </a:lvl3pPr>
            <a:lvl4pPr marL="1600200" indent="-228600">
              <a:defRPr>
                <a:solidFill>
                  <a:schemeClr val="tx1"/>
                </a:solidFill>
                <a:latin typeface="Consolas" panose="020B0609020204030204" pitchFamily="49" charset="0"/>
                <a:ea typeface="微软雅黑" panose="020B0503020204020204" pitchFamily="34" charset="-122"/>
              </a:defRPr>
            </a:lvl4pPr>
            <a:lvl5pPr marL="2057400" indent="-228600">
              <a:defRPr>
                <a:solidFill>
                  <a:schemeClr val="tx1"/>
                </a:solidFill>
                <a:latin typeface="Consolas" panose="020B0609020204030204" pitchFamily="49" charset="0"/>
                <a:ea typeface="微软雅黑" panose="020B0503020204020204" pitchFamily="34" charset="-122"/>
              </a:defRPr>
            </a:lvl5pPr>
            <a:lvl6pPr marL="25146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6pPr>
            <a:lvl7pPr marL="29718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7pPr>
            <a:lvl8pPr marL="34290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8pPr>
            <a:lvl9pPr marL="38862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9pPr>
          </a:lstStyle>
          <a:p>
            <a:r>
              <a:rPr lang="en-US" altLang="zh-CN" sz="2000" b="1" dirty="0">
                <a:solidFill>
                  <a:srgbClr val="006600"/>
                </a:solidFill>
              </a:rPr>
              <a:t>23</a:t>
            </a:r>
          </a:p>
        </p:txBody>
      </p:sp>
      <p:cxnSp>
        <p:nvCxnSpPr>
          <p:cNvPr id="46" name="直接连接符 74"/>
          <p:cNvCxnSpPr>
            <a:cxnSpLocks noChangeShapeType="1"/>
          </p:cNvCxnSpPr>
          <p:nvPr/>
        </p:nvCxnSpPr>
        <p:spPr bwMode="auto">
          <a:xfrm>
            <a:off x="6072342" y="5340251"/>
            <a:ext cx="0" cy="530229"/>
          </a:xfrm>
          <a:prstGeom prst="line">
            <a:avLst/>
          </a:prstGeom>
          <a:noFill/>
          <a:ln w="19050" algn="ctr">
            <a:solidFill>
              <a:srgbClr val="0070C0"/>
            </a:solidFill>
            <a:round/>
          </a:ln>
        </p:spPr>
      </p:cxnSp>
      <p:sp>
        <p:nvSpPr>
          <p:cNvPr id="47" name="Text Box 66"/>
          <p:cNvSpPr txBox="1">
            <a:spLocks noChangeArrowheads="1"/>
          </p:cNvSpPr>
          <p:nvPr/>
        </p:nvSpPr>
        <p:spPr bwMode="auto">
          <a:xfrm>
            <a:off x="5728910" y="5405310"/>
            <a:ext cx="32573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onsolas" panose="020B0609020204030204" pitchFamily="49" charset="0"/>
                <a:ea typeface="微软雅黑" panose="020B0503020204020204" pitchFamily="34" charset="-122"/>
              </a:defRPr>
            </a:lvl1pPr>
            <a:lvl2pPr marL="742950" indent="-285750">
              <a:defRPr>
                <a:solidFill>
                  <a:schemeClr val="tx1"/>
                </a:solidFill>
                <a:latin typeface="Consolas" panose="020B0609020204030204" pitchFamily="49" charset="0"/>
                <a:ea typeface="微软雅黑" panose="020B0503020204020204" pitchFamily="34" charset="-122"/>
              </a:defRPr>
            </a:lvl2pPr>
            <a:lvl3pPr marL="1143000" indent="-228600">
              <a:defRPr>
                <a:solidFill>
                  <a:schemeClr val="tx1"/>
                </a:solidFill>
                <a:latin typeface="Consolas" panose="020B0609020204030204" pitchFamily="49" charset="0"/>
                <a:ea typeface="微软雅黑" panose="020B0503020204020204" pitchFamily="34" charset="-122"/>
              </a:defRPr>
            </a:lvl3pPr>
            <a:lvl4pPr marL="1600200" indent="-228600">
              <a:defRPr>
                <a:solidFill>
                  <a:schemeClr val="tx1"/>
                </a:solidFill>
                <a:latin typeface="Consolas" panose="020B0609020204030204" pitchFamily="49" charset="0"/>
                <a:ea typeface="微软雅黑" panose="020B0503020204020204" pitchFamily="34" charset="-122"/>
              </a:defRPr>
            </a:lvl4pPr>
            <a:lvl5pPr marL="2057400" indent="-228600">
              <a:defRPr>
                <a:solidFill>
                  <a:schemeClr val="tx1"/>
                </a:solidFill>
                <a:latin typeface="Consolas" panose="020B0609020204030204" pitchFamily="49" charset="0"/>
                <a:ea typeface="微软雅黑" panose="020B0503020204020204" pitchFamily="34" charset="-122"/>
              </a:defRPr>
            </a:lvl5pPr>
            <a:lvl6pPr marL="25146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6pPr>
            <a:lvl7pPr marL="29718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7pPr>
            <a:lvl8pPr marL="34290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8pPr>
            <a:lvl9pPr marL="38862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9pPr>
          </a:lstStyle>
          <a:p>
            <a:r>
              <a:rPr lang="en-US" altLang="zh-CN" sz="2000" b="1" dirty="0">
                <a:solidFill>
                  <a:srgbClr val="0000FF"/>
                </a:solidFill>
              </a:rPr>
              <a:t>1</a:t>
            </a:r>
            <a:endParaRPr lang="en-US" altLang="zh-CN" sz="2000" b="1" dirty="0">
              <a:solidFill>
                <a:srgbClr val="FF0000"/>
              </a:solidFill>
            </a:endParaRPr>
          </a:p>
        </p:txBody>
      </p:sp>
      <p:sp>
        <p:nvSpPr>
          <p:cNvPr id="48" name="Oval 62"/>
          <p:cNvSpPr>
            <a:spLocks noChangeArrowheads="1"/>
          </p:cNvSpPr>
          <p:nvPr/>
        </p:nvSpPr>
        <p:spPr bwMode="auto">
          <a:xfrm>
            <a:off x="5828859" y="5805420"/>
            <a:ext cx="486966" cy="649288"/>
          </a:xfrm>
          <a:prstGeom prst="ellipse">
            <a:avLst/>
          </a:prstGeom>
          <a:solidFill>
            <a:srgbClr val="0070C0"/>
          </a:solidFill>
        </p:spPr>
        <p:style>
          <a:lnRef idx="0">
            <a:schemeClr val="accent1"/>
          </a:lnRef>
          <a:fillRef idx="3">
            <a:schemeClr val="accent1"/>
          </a:fillRef>
          <a:effectRef idx="3">
            <a:schemeClr val="accent1"/>
          </a:effectRef>
          <a:fontRef idx="minor">
            <a:schemeClr val="lt1"/>
          </a:fontRef>
        </p:style>
        <p:txBody>
          <a:bodyPr wrap="none" anchor="ctr"/>
          <a:lstStyle/>
          <a:p>
            <a:pPr algn="ctr"/>
            <a:r>
              <a:rPr lang="en-US" altLang="zh-CN" sz="2000" b="1" dirty="0"/>
              <a:t>A</a:t>
            </a:r>
          </a:p>
        </p:txBody>
      </p:sp>
      <p:sp>
        <p:nvSpPr>
          <p:cNvPr id="2" name="矩形 1">
            <a:extLst>
              <a:ext uri="{FF2B5EF4-FFF2-40B4-BE49-F238E27FC236}">
                <a16:creationId xmlns:a16="http://schemas.microsoft.com/office/drawing/2014/main" id="{048D7EFA-46C0-CC4B-5D44-5EEAB4BE01D2}"/>
              </a:ext>
            </a:extLst>
          </p:cNvPr>
          <p:cNvSpPr/>
          <p:nvPr/>
        </p:nvSpPr>
        <p:spPr>
          <a:xfrm>
            <a:off x="248473" y="545303"/>
            <a:ext cx="4754876" cy="4031873"/>
          </a:xfrm>
          <a:prstGeom prst="rect">
            <a:avLst/>
          </a:prstGeom>
        </p:spPr>
        <p:txBody>
          <a:bodyPr wrap="square">
            <a:spAutoFit/>
          </a:bodyPr>
          <a:lstStyle/>
          <a:p>
            <a:pPr marL="0" indent="0">
              <a:buNone/>
            </a:pPr>
            <a:r>
              <a:rPr lang="en-US" altLang="zh-CN" sz="3200" b="1" dirty="0">
                <a:latin typeface="+mn-lt"/>
                <a:ea typeface="+mn-ea"/>
              </a:rPr>
              <a:t>6</a:t>
            </a:r>
            <a:r>
              <a:rPr lang="zh-CN" altLang="en-US" sz="3200" b="1" dirty="0">
                <a:latin typeface="+mn-lt"/>
                <a:ea typeface="+mn-ea"/>
              </a:rPr>
              <a:t>）</a:t>
            </a:r>
            <a:r>
              <a:rPr lang="en-US" altLang="zh-CN" sz="3200" b="1" dirty="0">
                <a:latin typeface="+mn-lt"/>
                <a:ea typeface="+mn-ea"/>
              </a:rPr>
              <a:t>G </a:t>
            </a:r>
            <a:r>
              <a:rPr lang="zh-CN" altLang="en-US" sz="3200" b="1" dirty="0">
                <a:latin typeface="+mn-lt"/>
                <a:ea typeface="+mn-ea"/>
              </a:rPr>
              <a:t>的路径为 </a:t>
            </a:r>
            <a:r>
              <a:rPr lang="en-US" altLang="zh-CN" sz="3200" b="1" dirty="0">
                <a:latin typeface="+mn-lt"/>
                <a:ea typeface="+mn-ea"/>
              </a:rPr>
              <a:t>7</a:t>
            </a:r>
            <a:r>
              <a:rPr lang="zh-CN" altLang="en-US" sz="3200" b="1" dirty="0">
                <a:latin typeface="+mn-lt"/>
                <a:ea typeface="+mn-ea"/>
              </a:rPr>
              <a:t>，是堆中最小元素，成为下一扩展结点，扩展结点 </a:t>
            </a:r>
            <a:r>
              <a:rPr lang="en-US" altLang="zh-CN" sz="3200" b="1" dirty="0">
                <a:latin typeface="+mn-lt"/>
                <a:ea typeface="+mn-ea"/>
              </a:rPr>
              <a:t>G</a:t>
            </a:r>
            <a:r>
              <a:rPr lang="zh-CN" altLang="en-US" sz="3200" b="1" dirty="0">
                <a:latin typeface="+mn-lt"/>
                <a:ea typeface="+mn-ea"/>
              </a:rPr>
              <a:t>，</a:t>
            </a:r>
            <a:r>
              <a:rPr lang="en-US" altLang="zh-CN" sz="3200" b="1" dirty="0">
                <a:latin typeface="+mn-lt"/>
                <a:ea typeface="+mn-ea"/>
              </a:rPr>
              <a:t>G </a:t>
            </a:r>
            <a:r>
              <a:rPr lang="zh-CN" altLang="en-US" sz="3200" b="1" dirty="0">
                <a:latin typeface="+mn-lt"/>
                <a:ea typeface="+mn-ea"/>
              </a:rPr>
              <a:t>的孩子结点 </a:t>
            </a:r>
            <a:r>
              <a:rPr lang="en-US" altLang="zh-CN" sz="3200" b="1" dirty="0">
                <a:latin typeface="+mn-lt"/>
                <a:ea typeface="+mn-ea"/>
              </a:rPr>
              <a:t>M </a:t>
            </a:r>
            <a:r>
              <a:rPr lang="zh-CN" altLang="en-US" sz="3200" b="1" dirty="0">
                <a:latin typeface="+mn-lt"/>
                <a:ea typeface="+mn-ea"/>
              </a:rPr>
              <a:t>为叶结点，是问题的一个可行解，路程为 </a:t>
            </a:r>
            <a:r>
              <a:rPr lang="en-US" altLang="zh-CN" sz="3200" b="1" dirty="0">
                <a:latin typeface="+mn-lt"/>
                <a:ea typeface="+mn-ea"/>
              </a:rPr>
              <a:t>23</a:t>
            </a:r>
            <a:r>
              <a:rPr lang="zh-CN" altLang="en-US" sz="3200" b="1" dirty="0">
                <a:latin typeface="+mn-lt"/>
                <a:ea typeface="+mn-ea"/>
              </a:rPr>
              <a:t>，这是当前最优的解，此时 </a:t>
            </a:r>
            <a:r>
              <a:rPr lang="en-US" altLang="zh-CN" sz="3200" b="1" dirty="0">
                <a:latin typeface="+mn-lt"/>
                <a:ea typeface="+mn-ea"/>
              </a:rPr>
              <a:t>G </a:t>
            </a:r>
            <a:r>
              <a:rPr lang="zh-CN" altLang="en-US" sz="3200" b="1" dirty="0">
                <a:latin typeface="+mn-lt"/>
                <a:ea typeface="+mn-ea"/>
              </a:rPr>
              <a:t>已扩展完毕，成为 死结点，舍弃 </a:t>
            </a:r>
            <a:r>
              <a:rPr lang="en-US" altLang="zh-CN" sz="3200" b="1" dirty="0">
                <a:latin typeface="+mn-lt"/>
                <a:ea typeface="+mn-ea"/>
              </a:rPr>
              <a:t>G</a:t>
            </a:r>
            <a:r>
              <a:rPr lang="zh-CN" altLang="en-US" sz="3200" b="1" dirty="0">
                <a:latin typeface="+mn-lt"/>
                <a:ea typeface="+mn-ea"/>
              </a:rPr>
              <a:t>。</a:t>
            </a:r>
          </a:p>
        </p:txBody>
      </p:sp>
    </p:spTree>
    <p:extLst>
      <p:ext uri="{BB962C8B-B14F-4D97-AF65-F5344CB8AC3E}">
        <p14:creationId xmlns:p14="http://schemas.microsoft.com/office/powerpoint/2010/main" val="2010075606"/>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val 62"/>
          <p:cNvSpPr>
            <a:spLocks noChangeArrowheads="1"/>
          </p:cNvSpPr>
          <p:nvPr/>
        </p:nvSpPr>
        <p:spPr bwMode="auto">
          <a:xfrm>
            <a:off x="6692149" y="173523"/>
            <a:ext cx="486966" cy="649288"/>
          </a:xfrm>
          <a:prstGeom prst="ellipse">
            <a:avLst/>
          </a:prstGeom>
          <a:solidFill>
            <a:srgbClr val="0070C0"/>
          </a:solidFill>
        </p:spPr>
        <p:style>
          <a:lnRef idx="0">
            <a:schemeClr val="accent1"/>
          </a:lnRef>
          <a:fillRef idx="3">
            <a:schemeClr val="accent1"/>
          </a:fillRef>
          <a:effectRef idx="3">
            <a:schemeClr val="accent1"/>
          </a:effectRef>
          <a:fontRef idx="minor">
            <a:schemeClr val="lt1"/>
          </a:fontRef>
        </p:style>
        <p:txBody>
          <a:bodyPr wrap="none" anchor="ctr"/>
          <a:lstStyle/>
          <a:p>
            <a:pPr algn="ctr"/>
            <a:r>
              <a:rPr lang="en-US" altLang="zh-CN" sz="2000" b="1" dirty="0"/>
              <a:t>A</a:t>
            </a:r>
          </a:p>
        </p:txBody>
      </p:sp>
      <p:sp>
        <p:nvSpPr>
          <p:cNvPr id="5" name="Oval 64"/>
          <p:cNvSpPr>
            <a:spLocks noChangeArrowheads="1"/>
          </p:cNvSpPr>
          <p:nvPr/>
        </p:nvSpPr>
        <p:spPr bwMode="auto">
          <a:xfrm>
            <a:off x="6709851" y="1353040"/>
            <a:ext cx="486965" cy="649288"/>
          </a:xfrm>
          <a:prstGeom prst="ellipse">
            <a:avLst/>
          </a:prstGeom>
          <a:solidFill>
            <a:srgbClr val="0070C0"/>
          </a:solidFill>
        </p:spPr>
        <p:style>
          <a:lnRef idx="0">
            <a:schemeClr val="accent1"/>
          </a:lnRef>
          <a:fillRef idx="3">
            <a:schemeClr val="accent1"/>
          </a:fillRef>
          <a:effectRef idx="3">
            <a:schemeClr val="accent1"/>
          </a:effectRef>
          <a:fontRef idx="minor">
            <a:schemeClr val="lt1"/>
          </a:fontRef>
        </p:style>
        <p:txBody>
          <a:bodyPr wrap="none" anchor="ctr"/>
          <a:lstStyle/>
          <a:p>
            <a:pPr algn="ctr" fontAlgn="auto">
              <a:spcBef>
                <a:spcPts val="0"/>
              </a:spcBef>
              <a:spcAft>
                <a:spcPts val="0"/>
              </a:spcAft>
              <a:defRPr/>
            </a:pPr>
            <a:r>
              <a:rPr lang="en-US" altLang="zh-CN" sz="2000" b="1" dirty="0"/>
              <a:t>B</a:t>
            </a:r>
          </a:p>
        </p:txBody>
      </p:sp>
      <p:cxnSp>
        <p:nvCxnSpPr>
          <p:cNvPr id="6" name="直接连接符 74"/>
          <p:cNvCxnSpPr>
            <a:cxnSpLocks noChangeShapeType="1"/>
          </p:cNvCxnSpPr>
          <p:nvPr/>
        </p:nvCxnSpPr>
        <p:spPr bwMode="auto">
          <a:xfrm>
            <a:off x="6953334" y="822811"/>
            <a:ext cx="0" cy="530229"/>
          </a:xfrm>
          <a:prstGeom prst="line">
            <a:avLst/>
          </a:prstGeom>
          <a:noFill/>
          <a:ln w="19050" algn="ctr">
            <a:solidFill>
              <a:srgbClr val="0070C0"/>
            </a:solidFill>
            <a:round/>
          </a:ln>
        </p:spPr>
      </p:cxnSp>
      <p:sp>
        <p:nvSpPr>
          <p:cNvPr id="7" name="Text Box 66"/>
          <p:cNvSpPr txBox="1">
            <a:spLocks noChangeArrowheads="1"/>
          </p:cNvSpPr>
          <p:nvPr/>
        </p:nvSpPr>
        <p:spPr bwMode="auto">
          <a:xfrm>
            <a:off x="6609902" y="887870"/>
            <a:ext cx="32573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onsolas" panose="020B0609020204030204" pitchFamily="49" charset="0"/>
                <a:ea typeface="微软雅黑" panose="020B0503020204020204" pitchFamily="34" charset="-122"/>
              </a:defRPr>
            </a:lvl1pPr>
            <a:lvl2pPr marL="742950" indent="-285750">
              <a:defRPr>
                <a:solidFill>
                  <a:schemeClr val="tx1"/>
                </a:solidFill>
                <a:latin typeface="Consolas" panose="020B0609020204030204" pitchFamily="49" charset="0"/>
                <a:ea typeface="微软雅黑" panose="020B0503020204020204" pitchFamily="34" charset="-122"/>
              </a:defRPr>
            </a:lvl2pPr>
            <a:lvl3pPr marL="1143000" indent="-228600">
              <a:defRPr>
                <a:solidFill>
                  <a:schemeClr val="tx1"/>
                </a:solidFill>
                <a:latin typeface="Consolas" panose="020B0609020204030204" pitchFamily="49" charset="0"/>
                <a:ea typeface="微软雅黑" panose="020B0503020204020204" pitchFamily="34" charset="-122"/>
              </a:defRPr>
            </a:lvl3pPr>
            <a:lvl4pPr marL="1600200" indent="-228600">
              <a:defRPr>
                <a:solidFill>
                  <a:schemeClr val="tx1"/>
                </a:solidFill>
                <a:latin typeface="Consolas" panose="020B0609020204030204" pitchFamily="49" charset="0"/>
                <a:ea typeface="微软雅黑" panose="020B0503020204020204" pitchFamily="34" charset="-122"/>
              </a:defRPr>
            </a:lvl4pPr>
            <a:lvl5pPr marL="2057400" indent="-228600">
              <a:defRPr>
                <a:solidFill>
                  <a:schemeClr val="tx1"/>
                </a:solidFill>
                <a:latin typeface="Consolas" panose="020B0609020204030204" pitchFamily="49" charset="0"/>
                <a:ea typeface="微软雅黑" panose="020B0503020204020204" pitchFamily="34" charset="-122"/>
              </a:defRPr>
            </a:lvl5pPr>
            <a:lvl6pPr marL="25146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6pPr>
            <a:lvl7pPr marL="29718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7pPr>
            <a:lvl8pPr marL="34290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8pPr>
            <a:lvl9pPr marL="38862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9pPr>
          </a:lstStyle>
          <a:p>
            <a:r>
              <a:rPr lang="en-US" altLang="zh-CN" sz="2000" b="1" dirty="0">
                <a:solidFill>
                  <a:srgbClr val="0000FF"/>
                </a:solidFill>
              </a:rPr>
              <a:t>1</a:t>
            </a:r>
            <a:endParaRPr lang="en-US" altLang="zh-CN" sz="2000" b="1" dirty="0">
              <a:solidFill>
                <a:srgbClr val="FF0000"/>
              </a:solidFill>
            </a:endParaRPr>
          </a:p>
        </p:txBody>
      </p:sp>
      <p:sp>
        <p:nvSpPr>
          <p:cNvPr id="8" name="Oval 100"/>
          <p:cNvSpPr>
            <a:spLocks noChangeArrowheads="1"/>
          </p:cNvSpPr>
          <p:nvPr/>
        </p:nvSpPr>
        <p:spPr bwMode="auto">
          <a:xfrm>
            <a:off x="5380535" y="2458297"/>
            <a:ext cx="486966" cy="649288"/>
          </a:xfrm>
          <a:prstGeom prst="ellipse">
            <a:avLst/>
          </a:prstGeom>
          <a:solidFill>
            <a:srgbClr val="0070C0"/>
          </a:solidFill>
        </p:spPr>
        <p:style>
          <a:lnRef idx="0">
            <a:schemeClr val="accent1"/>
          </a:lnRef>
          <a:fillRef idx="3">
            <a:schemeClr val="accent1"/>
          </a:fillRef>
          <a:effectRef idx="3">
            <a:schemeClr val="accent1"/>
          </a:effectRef>
          <a:fontRef idx="minor">
            <a:schemeClr val="lt1"/>
          </a:fontRef>
        </p:style>
        <p:txBody>
          <a:bodyPr wrap="none" anchor="ctr"/>
          <a:lstStyle/>
          <a:p>
            <a:pPr algn="ctr" fontAlgn="auto">
              <a:spcBef>
                <a:spcPts val="0"/>
              </a:spcBef>
              <a:spcAft>
                <a:spcPts val="0"/>
              </a:spcAft>
              <a:defRPr/>
            </a:pPr>
            <a:r>
              <a:rPr lang="en-US" altLang="zh-CN" sz="2000" b="1" dirty="0"/>
              <a:t>C</a:t>
            </a:r>
          </a:p>
        </p:txBody>
      </p:sp>
      <p:cxnSp>
        <p:nvCxnSpPr>
          <p:cNvPr id="9" name="直接连接符 8"/>
          <p:cNvCxnSpPr>
            <a:cxnSpLocks noChangeShapeType="1"/>
            <a:stCxn id="5" idx="3"/>
            <a:endCxn id="8" idx="7"/>
          </p:cNvCxnSpPr>
          <p:nvPr/>
        </p:nvCxnSpPr>
        <p:spPr bwMode="auto">
          <a:xfrm flipH="1">
            <a:off x="5796186" y="1907242"/>
            <a:ext cx="984979" cy="646141"/>
          </a:xfrm>
          <a:prstGeom prst="line">
            <a:avLst/>
          </a:prstGeom>
          <a:noFill/>
          <a:ln w="19050" algn="ctr">
            <a:solidFill>
              <a:srgbClr val="0070C0"/>
            </a:solidFill>
            <a:round/>
          </a:ln>
        </p:spPr>
      </p:cxnSp>
      <p:sp>
        <p:nvSpPr>
          <p:cNvPr id="10" name="Oval 100"/>
          <p:cNvSpPr>
            <a:spLocks noChangeArrowheads="1"/>
          </p:cNvSpPr>
          <p:nvPr/>
        </p:nvSpPr>
        <p:spPr bwMode="auto">
          <a:xfrm>
            <a:off x="8199165" y="2458297"/>
            <a:ext cx="486966" cy="649288"/>
          </a:xfrm>
          <a:prstGeom prst="ellipse">
            <a:avLst/>
          </a:prstGeom>
          <a:solidFill>
            <a:srgbClr val="0070C0"/>
          </a:solidFill>
        </p:spPr>
        <p:style>
          <a:lnRef idx="0">
            <a:schemeClr val="accent1"/>
          </a:lnRef>
          <a:fillRef idx="3">
            <a:schemeClr val="accent1"/>
          </a:fillRef>
          <a:effectRef idx="3">
            <a:schemeClr val="accent1"/>
          </a:effectRef>
          <a:fontRef idx="minor">
            <a:schemeClr val="lt1"/>
          </a:fontRef>
        </p:style>
        <p:txBody>
          <a:bodyPr wrap="none" anchor="ctr"/>
          <a:lstStyle/>
          <a:p>
            <a:pPr algn="ctr" fontAlgn="auto">
              <a:spcBef>
                <a:spcPts val="0"/>
              </a:spcBef>
              <a:spcAft>
                <a:spcPts val="0"/>
              </a:spcAft>
              <a:defRPr/>
            </a:pPr>
            <a:r>
              <a:rPr lang="en-US" altLang="zh-CN" sz="2000" b="1" dirty="0"/>
              <a:t>E</a:t>
            </a:r>
          </a:p>
        </p:txBody>
      </p:sp>
      <p:cxnSp>
        <p:nvCxnSpPr>
          <p:cNvPr id="11" name="直接连接符 10"/>
          <p:cNvCxnSpPr>
            <a:cxnSpLocks noChangeShapeType="1"/>
            <a:stCxn id="5" idx="5"/>
            <a:endCxn id="10" idx="1"/>
          </p:cNvCxnSpPr>
          <p:nvPr/>
        </p:nvCxnSpPr>
        <p:spPr bwMode="auto">
          <a:xfrm>
            <a:off x="7125502" y="1907242"/>
            <a:ext cx="1144978" cy="646141"/>
          </a:xfrm>
          <a:prstGeom prst="line">
            <a:avLst/>
          </a:prstGeom>
          <a:noFill/>
          <a:ln w="19050" algn="ctr">
            <a:solidFill>
              <a:srgbClr val="0070C0"/>
            </a:solidFill>
            <a:round/>
          </a:ln>
        </p:spPr>
      </p:cxnSp>
      <p:sp>
        <p:nvSpPr>
          <p:cNvPr id="12" name="Oval 64"/>
          <p:cNvSpPr>
            <a:spLocks noChangeArrowheads="1"/>
          </p:cNvSpPr>
          <p:nvPr/>
        </p:nvSpPr>
        <p:spPr bwMode="auto">
          <a:xfrm>
            <a:off x="6732240" y="2420888"/>
            <a:ext cx="486965" cy="649288"/>
          </a:xfrm>
          <a:prstGeom prst="ellipse">
            <a:avLst/>
          </a:prstGeom>
          <a:solidFill>
            <a:srgbClr val="0070C0"/>
          </a:solidFill>
        </p:spPr>
        <p:style>
          <a:lnRef idx="0">
            <a:schemeClr val="accent1"/>
          </a:lnRef>
          <a:fillRef idx="3">
            <a:schemeClr val="accent1"/>
          </a:fillRef>
          <a:effectRef idx="3">
            <a:schemeClr val="accent1"/>
          </a:effectRef>
          <a:fontRef idx="minor">
            <a:schemeClr val="lt1"/>
          </a:fontRef>
        </p:style>
        <p:txBody>
          <a:bodyPr wrap="none" anchor="ctr"/>
          <a:lstStyle/>
          <a:p>
            <a:pPr algn="ctr" fontAlgn="auto">
              <a:spcBef>
                <a:spcPts val="0"/>
              </a:spcBef>
              <a:spcAft>
                <a:spcPts val="0"/>
              </a:spcAft>
              <a:defRPr/>
            </a:pPr>
            <a:r>
              <a:rPr lang="en-US" altLang="zh-CN" sz="2000" b="1" dirty="0"/>
              <a:t>D</a:t>
            </a:r>
          </a:p>
        </p:txBody>
      </p:sp>
      <p:cxnSp>
        <p:nvCxnSpPr>
          <p:cNvPr id="13" name="直接连接符 74"/>
          <p:cNvCxnSpPr>
            <a:cxnSpLocks noChangeShapeType="1"/>
          </p:cNvCxnSpPr>
          <p:nvPr/>
        </p:nvCxnSpPr>
        <p:spPr bwMode="auto">
          <a:xfrm>
            <a:off x="6975723" y="1973723"/>
            <a:ext cx="0" cy="530229"/>
          </a:xfrm>
          <a:prstGeom prst="line">
            <a:avLst/>
          </a:prstGeom>
          <a:noFill/>
          <a:ln w="19050" algn="ctr">
            <a:solidFill>
              <a:srgbClr val="0070C0"/>
            </a:solidFill>
            <a:round/>
          </a:ln>
        </p:spPr>
      </p:cxnSp>
      <p:sp>
        <p:nvSpPr>
          <p:cNvPr id="14" name="Text Box 66"/>
          <p:cNvSpPr txBox="1">
            <a:spLocks noChangeArrowheads="1"/>
          </p:cNvSpPr>
          <p:nvPr/>
        </p:nvSpPr>
        <p:spPr bwMode="auto">
          <a:xfrm>
            <a:off x="6064789" y="1902074"/>
            <a:ext cx="32573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onsolas" panose="020B0609020204030204" pitchFamily="49" charset="0"/>
                <a:ea typeface="微软雅黑" panose="020B0503020204020204" pitchFamily="34" charset="-122"/>
              </a:defRPr>
            </a:lvl1pPr>
            <a:lvl2pPr marL="742950" indent="-285750">
              <a:defRPr>
                <a:solidFill>
                  <a:schemeClr val="tx1"/>
                </a:solidFill>
                <a:latin typeface="Consolas" panose="020B0609020204030204" pitchFamily="49" charset="0"/>
                <a:ea typeface="微软雅黑" panose="020B0503020204020204" pitchFamily="34" charset="-122"/>
              </a:defRPr>
            </a:lvl2pPr>
            <a:lvl3pPr marL="1143000" indent="-228600">
              <a:defRPr>
                <a:solidFill>
                  <a:schemeClr val="tx1"/>
                </a:solidFill>
                <a:latin typeface="Consolas" panose="020B0609020204030204" pitchFamily="49" charset="0"/>
                <a:ea typeface="微软雅黑" panose="020B0503020204020204" pitchFamily="34" charset="-122"/>
              </a:defRPr>
            </a:lvl3pPr>
            <a:lvl4pPr marL="1600200" indent="-228600">
              <a:defRPr>
                <a:solidFill>
                  <a:schemeClr val="tx1"/>
                </a:solidFill>
                <a:latin typeface="Consolas" panose="020B0609020204030204" pitchFamily="49" charset="0"/>
                <a:ea typeface="微软雅黑" panose="020B0503020204020204" pitchFamily="34" charset="-122"/>
              </a:defRPr>
            </a:lvl4pPr>
            <a:lvl5pPr marL="2057400" indent="-228600">
              <a:defRPr>
                <a:solidFill>
                  <a:schemeClr val="tx1"/>
                </a:solidFill>
                <a:latin typeface="Consolas" panose="020B0609020204030204" pitchFamily="49" charset="0"/>
                <a:ea typeface="微软雅黑" panose="020B0503020204020204" pitchFamily="34" charset="-122"/>
              </a:defRPr>
            </a:lvl5pPr>
            <a:lvl6pPr marL="25146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6pPr>
            <a:lvl7pPr marL="29718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7pPr>
            <a:lvl8pPr marL="34290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8pPr>
            <a:lvl9pPr marL="38862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9pPr>
          </a:lstStyle>
          <a:p>
            <a:r>
              <a:rPr lang="en-US" altLang="zh-CN" sz="2000" b="1" dirty="0">
                <a:solidFill>
                  <a:srgbClr val="0000FF"/>
                </a:solidFill>
              </a:rPr>
              <a:t>2</a:t>
            </a:r>
            <a:endParaRPr lang="en-US" altLang="zh-CN" sz="2000" b="1" dirty="0">
              <a:solidFill>
                <a:srgbClr val="FF0000"/>
              </a:solidFill>
            </a:endParaRPr>
          </a:p>
        </p:txBody>
      </p:sp>
      <p:sp>
        <p:nvSpPr>
          <p:cNvPr id="15" name="Text Box 66"/>
          <p:cNvSpPr txBox="1">
            <a:spLocks noChangeArrowheads="1"/>
          </p:cNvSpPr>
          <p:nvPr/>
        </p:nvSpPr>
        <p:spPr bwMode="auto">
          <a:xfrm>
            <a:off x="6618300" y="2011553"/>
            <a:ext cx="32573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onsolas" panose="020B0609020204030204" pitchFamily="49" charset="0"/>
                <a:ea typeface="微软雅黑" panose="020B0503020204020204" pitchFamily="34" charset="-122"/>
              </a:defRPr>
            </a:lvl1pPr>
            <a:lvl2pPr marL="742950" indent="-285750">
              <a:defRPr>
                <a:solidFill>
                  <a:schemeClr val="tx1"/>
                </a:solidFill>
                <a:latin typeface="Consolas" panose="020B0609020204030204" pitchFamily="49" charset="0"/>
                <a:ea typeface="微软雅黑" panose="020B0503020204020204" pitchFamily="34" charset="-122"/>
              </a:defRPr>
            </a:lvl2pPr>
            <a:lvl3pPr marL="1143000" indent="-228600">
              <a:defRPr>
                <a:solidFill>
                  <a:schemeClr val="tx1"/>
                </a:solidFill>
                <a:latin typeface="Consolas" panose="020B0609020204030204" pitchFamily="49" charset="0"/>
                <a:ea typeface="微软雅黑" panose="020B0503020204020204" pitchFamily="34" charset="-122"/>
              </a:defRPr>
            </a:lvl3pPr>
            <a:lvl4pPr marL="1600200" indent="-228600">
              <a:defRPr>
                <a:solidFill>
                  <a:schemeClr val="tx1"/>
                </a:solidFill>
                <a:latin typeface="Consolas" panose="020B0609020204030204" pitchFamily="49" charset="0"/>
                <a:ea typeface="微软雅黑" panose="020B0503020204020204" pitchFamily="34" charset="-122"/>
              </a:defRPr>
            </a:lvl4pPr>
            <a:lvl5pPr marL="2057400" indent="-228600">
              <a:defRPr>
                <a:solidFill>
                  <a:schemeClr val="tx1"/>
                </a:solidFill>
                <a:latin typeface="Consolas" panose="020B0609020204030204" pitchFamily="49" charset="0"/>
                <a:ea typeface="微软雅黑" panose="020B0503020204020204" pitchFamily="34" charset="-122"/>
              </a:defRPr>
            </a:lvl5pPr>
            <a:lvl6pPr marL="25146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6pPr>
            <a:lvl7pPr marL="29718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7pPr>
            <a:lvl8pPr marL="34290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8pPr>
            <a:lvl9pPr marL="38862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9pPr>
          </a:lstStyle>
          <a:p>
            <a:r>
              <a:rPr lang="en-US" altLang="zh-CN" sz="2000" b="1" dirty="0">
                <a:solidFill>
                  <a:srgbClr val="0000FF"/>
                </a:solidFill>
              </a:rPr>
              <a:t>3</a:t>
            </a:r>
            <a:endParaRPr lang="en-US" altLang="zh-CN" sz="2000" b="1" dirty="0">
              <a:solidFill>
                <a:srgbClr val="FF0000"/>
              </a:solidFill>
            </a:endParaRPr>
          </a:p>
        </p:txBody>
      </p:sp>
      <p:sp>
        <p:nvSpPr>
          <p:cNvPr id="16" name="Text Box 66"/>
          <p:cNvSpPr txBox="1">
            <a:spLocks noChangeArrowheads="1"/>
          </p:cNvSpPr>
          <p:nvPr/>
        </p:nvSpPr>
        <p:spPr bwMode="auto">
          <a:xfrm>
            <a:off x="7535126" y="1902074"/>
            <a:ext cx="32573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onsolas" panose="020B0609020204030204" pitchFamily="49" charset="0"/>
                <a:ea typeface="微软雅黑" panose="020B0503020204020204" pitchFamily="34" charset="-122"/>
              </a:defRPr>
            </a:lvl1pPr>
            <a:lvl2pPr marL="742950" indent="-285750">
              <a:defRPr>
                <a:solidFill>
                  <a:schemeClr val="tx1"/>
                </a:solidFill>
                <a:latin typeface="Consolas" panose="020B0609020204030204" pitchFamily="49" charset="0"/>
                <a:ea typeface="微软雅黑" panose="020B0503020204020204" pitchFamily="34" charset="-122"/>
              </a:defRPr>
            </a:lvl2pPr>
            <a:lvl3pPr marL="1143000" indent="-228600">
              <a:defRPr>
                <a:solidFill>
                  <a:schemeClr val="tx1"/>
                </a:solidFill>
                <a:latin typeface="Consolas" panose="020B0609020204030204" pitchFamily="49" charset="0"/>
                <a:ea typeface="微软雅黑" panose="020B0503020204020204" pitchFamily="34" charset="-122"/>
              </a:defRPr>
            </a:lvl3pPr>
            <a:lvl4pPr marL="1600200" indent="-228600">
              <a:defRPr>
                <a:solidFill>
                  <a:schemeClr val="tx1"/>
                </a:solidFill>
                <a:latin typeface="Consolas" panose="020B0609020204030204" pitchFamily="49" charset="0"/>
                <a:ea typeface="微软雅黑" panose="020B0503020204020204" pitchFamily="34" charset="-122"/>
              </a:defRPr>
            </a:lvl4pPr>
            <a:lvl5pPr marL="2057400" indent="-228600">
              <a:defRPr>
                <a:solidFill>
                  <a:schemeClr val="tx1"/>
                </a:solidFill>
                <a:latin typeface="Consolas" panose="020B0609020204030204" pitchFamily="49" charset="0"/>
                <a:ea typeface="微软雅黑" panose="020B0503020204020204" pitchFamily="34" charset="-122"/>
              </a:defRPr>
            </a:lvl5pPr>
            <a:lvl6pPr marL="25146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6pPr>
            <a:lvl7pPr marL="29718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7pPr>
            <a:lvl8pPr marL="34290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8pPr>
            <a:lvl9pPr marL="38862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9pPr>
          </a:lstStyle>
          <a:p>
            <a:r>
              <a:rPr lang="en-US" altLang="zh-CN" sz="2000" b="1" dirty="0">
                <a:solidFill>
                  <a:srgbClr val="0000FF"/>
                </a:solidFill>
              </a:rPr>
              <a:t>4</a:t>
            </a:r>
            <a:endParaRPr lang="en-US" altLang="zh-CN" sz="2000" b="1" dirty="0">
              <a:solidFill>
                <a:srgbClr val="FF0000"/>
              </a:solidFill>
            </a:endParaRPr>
          </a:p>
        </p:txBody>
      </p:sp>
      <p:sp>
        <p:nvSpPr>
          <p:cNvPr id="17" name="Oval 100"/>
          <p:cNvSpPr>
            <a:spLocks noChangeArrowheads="1"/>
          </p:cNvSpPr>
          <p:nvPr/>
        </p:nvSpPr>
        <p:spPr bwMode="auto">
          <a:xfrm>
            <a:off x="5050968" y="3507695"/>
            <a:ext cx="486966" cy="649288"/>
          </a:xfrm>
          <a:prstGeom prst="ellipse">
            <a:avLst/>
          </a:prstGeom>
          <a:solidFill>
            <a:srgbClr val="0070C0"/>
          </a:solidFill>
        </p:spPr>
        <p:style>
          <a:lnRef idx="0">
            <a:schemeClr val="accent1"/>
          </a:lnRef>
          <a:fillRef idx="3">
            <a:schemeClr val="accent1"/>
          </a:fillRef>
          <a:effectRef idx="3">
            <a:schemeClr val="accent1"/>
          </a:effectRef>
          <a:fontRef idx="minor">
            <a:schemeClr val="lt1"/>
          </a:fontRef>
        </p:style>
        <p:txBody>
          <a:bodyPr wrap="none" anchor="ctr"/>
          <a:lstStyle/>
          <a:p>
            <a:pPr algn="ctr" fontAlgn="auto">
              <a:spcBef>
                <a:spcPts val="0"/>
              </a:spcBef>
              <a:spcAft>
                <a:spcPts val="0"/>
              </a:spcAft>
              <a:defRPr/>
            </a:pPr>
            <a:r>
              <a:rPr lang="en-US" altLang="zh-CN" sz="2000" b="1" dirty="0"/>
              <a:t>F</a:t>
            </a:r>
          </a:p>
        </p:txBody>
      </p:sp>
      <p:cxnSp>
        <p:nvCxnSpPr>
          <p:cNvPr id="18" name="直接连接符 17"/>
          <p:cNvCxnSpPr>
            <a:cxnSpLocks noChangeShapeType="1"/>
            <a:stCxn id="8" idx="3"/>
            <a:endCxn id="17" idx="0"/>
          </p:cNvCxnSpPr>
          <p:nvPr/>
        </p:nvCxnSpPr>
        <p:spPr bwMode="auto">
          <a:xfrm flipH="1">
            <a:off x="5294451" y="3012499"/>
            <a:ext cx="157399" cy="495196"/>
          </a:xfrm>
          <a:prstGeom prst="line">
            <a:avLst/>
          </a:prstGeom>
          <a:noFill/>
          <a:ln w="19050" algn="ctr">
            <a:solidFill>
              <a:srgbClr val="0070C0"/>
            </a:solidFill>
            <a:round/>
          </a:ln>
        </p:spPr>
      </p:cxnSp>
      <p:sp>
        <p:nvSpPr>
          <p:cNvPr id="19" name="Oval 100"/>
          <p:cNvSpPr>
            <a:spLocks noChangeArrowheads="1"/>
          </p:cNvSpPr>
          <p:nvPr/>
        </p:nvSpPr>
        <p:spPr bwMode="auto">
          <a:xfrm>
            <a:off x="5740688" y="3511531"/>
            <a:ext cx="486966" cy="649288"/>
          </a:xfrm>
          <a:prstGeom prst="ellipse">
            <a:avLst/>
          </a:prstGeom>
          <a:solidFill>
            <a:srgbClr val="0070C0"/>
          </a:solidFill>
        </p:spPr>
        <p:style>
          <a:lnRef idx="0">
            <a:schemeClr val="accent1"/>
          </a:lnRef>
          <a:fillRef idx="3">
            <a:schemeClr val="accent1"/>
          </a:fillRef>
          <a:effectRef idx="3">
            <a:schemeClr val="accent1"/>
          </a:effectRef>
          <a:fontRef idx="minor">
            <a:schemeClr val="lt1"/>
          </a:fontRef>
        </p:style>
        <p:txBody>
          <a:bodyPr wrap="none" anchor="ctr"/>
          <a:lstStyle/>
          <a:p>
            <a:pPr algn="ctr" fontAlgn="auto">
              <a:spcBef>
                <a:spcPts val="0"/>
              </a:spcBef>
              <a:spcAft>
                <a:spcPts val="0"/>
              </a:spcAft>
              <a:defRPr/>
            </a:pPr>
            <a:r>
              <a:rPr lang="en-US" altLang="zh-CN" sz="2000" b="1" dirty="0"/>
              <a:t>G</a:t>
            </a:r>
          </a:p>
        </p:txBody>
      </p:sp>
      <p:cxnSp>
        <p:nvCxnSpPr>
          <p:cNvPr id="20" name="直接连接符 19"/>
          <p:cNvCxnSpPr>
            <a:cxnSpLocks noChangeShapeType="1"/>
            <a:stCxn id="8" idx="5"/>
            <a:endCxn id="19" idx="0"/>
          </p:cNvCxnSpPr>
          <p:nvPr/>
        </p:nvCxnSpPr>
        <p:spPr bwMode="auto">
          <a:xfrm>
            <a:off x="5796186" y="3012499"/>
            <a:ext cx="187985" cy="499032"/>
          </a:xfrm>
          <a:prstGeom prst="line">
            <a:avLst/>
          </a:prstGeom>
          <a:noFill/>
          <a:ln w="19050" algn="ctr">
            <a:solidFill>
              <a:srgbClr val="0070C0"/>
            </a:solidFill>
            <a:round/>
          </a:ln>
        </p:spPr>
      </p:cxnSp>
      <p:sp>
        <p:nvSpPr>
          <p:cNvPr id="21" name="Text Box 66"/>
          <p:cNvSpPr txBox="1">
            <a:spLocks noChangeArrowheads="1"/>
          </p:cNvSpPr>
          <p:nvPr/>
        </p:nvSpPr>
        <p:spPr bwMode="auto">
          <a:xfrm>
            <a:off x="5047420" y="3111421"/>
            <a:ext cx="32573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onsolas" panose="020B0609020204030204" pitchFamily="49" charset="0"/>
                <a:ea typeface="微软雅黑" panose="020B0503020204020204" pitchFamily="34" charset="-122"/>
              </a:defRPr>
            </a:lvl1pPr>
            <a:lvl2pPr marL="742950" indent="-285750">
              <a:defRPr>
                <a:solidFill>
                  <a:schemeClr val="tx1"/>
                </a:solidFill>
                <a:latin typeface="Consolas" panose="020B0609020204030204" pitchFamily="49" charset="0"/>
                <a:ea typeface="微软雅黑" panose="020B0503020204020204" pitchFamily="34" charset="-122"/>
              </a:defRPr>
            </a:lvl2pPr>
            <a:lvl3pPr marL="1143000" indent="-228600">
              <a:defRPr>
                <a:solidFill>
                  <a:schemeClr val="tx1"/>
                </a:solidFill>
                <a:latin typeface="Consolas" panose="020B0609020204030204" pitchFamily="49" charset="0"/>
                <a:ea typeface="微软雅黑" panose="020B0503020204020204" pitchFamily="34" charset="-122"/>
              </a:defRPr>
            </a:lvl3pPr>
            <a:lvl4pPr marL="1600200" indent="-228600">
              <a:defRPr>
                <a:solidFill>
                  <a:schemeClr val="tx1"/>
                </a:solidFill>
                <a:latin typeface="Consolas" panose="020B0609020204030204" pitchFamily="49" charset="0"/>
                <a:ea typeface="微软雅黑" panose="020B0503020204020204" pitchFamily="34" charset="-122"/>
              </a:defRPr>
            </a:lvl4pPr>
            <a:lvl5pPr marL="2057400" indent="-228600">
              <a:defRPr>
                <a:solidFill>
                  <a:schemeClr val="tx1"/>
                </a:solidFill>
                <a:latin typeface="Consolas" panose="020B0609020204030204" pitchFamily="49" charset="0"/>
                <a:ea typeface="微软雅黑" panose="020B0503020204020204" pitchFamily="34" charset="-122"/>
              </a:defRPr>
            </a:lvl5pPr>
            <a:lvl6pPr marL="25146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6pPr>
            <a:lvl7pPr marL="29718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7pPr>
            <a:lvl8pPr marL="34290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8pPr>
            <a:lvl9pPr marL="38862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9pPr>
          </a:lstStyle>
          <a:p>
            <a:r>
              <a:rPr lang="en-US" altLang="zh-CN" sz="2000" b="1" dirty="0">
                <a:solidFill>
                  <a:srgbClr val="0000FF"/>
                </a:solidFill>
              </a:rPr>
              <a:t>3</a:t>
            </a:r>
            <a:endParaRPr lang="en-US" altLang="zh-CN" sz="2000" b="1" dirty="0">
              <a:solidFill>
                <a:srgbClr val="FF0000"/>
              </a:solidFill>
            </a:endParaRPr>
          </a:p>
        </p:txBody>
      </p:sp>
      <p:sp>
        <p:nvSpPr>
          <p:cNvPr id="22" name="Text Box 66"/>
          <p:cNvSpPr txBox="1">
            <a:spLocks noChangeArrowheads="1"/>
          </p:cNvSpPr>
          <p:nvPr/>
        </p:nvSpPr>
        <p:spPr bwMode="auto">
          <a:xfrm>
            <a:off x="5592297" y="3107585"/>
            <a:ext cx="32573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onsolas" panose="020B0609020204030204" pitchFamily="49" charset="0"/>
                <a:ea typeface="微软雅黑" panose="020B0503020204020204" pitchFamily="34" charset="-122"/>
              </a:defRPr>
            </a:lvl1pPr>
            <a:lvl2pPr marL="742950" indent="-285750">
              <a:defRPr>
                <a:solidFill>
                  <a:schemeClr val="tx1"/>
                </a:solidFill>
                <a:latin typeface="Consolas" panose="020B0609020204030204" pitchFamily="49" charset="0"/>
                <a:ea typeface="微软雅黑" panose="020B0503020204020204" pitchFamily="34" charset="-122"/>
              </a:defRPr>
            </a:lvl2pPr>
            <a:lvl3pPr marL="1143000" indent="-228600">
              <a:defRPr>
                <a:solidFill>
                  <a:schemeClr val="tx1"/>
                </a:solidFill>
                <a:latin typeface="Consolas" panose="020B0609020204030204" pitchFamily="49" charset="0"/>
                <a:ea typeface="微软雅黑" panose="020B0503020204020204" pitchFamily="34" charset="-122"/>
              </a:defRPr>
            </a:lvl3pPr>
            <a:lvl4pPr marL="1600200" indent="-228600">
              <a:defRPr>
                <a:solidFill>
                  <a:schemeClr val="tx1"/>
                </a:solidFill>
                <a:latin typeface="Consolas" panose="020B0609020204030204" pitchFamily="49" charset="0"/>
                <a:ea typeface="微软雅黑" panose="020B0503020204020204" pitchFamily="34" charset="-122"/>
              </a:defRPr>
            </a:lvl4pPr>
            <a:lvl5pPr marL="2057400" indent="-228600">
              <a:defRPr>
                <a:solidFill>
                  <a:schemeClr val="tx1"/>
                </a:solidFill>
                <a:latin typeface="Consolas" panose="020B0609020204030204" pitchFamily="49" charset="0"/>
                <a:ea typeface="微软雅黑" panose="020B0503020204020204" pitchFamily="34" charset="-122"/>
              </a:defRPr>
            </a:lvl5pPr>
            <a:lvl6pPr marL="25146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6pPr>
            <a:lvl7pPr marL="29718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7pPr>
            <a:lvl8pPr marL="34290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8pPr>
            <a:lvl9pPr marL="38862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9pPr>
          </a:lstStyle>
          <a:p>
            <a:r>
              <a:rPr lang="en-US" altLang="zh-CN" sz="2000" b="1" dirty="0">
                <a:solidFill>
                  <a:srgbClr val="0000FF"/>
                </a:solidFill>
              </a:rPr>
              <a:t>4</a:t>
            </a:r>
            <a:endParaRPr lang="en-US" altLang="zh-CN" sz="2000" b="1" dirty="0">
              <a:solidFill>
                <a:srgbClr val="FF0000"/>
              </a:solidFill>
            </a:endParaRPr>
          </a:p>
        </p:txBody>
      </p:sp>
      <p:sp>
        <p:nvSpPr>
          <p:cNvPr id="29" name="Oval 100"/>
          <p:cNvSpPr>
            <a:spLocks noChangeArrowheads="1"/>
          </p:cNvSpPr>
          <p:nvPr/>
        </p:nvSpPr>
        <p:spPr bwMode="auto">
          <a:xfrm>
            <a:off x="7897637" y="3480839"/>
            <a:ext cx="486966" cy="649288"/>
          </a:xfrm>
          <a:prstGeom prst="ellipse">
            <a:avLst/>
          </a:prstGeom>
          <a:solidFill>
            <a:srgbClr val="0070C0"/>
          </a:solidFill>
        </p:spPr>
        <p:style>
          <a:lnRef idx="0">
            <a:schemeClr val="accent1"/>
          </a:lnRef>
          <a:fillRef idx="3">
            <a:schemeClr val="accent1"/>
          </a:fillRef>
          <a:effectRef idx="3">
            <a:schemeClr val="accent1"/>
          </a:effectRef>
          <a:fontRef idx="minor">
            <a:schemeClr val="lt1"/>
          </a:fontRef>
        </p:style>
        <p:txBody>
          <a:bodyPr wrap="none" anchor="ctr"/>
          <a:lstStyle/>
          <a:p>
            <a:pPr algn="ctr" fontAlgn="auto">
              <a:spcBef>
                <a:spcPts val="0"/>
              </a:spcBef>
              <a:spcAft>
                <a:spcPts val="0"/>
              </a:spcAft>
              <a:defRPr/>
            </a:pPr>
            <a:r>
              <a:rPr lang="en-US" altLang="zh-CN" sz="2000" b="1" dirty="0"/>
              <a:t>J</a:t>
            </a:r>
          </a:p>
        </p:txBody>
      </p:sp>
      <p:cxnSp>
        <p:nvCxnSpPr>
          <p:cNvPr id="30" name="直接连接符 29"/>
          <p:cNvCxnSpPr>
            <a:cxnSpLocks noChangeShapeType="1"/>
            <a:endCxn id="29" idx="0"/>
          </p:cNvCxnSpPr>
          <p:nvPr/>
        </p:nvCxnSpPr>
        <p:spPr bwMode="auto">
          <a:xfrm flipH="1">
            <a:off x="8141120" y="2985643"/>
            <a:ext cx="157399" cy="495196"/>
          </a:xfrm>
          <a:prstGeom prst="line">
            <a:avLst/>
          </a:prstGeom>
          <a:noFill/>
          <a:ln w="19050" algn="ctr">
            <a:solidFill>
              <a:srgbClr val="0070C0"/>
            </a:solidFill>
            <a:round/>
          </a:ln>
        </p:spPr>
      </p:cxnSp>
      <p:sp>
        <p:nvSpPr>
          <p:cNvPr id="31" name="Oval 100"/>
          <p:cNvSpPr>
            <a:spLocks noChangeArrowheads="1"/>
          </p:cNvSpPr>
          <p:nvPr/>
        </p:nvSpPr>
        <p:spPr bwMode="auto">
          <a:xfrm>
            <a:off x="8587357" y="3484675"/>
            <a:ext cx="486966" cy="649288"/>
          </a:xfrm>
          <a:prstGeom prst="ellipse">
            <a:avLst/>
          </a:prstGeom>
          <a:solidFill>
            <a:srgbClr val="0070C0"/>
          </a:solidFill>
        </p:spPr>
        <p:style>
          <a:lnRef idx="0">
            <a:schemeClr val="accent1"/>
          </a:lnRef>
          <a:fillRef idx="3">
            <a:schemeClr val="accent1"/>
          </a:fillRef>
          <a:effectRef idx="3">
            <a:schemeClr val="accent1"/>
          </a:effectRef>
          <a:fontRef idx="minor">
            <a:schemeClr val="lt1"/>
          </a:fontRef>
        </p:style>
        <p:txBody>
          <a:bodyPr wrap="none" anchor="ctr"/>
          <a:lstStyle/>
          <a:p>
            <a:pPr algn="ctr" fontAlgn="auto">
              <a:spcBef>
                <a:spcPts val="0"/>
              </a:spcBef>
              <a:spcAft>
                <a:spcPts val="0"/>
              </a:spcAft>
              <a:defRPr/>
            </a:pPr>
            <a:r>
              <a:rPr lang="en-US" altLang="zh-CN" sz="2000" b="1" dirty="0"/>
              <a:t>K</a:t>
            </a:r>
          </a:p>
        </p:txBody>
      </p:sp>
      <p:cxnSp>
        <p:nvCxnSpPr>
          <p:cNvPr id="32" name="直接连接符 31"/>
          <p:cNvCxnSpPr>
            <a:cxnSpLocks noChangeShapeType="1"/>
            <a:endCxn id="31" idx="0"/>
          </p:cNvCxnSpPr>
          <p:nvPr/>
        </p:nvCxnSpPr>
        <p:spPr bwMode="auto">
          <a:xfrm>
            <a:off x="8602449" y="2978898"/>
            <a:ext cx="228391" cy="505777"/>
          </a:xfrm>
          <a:prstGeom prst="line">
            <a:avLst/>
          </a:prstGeom>
          <a:noFill/>
          <a:ln w="19050" algn="ctr">
            <a:solidFill>
              <a:srgbClr val="0070C0"/>
            </a:solidFill>
            <a:round/>
          </a:ln>
        </p:spPr>
      </p:cxnSp>
      <p:sp>
        <p:nvSpPr>
          <p:cNvPr id="33" name="Text Box 66"/>
          <p:cNvSpPr txBox="1">
            <a:spLocks noChangeArrowheads="1"/>
          </p:cNvSpPr>
          <p:nvPr/>
        </p:nvSpPr>
        <p:spPr bwMode="auto">
          <a:xfrm>
            <a:off x="7894089" y="3084565"/>
            <a:ext cx="32573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onsolas" panose="020B0609020204030204" pitchFamily="49" charset="0"/>
                <a:ea typeface="微软雅黑" panose="020B0503020204020204" pitchFamily="34" charset="-122"/>
              </a:defRPr>
            </a:lvl1pPr>
            <a:lvl2pPr marL="742950" indent="-285750">
              <a:defRPr>
                <a:solidFill>
                  <a:schemeClr val="tx1"/>
                </a:solidFill>
                <a:latin typeface="Consolas" panose="020B0609020204030204" pitchFamily="49" charset="0"/>
                <a:ea typeface="微软雅黑" panose="020B0503020204020204" pitchFamily="34" charset="-122"/>
              </a:defRPr>
            </a:lvl2pPr>
            <a:lvl3pPr marL="1143000" indent="-228600">
              <a:defRPr>
                <a:solidFill>
                  <a:schemeClr val="tx1"/>
                </a:solidFill>
                <a:latin typeface="Consolas" panose="020B0609020204030204" pitchFamily="49" charset="0"/>
                <a:ea typeface="微软雅黑" panose="020B0503020204020204" pitchFamily="34" charset="-122"/>
              </a:defRPr>
            </a:lvl3pPr>
            <a:lvl4pPr marL="1600200" indent="-228600">
              <a:defRPr>
                <a:solidFill>
                  <a:schemeClr val="tx1"/>
                </a:solidFill>
                <a:latin typeface="Consolas" panose="020B0609020204030204" pitchFamily="49" charset="0"/>
                <a:ea typeface="微软雅黑" panose="020B0503020204020204" pitchFamily="34" charset="-122"/>
              </a:defRPr>
            </a:lvl4pPr>
            <a:lvl5pPr marL="2057400" indent="-228600">
              <a:defRPr>
                <a:solidFill>
                  <a:schemeClr val="tx1"/>
                </a:solidFill>
                <a:latin typeface="Consolas" panose="020B0609020204030204" pitchFamily="49" charset="0"/>
                <a:ea typeface="微软雅黑" panose="020B0503020204020204" pitchFamily="34" charset="-122"/>
              </a:defRPr>
            </a:lvl5pPr>
            <a:lvl6pPr marL="25146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6pPr>
            <a:lvl7pPr marL="29718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7pPr>
            <a:lvl8pPr marL="34290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8pPr>
            <a:lvl9pPr marL="38862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9pPr>
          </a:lstStyle>
          <a:p>
            <a:r>
              <a:rPr lang="en-US" altLang="zh-CN" sz="2000" b="1" dirty="0">
                <a:solidFill>
                  <a:srgbClr val="0000FF"/>
                </a:solidFill>
              </a:rPr>
              <a:t>2</a:t>
            </a:r>
            <a:endParaRPr lang="en-US" altLang="zh-CN" sz="2000" b="1" dirty="0">
              <a:solidFill>
                <a:srgbClr val="FF0000"/>
              </a:solidFill>
            </a:endParaRPr>
          </a:p>
        </p:txBody>
      </p:sp>
      <p:sp>
        <p:nvSpPr>
          <p:cNvPr id="34" name="Text Box 66"/>
          <p:cNvSpPr txBox="1">
            <a:spLocks noChangeArrowheads="1"/>
          </p:cNvSpPr>
          <p:nvPr/>
        </p:nvSpPr>
        <p:spPr bwMode="auto">
          <a:xfrm>
            <a:off x="8438966" y="3080729"/>
            <a:ext cx="32573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onsolas" panose="020B0609020204030204" pitchFamily="49" charset="0"/>
                <a:ea typeface="微软雅黑" panose="020B0503020204020204" pitchFamily="34" charset="-122"/>
              </a:defRPr>
            </a:lvl1pPr>
            <a:lvl2pPr marL="742950" indent="-285750">
              <a:defRPr>
                <a:solidFill>
                  <a:schemeClr val="tx1"/>
                </a:solidFill>
                <a:latin typeface="Consolas" panose="020B0609020204030204" pitchFamily="49" charset="0"/>
                <a:ea typeface="微软雅黑" panose="020B0503020204020204" pitchFamily="34" charset="-122"/>
              </a:defRPr>
            </a:lvl2pPr>
            <a:lvl3pPr marL="1143000" indent="-228600">
              <a:defRPr>
                <a:solidFill>
                  <a:schemeClr val="tx1"/>
                </a:solidFill>
                <a:latin typeface="Consolas" panose="020B0609020204030204" pitchFamily="49" charset="0"/>
                <a:ea typeface="微软雅黑" panose="020B0503020204020204" pitchFamily="34" charset="-122"/>
              </a:defRPr>
            </a:lvl3pPr>
            <a:lvl4pPr marL="1600200" indent="-228600">
              <a:defRPr>
                <a:solidFill>
                  <a:schemeClr val="tx1"/>
                </a:solidFill>
                <a:latin typeface="Consolas" panose="020B0609020204030204" pitchFamily="49" charset="0"/>
                <a:ea typeface="微软雅黑" panose="020B0503020204020204" pitchFamily="34" charset="-122"/>
              </a:defRPr>
            </a:lvl4pPr>
            <a:lvl5pPr marL="2057400" indent="-228600">
              <a:defRPr>
                <a:solidFill>
                  <a:schemeClr val="tx1"/>
                </a:solidFill>
                <a:latin typeface="Consolas" panose="020B0609020204030204" pitchFamily="49" charset="0"/>
                <a:ea typeface="微软雅黑" panose="020B0503020204020204" pitchFamily="34" charset="-122"/>
              </a:defRPr>
            </a:lvl5pPr>
            <a:lvl6pPr marL="25146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6pPr>
            <a:lvl7pPr marL="29718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7pPr>
            <a:lvl8pPr marL="34290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8pPr>
            <a:lvl9pPr marL="38862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9pPr>
          </a:lstStyle>
          <a:p>
            <a:r>
              <a:rPr lang="en-US" altLang="zh-CN" sz="2000" b="1" dirty="0">
                <a:solidFill>
                  <a:srgbClr val="0000FF"/>
                </a:solidFill>
              </a:rPr>
              <a:t>3</a:t>
            </a:r>
            <a:endParaRPr lang="en-US" altLang="zh-CN" sz="2000" b="1" dirty="0">
              <a:solidFill>
                <a:srgbClr val="FF0000"/>
              </a:solidFill>
            </a:endParaRPr>
          </a:p>
        </p:txBody>
      </p:sp>
      <p:sp>
        <p:nvSpPr>
          <p:cNvPr id="35" name="Oval 79"/>
          <p:cNvSpPr>
            <a:spLocks noChangeArrowheads="1"/>
          </p:cNvSpPr>
          <p:nvPr/>
        </p:nvSpPr>
        <p:spPr bwMode="auto">
          <a:xfrm>
            <a:off x="7891589" y="4596733"/>
            <a:ext cx="486966" cy="649288"/>
          </a:xfrm>
          <a:prstGeom prst="ellipse">
            <a:avLst/>
          </a:prstGeom>
          <a:solidFill>
            <a:srgbClr val="008000"/>
          </a:solidFill>
        </p:spPr>
        <p:style>
          <a:lnRef idx="0">
            <a:schemeClr val="accent1"/>
          </a:lnRef>
          <a:fillRef idx="3">
            <a:schemeClr val="accent1"/>
          </a:fillRef>
          <a:effectRef idx="3">
            <a:schemeClr val="accent1"/>
          </a:effectRef>
          <a:fontRef idx="minor">
            <a:schemeClr val="lt1"/>
          </a:fontRef>
        </p:style>
        <p:txBody>
          <a:bodyPr wrap="none" anchor="ctr"/>
          <a:lstStyle/>
          <a:p>
            <a:pPr algn="ctr" fontAlgn="auto">
              <a:spcBef>
                <a:spcPts val="0"/>
              </a:spcBef>
              <a:spcAft>
                <a:spcPts val="0"/>
              </a:spcAft>
              <a:defRPr/>
            </a:pPr>
            <a:r>
              <a:rPr lang="en-US" altLang="zh-CN" sz="2000" b="1" dirty="0"/>
              <a:t>P</a:t>
            </a:r>
          </a:p>
        </p:txBody>
      </p:sp>
      <p:cxnSp>
        <p:nvCxnSpPr>
          <p:cNvPr id="36" name="直接连接符 81"/>
          <p:cNvCxnSpPr>
            <a:cxnSpLocks noChangeShapeType="1"/>
            <a:endCxn id="35" idx="0"/>
          </p:cNvCxnSpPr>
          <p:nvPr/>
        </p:nvCxnSpPr>
        <p:spPr bwMode="auto">
          <a:xfrm>
            <a:off x="8122352" y="4077613"/>
            <a:ext cx="12720" cy="519120"/>
          </a:xfrm>
          <a:prstGeom prst="line">
            <a:avLst/>
          </a:prstGeom>
          <a:noFill/>
          <a:ln w="19050" algn="ctr">
            <a:solidFill>
              <a:srgbClr val="0070C0"/>
            </a:solidFill>
            <a:round/>
          </a:ln>
        </p:spPr>
      </p:cxnSp>
      <p:sp>
        <p:nvSpPr>
          <p:cNvPr id="37" name="Text Box 66"/>
          <p:cNvSpPr txBox="1">
            <a:spLocks noChangeArrowheads="1"/>
          </p:cNvSpPr>
          <p:nvPr/>
        </p:nvSpPr>
        <p:spPr bwMode="auto">
          <a:xfrm>
            <a:off x="7782881" y="4137118"/>
            <a:ext cx="32573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onsolas" panose="020B0609020204030204" pitchFamily="49" charset="0"/>
                <a:ea typeface="微软雅黑" panose="020B0503020204020204" pitchFamily="34" charset="-122"/>
              </a:defRPr>
            </a:lvl1pPr>
            <a:lvl2pPr marL="742950" indent="-285750">
              <a:defRPr>
                <a:solidFill>
                  <a:schemeClr val="tx1"/>
                </a:solidFill>
                <a:latin typeface="Consolas" panose="020B0609020204030204" pitchFamily="49" charset="0"/>
                <a:ea typeface="微软雅黑" panose="020B0503020204020204" pitchFamily="34" charset="-122"/>
              </a:defRPr>
            </a:lvl2pPr>
            <a:lvl3pPr marL="1143000" indent="-228600">
              <a:defRPr>
                <a:solidFill>
                  <a:schemeClr val="tx1"/>
                </a:solidFill>
                <a:latin typeface="Consolas" panose="020B0609020204030204" pitchFamily="49" charset="0"/>
                <a:ea typeface="微软雅黑" panose="020B0503020204020204" pitchFamily="34" charset="-122"/>
              </a:defRPr>
            </a:lvl3pPr>
            <a:lvl4pPr marL="1600200" indent="-228600">
              <a:defRPr>
                <a:solidFill>
                  <a:schemeClr val="tx1"/>
                </a:solidFill>
                <a:latin typeface="Consolas" panose="020B0609020204030204" pitchFamily="49" charset="0"/>
                <a:ea typeface="微软雅黑" panose="020B0503020204020204" pitchFamily="34" charset="-122"/>
              </a:defRPr>
            </a:lvl4pPr>
            <a:lvl5pPr marL="2057400" indent="-228600">
              <a:defRPr>
                <a:solidFill>
                  <a:schemeClr val="tx1"/>
                </a:solidFill>
                <a:latin typeface="Consolas" panose="020B0609020204030204" pitchFamily="49" charset="0"/>
                <a:ea typeface="微软雅黑" panose="020B0503020204020204" pitchFamily="34" charset="-122"/>
              </a:defRPr>
            </a:lvl5pPr>
            <a:lvl6pPr marL="25146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6pPr>
            <a:lvl7pPr marL="29718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7pPr>
            <a:lvl8pPr marL="34290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8pPr>
            <a:lvl9pPr marL="38862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9pPr>
          </a:lstStyle>
          <a:p>
            <a:r>
              <a:rPr lang="en-US" altLang="zh-CN" sz="2000" b="1" dirty="0">
                <a:solidFill>
                  <a:srgbClr val="0000FF"/>
                </a:solidFill>
              </a:rPr>
              <a:t>4</a:t>
            </a:r>
            <a:endParaRPr lang="en-US" altLang="zh-CN" sz="2000" b="1" dirty="0">
              <a:solidFill>
                <a:srgbClr val="FF0000"/>
              </a:solidFill>
            </a:endParaRPr>
          </a:p>
        </p:txBody>
      </p:sp>
      <p:sp>
        <p:nvSpPr>
          <p:cNvPr id="38" name="Text Box 80"/>
          <p:cNvSpPr txBox="1">
            <a:spLocks noChangeArrowheads="1"/>
          </p:cNvSpPr>
          <p:nvPr/>
        </p:nvSpPr>
        <p:spPr bwMode="auto">
          <a:xfrm>
            <a:off x="7880233" y="6295419"/>
            <a:ext cx="52861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onsolas" panose="020B0609020204030204" pitchFamily="49" charset="0"/>
                <a:ea typeface="微软雅黑" panose="020B0503020204020204" pitchFamily="34" charset="-122"/>
              </a:defRPr>
            </a:lvl1pPr>
            <a:lvl2pPr marL="742950" indent="-285750">
              <a:defRPr>
                <a:solidFill>
                  <a:schemeClr val="tx1"/>
                </a:solidFill>
                <a:latin typeface="Consolas" panose="020B0609020204030204" pitchFamily="49" charset="0"/>
                <a:ea typeface="微软雅黑" panose="020B0503020204020204" pitchFamily="34" charset="-122"/>
              </a:defRPr>
            </a:lvl2pPr>
            <a:lvl3pPr marL="1143000" indent="-228600">
              <a:defRPr>
                <a:solidFill>
                  <a:schemeClr val="tx1"/>
                </a:solidFill>
                <a:latin typeface="Consolas" panose="020B0609020204030204" pitchFamily="49" charset="0"/>
                <a:ea typeface="微软雅黑" panose="020B0503020204020204" pitchFamily="34" charset="-122"/>
              </a:defRPr>
            </a:lvl3pPr>
            <a:lvl4pPr marL="1600200" indent="-228600">
              <a:defRPr>
                <a:solidFill>
                  <a:schemeClr val="tx1"/>
                </a:solidFill>
                <a:latin typeface="Consolas" panose="020B0609020204030204" pitchFamily="49" charset="0"/>
                <a:ea typeface="微软雅黑" panose="020B0503020204020204" pitchFamily="34" charset="-122"/>
              </a:defRPr>
            </a:lvl4pPr>
            <a:lvl5pPr marL="2057400" indent="-228600">
              <a:defRPr>
                <a:solidFill>
                  <a:schemeClr val="tx1"/>
                </a:solidFill>
                <a:latin typeface="Consolas" panose="020B0609020204030204" pitchFamily="49" charset="0"/>
                <a:ea typeface="微软雅黑" panose="020B0503020204020204" pitchFamily="34" charset="-122"/>
              </a:defRPr>
            </a:lvl5pPr>
            <a:lvl6pPr marL="25146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6pPr>
            <a:lvl7pPr marL="29718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7pPr>
            <a:lvl8pPr marL="34290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8pPr>
            <a:lvl9pPr marL="38862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9pPr>
          </a:lstStyle>
          <a:p>
            <a:r>
              <a:rPr lang="en-US" altLang="zh-CN" sz="2000" b="1" dirty="0">
                <a:solidFill>
                  <a:srgbClr val="006600"/>
                </a:solidFill>
              </a:rPr>
              <a:t>28</a:t>
            </a:r>
          </a:p>
        </p:txBody>
      </p:sp>
      <p:cxnSp>
        <p:nvCxnSpPr>
          <p:cNvPr id="39" name="直接连接符 74"/>
          <p:cNvCxnSpPr>
            <a:cxnSpLocks noChangeShapeType="1"/>
          </p:cNvCxnSpPr>
          <p:nvPr/>
        </p:nvCxnSpPr>
        <p:spPr bwMode="auto">
          <a:xfrm>
            <a:off x="8159052" y="5180962"/>
            <a:ext cx="0" cy="530229"/>
          </a:xfrm>
          <a:prstGeom prst="line">
            <a:avLst/>
          </a:prstGeom>
          <a:noFill/>
          <a:ln w="19050" algn="ctr">
            <a:solidFill>
              <a:srgbClr val="0070C0"/>
            </a:solidFill>
            <a:round/>
          </a:ln>
        </p:spPr>
      </p:cxnSp>
      <p:sp>
        <p:nvSpPr>
          <p:cNvPr id="40" name="Text Box 66"/>
          <p:cNvSpPr txBox="1">
            <a:spLocks noChangeArrowheads="1"/>
          </p:cNvSpPr>
          <p:nvPr/>
        </p:nvSpPr>
        <p:spPr bwMode="auto">
          <a:xfrm>
            <a:off x="7815620" y="5246021"/>
            <a:ext cx="32573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onsolas" panose="020B0609020204030204" pitchFamily="49" charset="0"/>
                <a:ea typeface="微软雅黑" panose="020B0503020204020204" pitchFamily="34" charset="-122"/>
              </a:defRPr>
            </a:lvl1pPr>
            <a:lvl2pPr marL="742950" indent="-285750">
              <a:defRPr>
                <a:solidFill>
                  <a:schemeClr val="tx1"/>
                </a:solidFill>
                <a:latin typeface="Consolas" panose="020B0609020204030204" pitchFamily="49" charset="0"/>
                <a:ea typeface="微软雅黑" panose="020B0503020204020204" pitchFamily="34" charset="-122"/>
              </a:defRPr>
            </a:lvl2pPr>
            <a:lvl3pPr marL="1143000" indent="-228600">
              <a:defRPr>
                <a:solidFill>
                  <a:schemeClr val="tx1"/>
                </a:solidFill>
                <a:latin typeface="Consolas" panose="020B0609020204030204" pitchFamily="49" charset="0"/>
                <a:ea typeface="微软雅黑" panose="020B0503020204020204" pitchFamily="34" charset="-122"/>
              </a:defRPr>
            </a:lvl3pPr>
            <a:lvl4pPr marL="1600200" indent="-228600">
              <a:defRPr>
                <a:solidFill>
                  <a:schemeClr val="tx1"/>
                </a:solidFill>
                <a:latin typeface="Consolas" panose="020B0609020204030204" pitchFamily="49" charset="0"/>
                <a:ea typeface="微软雅黑" panose="020B0503020204020204" pitchFamily="34" charset="-122"/>
              </a:defRPr>
            </a:lvl4pPr>
            <a:lvl5pPr marL="2057400" indent="-228600">
              <a:defRPr>
                <a:solidFill>
                  <a:schemeClr val="tx1"/>
                </a:solidFill>
                <a:latin typeface="Consolas" panose="020B0609020204030204" pitchFamily="49" charset="0"/>
                <a:ea typeface="微软雅黑" panose="020B0503020204020204" pitchFamily="34" charset="-122"/>
              </a:defRPr>
            </a:lvl5pPr>
            <a:lvl6pPr marL="25146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6pPr>
            <a:lvl7pPr marL="29718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7pPr>
            <a:lvl8pPr marL="34290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8pPr>
            <a:lvl9pPr marL="38862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9pPr>
          </a:lstStyle>
          <a:p>
            <a:r>
              <a:rPr lang="en-US" altLang="zh-CN" sz="2000" b="1" dirty="0">
                <a:solidFill>
                  <a:srgbClr val="0000FF"/>
                </a:solidFill>
              </a:rPr>
              <a:t>1</a:t>
            </a:r>
            <a:endParaRPr lang="en-US" altLang="zh-CN" sz="2000" b="1" dirty="0">
              <a:solidFill>
                <a:srgbClr val="FF0000"/>
              </a:solidFill>
            </a:endParaRPr>
          </a:p>
        </p:txBody>
      </p:sp>
      <p:sp>
        <p:nvSpPr>
          <p:cNvPr id="41" name="Oval 62"/>
          <p:cNvSpPr>
            <a:spLocks noChangeArrowheads="1"/>
          </p:cNvSpPr>
          <p:nvPr/>
        </p:nvSpPr>
        <p:spPr bwMode="auto">
          <a:xfrm>
            <a:off x="7915569" y="5646131"/>
            <a:ext cx="486966" cy="649288"/>
          </a:xfrm>
          <a:prstGeom prst="ellipse">
            <a:avLst/>
          </a:prstGeom>
          <a:solidFill>
            <a:srgbClr val="0070C0"/>
          </a:solidFill>
        </p:spPr>
        <p:style>
          <a:lnRef idx="0">
            <a:schemeClr val="accent1"/>
          </a:lnRef>
          <a:fillRef idx="3">
            <a:schemeClr val="accent1"/>
          </a:fillRef>
          <a:effectRef idx="3">
            <a:schemeClr val="accent1"/>
          </a:effectRef>
          <a:fontRef idx="minor">
            <a:schemeClr val="lt1"/>
          </a:fontRef>
        </p:style>
        <p:txBody>
          <a:bodyPr wrap="none" anchor="ctr"/>
          <a:lstStyle/>
          <a:p>
            <a:pPr algn="ctr"/>
            <a:r>
              <a:rPr lang="en-US" altLang="zh-CN" sz="2000" b="1" dirty="0"/>
              <a:t>A</a:t>
            </a:r>
          </a:p>
        </p:txBody>
      </p:sp>
      <p:sp>
        <p:nvSpPr>
          <p:cNvPr id="42" name="Oval 79"/>
          <p:cNvSpPr>
            <a:spLocks noChangeArrowheads="1"/>
          </p:cNvSpPr>
          <p:nvPr/>
        </p:nvSpPr>
        <p:spPr bwMode="auto">
          <a:xfrm>
            <a:off x="5795393" y="4664412"/>
            <a:ext cx="486966" cy="649288"/>
          </a:xfrm>
          <a:prstGeom prst="ellipse">
            <a:avLst/>
          </a:prstGeom>
          <a:solidFill>
            <a:srgbClr val="008000"/>
          </a:solidFill>
        </p:spPr>
        <p:style>
          <a:lnRef idx="0">
            <a:schemeClr val="accent1"/>
          </a:lnRef>
          <a:fillRef idx="3">
            <a:schemeClr val="accent1"/>
          </a:fillRef>
          <a:effectRef idx="3">
            <a:schemeClr val="accent1"/>
          </a:effectRef>
          <a:fontRef idx="minor">
            <a:schemeClr val="lt1"/>
          </a:fontRef>
        </p:style>
        <p:txBody>
          <a:bodyPr wrap="none" anchor="ctr"/>
          <a:lstStyle/>
          <a:p>
            <a:pPr algn="ctr" fontAlgn="auto">
              <a:spcBef>
                <a:spcPts val="0"/>
              </a:spcBef>
              <a:spcAft>
                <a:spcPts val="0"/>
              </a:spcAft>
              <a:defRPr/>
            </a:pPr>
            <a:r>
              <a:rPr lang="en-US" altLang="zh-CN" sz="2000" b="1" dirty="0"/>
              <a:t>M</a:t>
            </a:r>
          </a:p>
        </p:txBody>
      </p:sp>
      <p:cxnSp>
        <p:nvCxnSpPr>
          <p:cNvPr id="43" name="直接连接符 81"/>
          <p:cNvCxnSpPr>
            <a:cxnSpLocks noChangeShapeType="1"/>
            <a:endCxn id="42" idx="0"/>
          </p:cNvCxnSpPr>
          <p:nvPr/>
        </p:nvCxnSpPr>
        <p:spPr bwMode="auto">
          <a:xfrm>
            <a:off x="6026156" y="4145292"/>
            <a:ext cx="12720" cy="519120"/>
          </a:xfrm>
          <a:prstGeom prst="line">
            <a:avLst/>
          </a:prstGeom>
          <a:noFill/>
          <a:ln w="19050" algn="ctr">
            <a:solidFill>
              <a:srgbClr val="0070C0"/>
            </a:solidFill>
            <a:round/>
          </a:ln>
        </p:spPr>
      </p:cxnSp>
      <p:sp>
        <p:nvSpPr>
          <p:cNvPr id="44" name="Text Box 66"/>
          <p:cNvSpPr txBox="1">
            <a:spLocks noChangeArrowheads="1"/>
          </p:cNvSpPr>
          <p:nvPr/>
        </p:nvSpPr>
        <p:spPr bwMode="auto">
          <a:xfrm>
            <a:off x="5686685" y="4204797"/>
            <a:ext cx="32573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onsolas" panose="020B0609020204030204" pitchFamily="49" charset="0"/>
                <a:ea typeface="微软雅黑" panose="020B0503020204020204" pitchFamily="34" charset="-122"/>
              </a:defRPr>
            </a:lvl1pPr>
            <a:lvl2pPr marL="742950" indent="-285750">
              <a:defRPr>
                <a:solidFill>
                  <a:schemeClr val="tx1"/>
                </a:solidFill>
                <a:latin typeface="Consolas" panose="020B0609020204030204" pitchFamily="49" charset="0"/>
                <a:ea typeface="微软雅黑" panose="020B0503020204020204" pitchFamily="34" charset="-122"/>
              </a:defRPr>
            </a:lvl2pPr>
            <a:lvl3pPr marL="1143000" indent="-228600">
              <a:defRPr>
                <a:solidFill>
                  <a:schemeClr val="tx1"/>
                </a:solidFill>
                <a:latin typeface="Consolas" panose="020B0609020204030204" pitchFamily="49" charset="0"/>
                <a:ea typeface="微软雅黑" panose="020B0503020204020204" pitchFamily="34" charset="-122"/>
              </a:defRPr>
            </a:lvl3pPr>
            <a:lvl4pPr marL="1600200" indent="-228600">
              <a:defRPr>
                <a:solidFill>
                  <a:schemeClr val="tx1"/>
                </a:solidFill>
                <a:latin typeface="Consolas" panose="020B0609020204030204" pitchFamily="49" charset="0"/>
                <a:ea typeface="微软雅黑" panose="020B0503020204020204" pitchFamily="34" charset="-122"/>
              </a:defRPr>
            </a:lvl4pPr>
            <a:lvl5pPr marL="2057400" indent="-228600">
              <a:defRPr>
                <a:solidFill>
                  <a:schemeClr val="tx1"/>
                </a:solidFill>
                <a:latin typeface="Consolas" panose="020B0609020204030204" pitchFamily="49" charset="0"/>
                <a:ea typeface="微软雅黑" panose="020B0503020204020204" pitchFamily="34" charset="-122"/>
              </a:defRPr>
            </a:lvl5pPr>
            <a:lvl6pPr marL="25146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6pPr>
            <a:lvl7pPr marL="29718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7pPr>
            <a:lvl8pPr marL="34290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8pPr>
            <a:lvl9pPr marL="38862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9pPr>
          </a:lstStyle>
          <a:p>
            <a:r>
              <a:rPr lang="en-US" altLang="zh-CN" sz="2000" b="1" dirty="0">
                <a:solidFill>
                  <a:srgbClr val="0000FF"/>
                </a:solidFill>
              </a:rPr>
              <a:t>3</a:t>
            </a:r>
            <a:endParaRPr lang="en-US" altLang="zh-CN" sz="2000" b="1" dirty="0">
              <a:solidFill>
                <a:srgbClr val="FF0000"/>
              </a:solidFill>
            </a:endParaRPr>
          </a:p>
        </p:txBody>
      </p:sp>
      <p:sp>
        <p:nvSpPr>
          <p:cNvPr id="45" name="Text Box 80"/>
          <p:cNvSpPr txBox="1">
            <a:spLocks noChangeArrowheads="1"/>
          </p:cNvSpPr>
          <p:nvPr/>
        </p:nvSpPr>
        <p:spPr bwMode="auto">
          <a:xfrm>
            <a:off x="5800484" y="6398149"/>
            <a:ext cx="52861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onsolas" panose="020B0609020204030204" pitchFamily="49" charset="0"/>
                <a:ea typeface="微软雅黑" panose="020B0503020204020204" pitchFamily="34" charset="-122"/>
              </a:defRPr>
            </a:lvl1pPr>
            <a:lvl2pPr marL="742950" indent="-285750">
              <a:defRPr>
                <a:solidFill>
                  <a:schemeClr val="tx1"/>
                </a:solidFill>
                <a:latin typeface="Consolas" panose="020B0609020204030204" pitchFamily="49" charset="0"/>
                <a:ea typeface="微软雅黑" panose="020B0503020204020204" pitchFamily="34" charset="-122"/>
              </a:defRPr>
            </a:lvl2pPr>
            <a:lvl3pPr marL="1143000" indent="-228600">
              <a:defRPr>
                <a:solidFill>
                  <a:schemeClr val="tx1"/>
                </a:solidFill>
                <a:latin typeface="Consolas" panose="020B0609020204030204" pitchFamily="49" charset="0"/>
                <a:ea typeface="微软雅黑" panose="020B0503020204020204" pitchFamily="34" charset="-122"/>
              </a:defRPr>
            </a:lvl3pPr>
            <a:lvl4pPr marL="1600200" indent="-228600">
              <a:defRPr>
                <a:solidFill>
                  <a:schemeClr val="tx1"/>
                </a:solidFill>
                <a:latin typeface="Consolas" panose="020B0609020204030204" pitchFamily="49" charset="0"/>
                <a:ea typeface="微软雅黑" panose="020B0503020204020204" pitchFamily="34" charset="-122"/>
              </a:defRPr>
            </a:lvl4pPr>
            <a:lvl5pPr marL="2057400" indent="-228600">
              <a:defRPr>
                <a:solidFill>
                  <a:schemeClr val="tx1"/>
                </a:solidFill>
                <a:latin typeface="Consolas" panose="020B0609020204030204" pitchFamily="49" charset="0"/>
                <a:ea typeface="微软雅黑" panose="020B0503020204020204" pitchFamily="34" charset="-122"/>
              </a:defRPr>
            </a:lvl5pPr>
            <a:lvl6pPr marL="25146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6pPr>
            <a:lvl7pPr marL="29718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7pPr>
            <a:lvl8pPr marL="34290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8pPr>
            <a:lvl9pPr marL="38862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9pPr>
          </a:lstStyle>
          <a:p>
            <a:r>
              <a:rPr lang="en-US" altLang="zh-CN" sz="2000" b="1" dirty="0">
                <a:solidFill>
                  <a:srgbClr val="006600"/>
                </a:solidFill>
              </a:rPr>
              <a:t>23</a:t>
            </a:r>
          </a:p>
        </p:txBody>
      </p:sp>
      <p:cxnSp>
        <p:nvCxnSpPr>
          <p:cNvPr id="46" name="直接连接符 74"/>
          <p:cNvCxnSpPr>
            <a:cxnSpLocks noChangeShapeType="1"/>
          </p:cNvCxnSpPr>
          <p:nvPr/>
        </p:nvCxnSpPr>
        <p:spPr bwMode="auto">
          <a:xfrm>
            <a:off x="6085611" y="5259942"/>
            <a:ext cx="0" cy="530229"/>
          </a:xfrm>
          <a:prstGeom prst="line">
            <a:avLst/>
          </a:prstGeom>
          <a:noFill/>
          <a:ln w="19050" algn="ctr">
            <a:solidFill>
              <a:srgbClr val="0070C0"/>
            </a:solidFill>
            <a:round/>
          </a:ln>
        </p:spPr>
      </p:cxnSp>
      <p:sp>
        <p:nvSpPr>
          <p:cNvPr id="47" name="Text Box 66"/>
          <p:cNvSpPr txBox="1">
            <a:spLocks noChangeArrowheads="1"/>
          </p:cNvSpPr>
          <p:nvPr/>
        </p:nvSpPr>
        <p:spPr bwMode="auto">
          <a:xfrm>
            <a:off x="5742179" y="5325001"/>
            <a:ext cx="32573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onsolas" panose="020B0609020204030204" pitchFamily="49" charset="0"/>
                <a:ea typeface="微软雅黑" panose="020B0503020204020204" pitchFamily="34" charset="-122"/>
              </a:defRPr>
            </a:lvl1pPr>
            <a:lvl2pPr marL="742950" indent="-285750">
              <a:defRPr>
                <a:solidFill>
                  <a:schemeClr val="tx1"/>
                </a:solidFill>
                <a:latin typeface="Consolas" panose="020B0609020204030204" pitchFamily="49" charset="0"/>
                <a:ea typeface="微软雅黑" panose="020B0503020204020204" pitchFamily="34" charset="-122"/>
              </a:defRPr>
            </a:lvl2pPr>
            <a:lvl3pPr marL="1143000" indent="-228600">
              <a:defRPr>
                <a:solidFill>
                  <a:schemeClr val="tx1"/>
                </a:solidFill>
                <a:latin typeface="Consolas" panose="020B0609020204030204" pitchFamily="49" charset="0"/>
                <a:ea typeface="微软雅黑" panose="020B0503020204020204" pitchFamily="34" charset="-122"/>
              </a:defRPr>
            </a:lvl3pPr>
            <a:lvl4pPr marL="1600200" indent="-228600">
              <a:defRPr>
                <a:solidFill>
                  <a:schemeClr val="tx1"/>
                </a:solidFill>
                <a:latin typeface="Consolas" panose="020B0609020204030204" pitchFamily="49" charset="0"/>
                <a:ea typeface="微软雅黑" panose="020B0503020204020204" pitchFamily="34" charset="-122"/>
              </a:defRPr>
            </a:lvl4pPr>
            <a:lvl5pPr marL="2057400" indent="-228600">
              <a:defRPr>
                <a:solidFill>
                  <a:schemeClr val="tx1"/>
                </a:solidFill>
                <a:latin typeface="Consolas" panose="020B0609020204030204" pitchFamily="49" charset="0"/>
                <a:ea typeface="微软雅黑" panose="020B0503020204020204" pitchFamily="34" charset="-122"/>
              </a:defRPr>
            </a:lvl5pPr>
            <a:lvl6pPr marL="25146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6pPr>
            <a:lvl7pPr marL="29718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7pPr>
            <a:lvl8pPr marL="34290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8pPr>
            <a:lvl9pPr marL="38862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9pPr>
          </a:lstStyle>
          <a:p>
            <a:r>
              <a:rPr lang="en-US" altLang="zh-CN" sz="2000" b="1" dirty="0">
                <a:solidFill>
                  <a:srgbClr val="0000FF"/>
                </a:solidFill>
              </a:rPr>
              <a:t>1</a:t>
            </a:r>
            <a:endParaRPr lang="en-US" altLang="zh-CN" sz="2000" b="1" dirty="0">
              <a:solidFill>
                <a:srgbClr val="FF0000"/>
              </a:solidFill>
            </a:endParaRPr>
          </a:p>
        </p:txBody>
      </p:sp>
      <p:sp>
        <p:nvSpPr>
          <p:cNvPr id="48" name="Oval 62"/>
          <p:cNvSpPr>
            <a:spLocks noChangeArrowheads="1"/>
          </p:cNvSpPr>
          <p:nvPr/>
        </p:nvSpPr>
        <p:spPr bwMode="auto">
          <a:xfrm>
            <a:off x="5842128" y="5725111"/>
            <a:ext cx="486966" cy="649288"/>
          </a:xfrm>
          <a:prstGeom prst="ellipse">
            <a:avLst/>
          </a:prstGeom>
          <a:solidFill>
            <a:srgbClr val="0070C0"/>
          </a:solidFill>
        </p:spPr>
        <p:style>
          <a:lnRef idx="0">
            <a:schemeClr val="accent1"/>
          </a:lnRef>
          <a:fillRef idx="3">
            <a:schemeClr val="accent1"/>
          </a:fillRef>
          <a:effectRef idx="3">
            <a:schemeClr val="accent1"/>
          </a:effectRef>
          <a:fontRef idx="minor">
            <a:schemeClr val="lt1"/>
          </a:fontRef>
        </p:style>
        <p:txBody>
          <a:bodyPr wrap="none" anchor="ctr"/>
          <a:lstStyle/>
          <a:p>
            <a:pPr algn="ctr"/>
            <a:r>
              <a:rPr lang="en-US" altLang="zh-CN" sz="2000" b="1" dirty="0"/>
              <a:t>A</a:t>
            </a:r>
          </a:p>
        </p:txBody>
      </p:sp>
      <p:sp>
        <p:nvSpPr>
          <p:cNvPr id="49" name="Oval 100"/>
          <p:cNvSpPr>
            <a:spLocks noChangeArrowheads="1"/>
          </p:cNvSpPr>
          <p:nvPr/>
        </p:nvSpPr>
        <p:spPr bwMode="auto">
          <a:xfrm>
            <a:off x="6443079" y="3477031"/>
            <a:ext cx="486966" cy="649288"/>
          </a:xfrm>
          <a:prstGeom prst="ellipse">
            <a:avLst/>
          </a:prstGeom>
          <a:solidFill>
            <a:srgbClr val="0070C0"/>
          </a:solidFill>
        </p:spPr>
        <p:style>
          <a:lnRef idx="0">
            <a:schemeClr val="accent1"/>
          </a:lnRef>
          <a:fillRef idx="3">
            <a:schemeClr val="accent1"/>
          </a:fillRef>
          <a:effectRef idx="3">
            <a:schemeClr val="accent1"/>
          </a:effectRef>
          <a:fontRef idx="minor">
            <a:schemeClr val="lt1"/>
          </a:fontRef>
        </p:style>
        <p:txBody>
          <a:bodyPr wrap="none" anchor="ctr"/>
          <a:lstStyle/>
          <a:p>
            <a:pPr algn="ctr" fontAlgn="auto">
              <a:spcBef>
                <a:spcPts val="0"/>
              </a:spcBef>
              <a:spcAft>
                <a:spcPts val="0"/>
              </a:spcAft>
              <a:defRPr/>
            </a:pPr>
            <a:r>
              <a:rPr lang="en-US" altLang="zh-CN" sz="2000" b="1" dirty="0"/>
              <a:t>H</a:t>
            </a:r>
          </a:p>
        </p:txBody>
      </p:sp>
      <p:cxnSp>
        <p:nvCxnSpPr>
          <p:cNvPr id="50" name="直接连接符 49"/>
          <p:cNvCxnSpPr>
            <a:cxnSpLocks noChangeShapeType="1"/>
            <a:endCxn id="49" idx="0"/>
          </p:cNvCxnSpPr>
          <p:nvPr/>
        </p:nvCxnSpPr>
        <p:spPr bwMode="auto">
          <a:xfrm flipH="1">
            <a:off x="6686562" y="2981835"/>
            <a:ext cx="157399" cy="495196"/>
          </a:xfrm>
          <a:prstGeom prst="line">
            <a:avLst/>
          </a:prstGeom>
          <a:noFill/>
          <a:ln w="19050" algn="ctr">
            <a:solidFill>
              <a:srgbClr val="0070C0"/>
            </a:solidFill>
            <a:round/>
          </a:ln>
        </p:spPr>
      </p:cxnSp>
      <p:sp>
        <p:nvSpPr>
          <p:cNvPr id="51" name="Oval 100"/>
          <p:cNvSpPr>
            <a:spLocks noChangeArrowheads="1"/>
          </p:cNvSpPr>
          <p:nvPr/>
        </p:nvSpPr>
        <p:spPr bwMode="auto">
          <a:xfrm>
            <a:off x="7132799" y="3480867"/>
            <a:ext cx="486966" cy="649288"/>
          </a:xfrm>
          <a:prstGeom prst="ellipse">
            <a:avLst/>
          </a:prstGeom>
          <a:solidFill>
            <a:srgbClr val="0070C0"/>
          </a:solidFill>
        </p:spPr>
        <p:style>
          <a:lnRef idx="0">
            <a:schemeClr val="accent1"/>
          </a:lnRef>
          <a:fillRef idx="3">
            <a:schemeClr val="accent1"/>
          </a:fillRef>
          <a:effectRef idx="3">
            <a:schemeClr val="accent1"/>
          </a:effectRef>
          <a:fontRef idx="minor">
            <a:schemeClr val="lt1"/>
          </a:fontRef>
        </p:style>
        <p:txBody>
          <a:bodyPr wrap="none" anchor="ctr"/>
          <a:lstStyle/>
          <a:p>
            <a:pPr algn="ctr" fontAlgn="auto">
              <a:spcBef>
                <a:spcPts val="0"/>
              </a:spcBef>
              <a:spcAft>
                <a:spcPts val="0"/>
              </a:spcAft>
              <a:defRPr/>
            </a:pPr>
            <a:r>
              <a:rPr lang="en-US" altLang="zh-CN" sz="2000" b="1" dirty="0"/>
              <a:t>I</a:t>
            </a:r>
          </a:p>
        </p:txBody>
      </p:sp>
      <p:cxnSp>
        <p:nvCxnSpPr>
          <p:cNvPr id="52" name="直接连接符 51"/>
          <p:cNvCxnSpPr>
            <a:cxnSpLocks noChangeShapeType="1"/>
            <a:endCxn id="51" idx="0"/>
          </p:cNvCxnSpPr>
          <p:nvPr/>
        </p:nvCxnSpPr>
        <p:spPr bwMode="auto">
          <a:xfrm>
            <a:off x="7147891" y="2975090"/>
            <a:ext cx="228391" cy="505777"/>
          </a:xfrm>
          <a:prstGeom prst="line">
            <a:avLst/>
          </a:prstGeom>
          <a:noFill/>
          <a:ln w="19050" algn="ctr">
            <a:solidFill>
              <a:srgbClr val="0070C0"/>
            </a:solidFill>
            <a:round/>
          </a:ln>
        </p:spPr>
      </p:cxnSp>
      <p:sp>
        <p:nvSpPr>
          <p:cNvPr id="53" name="Text Box 66"/>
          <p:cNvSpPr txBox="1">
            <a:spLocks noChangeArrowheads="1"/>
          </p:cNvSpPr>
          <p:nvPr/>
        </p:nvSpPr>
        <p:spPr bwMode="auto">
          <a:xfrm>
            <a:off x="6439531" y="3080757"/>
            <a:ext cx="32573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onsolas" panose="020B0609020204030204" pitchFamily="49" charset="0"/>
                <a:ea typeface="微软雅黑" panose="020B0503020204020204" pitchFamily="34" charset="-122"/>
              </a:defRPr>
            </a:lvl1pPr>
            <a:lvl2pPr marL="742950" indent="-285750">
              <a:defRPr>
                <a:solidFill>
                  <a:schemeClr val="tx1"/>
                </a:solidFill>
                <a:latin typeface="Consolas" panose="020B0609020204030204" pitchFamily="49" charset="0"/>
                <a:ea typeface="微软雅黑" panose="020B0503020204020204" pitchFamily="34" charset="-122"/>
              </a:defRPr>
            </a:lvl2pPr>
            <a:lvl3pPr marL="1143000" indent="-228600">
              <a:defRPr>
                <a:solidFill>
                  <a:schemeClr val="tx1"/>
                </a:solidFill>
                <a:latin typeface="Consolas" panose="020B0609020204030204" pitchFamily="49" charset="0"/>
                <a:ea typeface="微软雅黑" panose="020B0503020204020204" pitchFamily="34" charset="-122"/>
              </a:defRPr>
            </a:lvl3pPr>
            <a:lvl4pPr marL="1600200" indent="-228600">
              <a:defRPr>
                <a:solidFill>
                  <a:schemeClr val="tx1"/>
                </a:solidFill>
                <a:latin typeface="Consolas" panose="020B0609020204030204" pitchFamily="49" charset="0"/>
                <a:ea typeface="微软雅黑" panose="020B0503020204020204" pitchFamily="34" charset="-122"/>
              </a:defRPr>
            </a:lvl4pPr>
            <a:lvl5pPr marL="2057400" indent="-228600">
              <a:defRPr>
                <a:solidFill>
                  <a:schemeClr val="tx1"/>
                </a:solidFill>
                <a:latin typeface="Consolas" panose="020B0609020204030204" pitchFamily="49" charset="0"/>
                <a:ea typeface="微软雅黑" panose="020B0503020204020204" pitchFamily="34" charset="-122"/>
              </a:defRPr>
            </a:lvl5pPr>
            <a:lvl6pPr marL="25146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6pPr>
            <a:lvl7pPr marL="29718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7pPr>
            <a:lvl8pPr marL="34290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8pPr>
            <a:lvl9pPr marL="38862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9pPr>
          </a:lstStyle>
          <a:p>
            <a:r>
              <a:rPr lang="en-US" altLang="zh-CN" sz="2000" b="1" dirty="0">
                <a:solidFill>
                  <a:srgbClr val="0000FF"/>
                </a:solidFill>
              </a:rPr>
              <a:t>2</a:t>
            </a:r>
            <a:endParaRPr lang="en-US" altLang="zh-CN" sz="2000" b="1" dirty="0">
              <a:solidFill>
                <a:srgbClr val="FF0000"/>
              </a:solidFill>
            </a:endParaRPr>
          </a:p>
        </p:txBody>
      </p:sp>
      <p:sp>
        <p:nvSpPr>
          <p:cNvPr id="54" name="Text Box 66"/>
          <p:cNvSpPr txBox="1">
            <a:spLocks noChangeArrowheads="1"/>
          </p:cNvSpPr>
          <p:nvPr/>
        </p:nvSpPr>
        <p:spPr bwMode="auto">
          <a:xfrm>
            <a:off x="6984408" y="3076921"/>
            <a:ext cx="32573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onsolas" panose="020B0609020204030204" pitchFamily="49" charset="0"/>
                <a:ea typeface="微软雅黑" panose="020B0503020204020204" pitchFamily="34" charset="-122"/>
              </a:defRPr>
            </a:lvl1pPr>
            <a:lvl2pPr marL="742950" indent="-285750">
              <a:defRPr>
                <a:solidFill>
                  <a:schemeClr val="tx1"/>
                </a:solidFill>
                <a:latin typeface="Consolas" panose="020B0609020204030204" pitchFamily="49" charset="0"/>
                <a:ea typeface="微软雅黑" panose="020B0503020204020204" pitchFamily="34" charset="-122"/>
              </a:defRPr>
            </a:lvl2pPr>
            <a:lvl3pPr marL="1143000" indent="-228600">
              <a:defRPr>
                <a:solidFill>
                  <a:schemeClr val="tx1"/>
                </a:solidFill>
                <a:latin typeface="Consolas" panose="020B0609020204030204" pitchFamily="49" charset="0"/>
                <a:ea typeface="微软雅黑" panose="020B0503020204020204" pitchFamily="34" charset="-122"/>
              </a:defRPr>
            </a:lvl3pPr>
            <a:lvl4pPr marL="1600200" indent="-228600">
              <a:defRPr>
                <a:solidFill>
                  <a:schemeClr val="tx1"/>
                </a:solidFill>
                <a:latin typeface="Consolas" panose="020B0609020204030204" pitchFamily="49" charset="0"/>
                <a:ea typeface="微软雅黑" panose="020B0503020204020204" pitchFamily="34" charset="-122"/>
              </a:defRPr>
            </a:lvl4pPr>
            <a:lvl5pPr marL="2057400" indent="-228600">
              <a:defRPr>
                <a:solidFill>
                  <a:schemeClr val="tx1"/>
                </a:solidFill>
                <a:latin typeface="Consolas" panose="020B0609020204030204" pitchFamily="49" charset="0"/>
                <a:ea typeface="微软雅黑" panose="020B0503020204020204" pitchFamily="34" charset="-122"/>
              </a:defRPr>
            </a:lvl5pPr>
            <a:lvl6pPr marL="25146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6pPr>
            <a:lvl7pPr marL="29718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7pPr>
            <a:lvl8pPr marL="34290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8pPr>
            <a:lvl9pPr marL="38862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9pPr>
          </a:lstStyle>
          <a:p>
            <a:r>
              <a:rPr lang="en-US" altLang="zh-CN" sz="2000" b="1" dirty="0">
                <a:solidFill>
                  <a:srgbClr val="0000FF"/>
                </a:solidFill>
              </a:rPr>
              <a:t>4</a:t>
            </a:r>
            <a:endParaRPr lang="en-US" altLang="zh-CN" sz="2000" b="1" dirty="0">
              <a:solidFill>
                <a:srgbClr val="FF0000"/>
              </a:solidFill>
            </a:endParaRPr>
          </a:p>
        </p:txBody>
      </p:sp>
      <p:sp>
        <p:nvSpPr>
          <p:cNvPr id="2" name="矩形 1">
            <a:extLst>
              <a:ext uri="{FF2B5EF4-FFF2-40B4-BE49-F238E27FC236}">
                <a16:creationId xmlns:a16="http://schemas.microsoft.com/office/drawing/2014/main" id="{7371378E-D77D-3C35-A811-E38F682113CE}"/>
              </a:ext>
            </a:extLst>
          </p:cNvPr>
          <p:cNvSpPr/>
          <p:nvPr/>
        </p:nvSpPr>
        <p:spPr>
          <a:xfrm>
            <a:off x="248473" y="545303"/>
            <a:ext cx="4754876" cy="5509200"/>
          </a:xfrm>
          <a:prstGeom prst="rect">
            <a:avLst/>
          </a:prstGeom>
        </p:spPr>
        <p:txBody>
          <a:bodyPr wrap="square">
            <a:spAutoFit/>
          </a:bodyPr>
          <a:lstStyle/>
          <a:p>
            <a:pPr marL="0" indent="0">
              <a:buNone/>
            </a:pPr>
            <a:r>
              <a:rPr lang="en-US" altLang="zh-CN" sz="3200" b="1" dirty="0">
                <a:latin typeface="+mn-lt"/>
                <a:ea typeface="+mn-ea"/>
              </a:rPr>
              <a:t>7</a:t>
            </a:r>
            <a:r>
              <a:rPr lang="zh-CN" altLang="en-US" sz="3200" b="1" dirty="0">
                <a:latin typeface="+mn-lt"/>
                <a:ea typeface="+mn-ea"/>
              </a:rPr>
              <a:t>）</a:t>
            </a:r>
            <a:r>
              <a:rPr lang="en-US" altLang="zh-CN" sz="3200" b="1" dirty="0">
                <a:latin typeface="+mn-lt"/>
                <a:ea typeface="+mn-ea"/>
              </a:rPr>
              <a:t>D </a:t>
            </a:r>
            <a:r>
              <a:rPr lang="zh-CN" altLang="en-US" sz="3200" b="1" dirty="0">
                <a:latin typeface="+mn-lt"/>
                <a:ea typeface="+mn-ea"/>
              </a:rPr>
              <a:t>的路径为 </a:t>
            </a:r>
            <a:r>
              <a:rPr lang="en-US" altLang="zh-CN" sz="3200" b="1" dirty="0">
                <a:latin typeface="+mn-lt"/>
                <a:ea typeface="+mn-ea"/>
              </a:rPr>
              <a:t>9</a:t>
            </a:r>
            <a:r>
              <a:rPr lang="zh-CN" altLang="en-US" sz="3200" b="1" dirty="0">
                <a:latin typeface="+mn-lt"/>
                <a:ea typeface="+mn-ea"/>
              </a:rPr>
              <a:t>，是堆中最小元素，成为下一扩展结点，扩展结点 </a:t>
            </a:r>
            <a:r>
              <a:rPr lang="en-US" altLang="zh-CN" sz="3200" b="1" dirty="0">
                <a:latin typeface="+mn-lt"/>
                <a:ea typeface="+mn-ea"/>
              </a:rPr>
              <a:t>D</a:t>
            </a:r>
            <a:r>
              <a:rPr lang="zh-CN" altLang="en-US" sz="3200" b="1" dirty="0">
                <a:latin typeface="+mn-lt"/>
                <a:ea typeface="+mn-ea"/>
              </a:rPr>
              <a:t>，从 </a:t>
            </a:r>
            <a:r>
              <a:rPr lang="en-US" altLang="zh-CN" sz="3200" b="1" dirty="0">
                <a:latin typeface="+mn-lt"/>
                <a:ea typeface="+mn-ea"/>
              </a:rPr>
              <a:t>A </a:t>
            </a:r>
            <a:r>
              <a:rPr lang="zh-CN" altLang="en-US" sz="3200" b="1" dirty="0">
                <a:latin typeface="+mn-lt"/>
                <a:ea typeface="+mn-ea"/>
              </a:rPr>
              <a:t>结点至 </a:t>
            </a:r>
            <a:r>
              <a:rPr lang="en-US" altLang="zh-CN" sz="3200" b="1" dirty="0">
                <a:latin typeface="+mn-lt"/>
                <a:ea typeface="+mn-ea"/>
              </a:rPr>
              <a:t>D </a:t>
            </a:r>
            <a:r>
              <a:rPr lang="zh-CN" altLang="en-US" sz="3200" b="1" dirty="0">
                <a:latin typeface="+mn-lt"/>
                <a:ea typeface="+mn-ea"/>
              </a:rPr>
              <a:t>的 孩子结点 </a:t>
            </a:r>
            <a:r>
              <a:rPr lang="en-US" altLang="zh-CN" sz="3200" b="1" dirty="0">
                <a:latin typeface="+mn-lt"/>
                <a:ea typeface="+mn-ea"/>
              </a:rPr>
              <a:t>H </a:t>
            </a:r>
            <a:r>
              <a:rPr lang="zh-CN" altLang="en-US" sz="3200" b="1" dirty="0">
                <a:latin typeface="+mn-lt"/>
                <a:ea typeface="+mn-ea"/>
              </a:rPr>
              <a:t>的路径长度为 </a:t>
            </a:r>
            <a:r>
              <a:rPr lang="en-US" altLang="zh-CN" sz="3200" b="1" dirty="0">
                <a:latin typeface="+mn-lt"/>
                <a:ea typeface="+mn-ea"/>
              </a:rPr>
              <a:t>24</a:t>
            </a:r>
            <a:r>
              <a:rPr lang="zh-CN" altLang="en-US" sz="3200" b="1" dirty="0">
                <a:latin typeface="+mn-lt"/>
                <a:ea typeface="+mn-ea"/>
              </a:rPr>
              <a:t>，已经超过当前最优路径值，因此执行剪枝操作，不扩展 </a:t>
            </a:r>
            <a:r>
              <a:rPr lang="en-US" altLang="zh-CN" sz="3200" b="1" dirty="0">
                <a:latin typeface="+mn-lt"/>
                <a:ea typeface="+mn-ea"/>
              </a:rPr>
              <a:t>H</a:t>
            </a:r>
            <a:r>
              <a:rPr lang="zh-CN" altLang="en-US" sz="3200" b="1" dirty="0">
                <a:latin typeface="+mn-lt"/>
                <a:ea typeface="+mn-ea"/>
              </a:rPr>
              <a:t>；</a:t>
            </a:r>
            <a:r>
              <a:rPr lang="en-US" altLang="zh-CN" sz="3200" b="1" dirty="0">
                <a:latin typeface="+mn-lt"/>
                <a:ea typeface="+mn-ea"/>
              </a:rPr>
              <a:t>D </a:t>
            </a:r>
            <a:r>
              <a:rPr lang="zh-CN" altLang="en-US" sz="3200" b="1" dirty="0">
                <a:latin typeface="+mn-lt"/>
                <a:ea typeface="+mn-ea"/>
              </a:rPr>
              <a:t>的孩子结点 </a:t>
            </a:r>
            <a:r>
              <a:rPr lang="en-US" altLang="zh-CN" sz="3200" b="1" dirty="0">
                <a:latin typeface="+mn-lt"/>
                <a:ea typeface="+mn-ea"/>
              </a:rPr>
              <a:t>I </a:t>
            </a:r>
            <a:r>
              <a:rPr lang="zh-CN" altLang="en-US" sz="3200" b="1" dirty="0">
                <a:latin typeface="+mn-lt"/>
                <a:ea typeface="+mn-ea"/>
              </a:rPr>
              <a:t>为可行结点，加入排好序的极小堆中，此时 </a:t>
            </a:r>
            <a:r>
              <a:rPr lang="en-US" altLang="zh-CN" sz="3200" b="1" dirty="0">
                <a:latin typeface="+mn-lt"/>
                <a:ea typeface="+mn-ea"/>
              </a:rPr>
              <a:t>D </a:t>
            </a:r>
            <a:r>
              <a:rPr lang="zh-CN" altLang="en-US" sz="3200" b="1" dirty="0">
                <a:latin typeface="+mn-lt"/>
                <a:ea typeface="+mn-ea"/>
              </a:rPr>
              <a:t>已扩展完毕，成为死结点，舍弃 </a:t>
            </a:r>
            <a:r>
              <a:rPr lang="en-US" altLang="zh-CN" sz="3200" b="1" dirty="0">
                <a:latin typeface="+mn-lt"/>
                <a:ea typeface="+mn-ea"/>
              </a:rPr>
              <a:t>D</a:t>
            </a:r>
            <a:r>
              <a:rPr lang="zh-CN" altLang="en-US" sz="3200" b="1" dirty="0">
                <a:latin typeface="+mn-lt"/>
                <a:ea typeface="+mn-ea"/>
              </a:rPr>
              <a:t>。</a:t>
            </a:r>
          </a:p>
        </p:txBody>
      </p:sp>
    </p:spTree>
    <p:extLst>
      <p:ext uri="{BB962C8B-B14F-4D97-AF65-F5344CB8AC3E}">
        <p14:creationId xmlns:p14="http://schemas.microsoft.com/office/powerpoint/2010/main" val="4089891388"/>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val 62"/>
          <p:cNvSpPr>
            <a:spLocks noChangeArrowheads="1"/>
          </p:cNvSpPr>
          <p:nvPr/>
        </p:nvSpPr>
        <p:spPr bwMode="auto">
          <a:xfrm>
            <a:off x="6620141" y="235424"/>
            <a:ext cx="486966" cy="649288"/>
          </a:xfrm>
          <a:prstGeom prst="ellipse">
            <a:avLst/>
          </a:prstGeom>
          <a:solidFill>
            <a:srgbClr val="0070C0"/>
          </a:solidFill>
        </p:spPr>
        <p:style>
          <a:lnRef idx="0">
            <a:schemeClr val="accent1"/>
          </a:lnRef>
          <a:fillRef idx="3">
            <a:schemeClr val="accent1"/>
          </a:fillRef>
          <a:effectRef idx="3">
            <a:schemeClr val="accent1"/>
          </a:effectRef>
          <a:fontRef idx="minor">
            <a:schemeClr val="lt1"/>
          </a:fontRef>
        </p:style>
        <p:txBody>
          <a:bodyPr wrap="none" anchor="ctr"/>
          <a:lstStyle/>
          <a:p>
            <a:pPr algn="ctr"/>
            <a:r>
              <a:rPr lang="en-US" altLang="zh-CN" sz="2000" b="1" dirty="0"/>
              <a:t>A</a:t>
            </a:r>
          </a:p>
        </p:txBody>
      </p:sp>
      <p:sp>
        <p:nvSpPr>
          <p:cNvPr id="5" name="Oval 64"/>
          <p:cNvSpPr>
            <a:spLocks noChangeArrowheads="1"/>
          </p:cNvSpPr>
          <p:nvPr/>
        </p:nvSpPr>
        <p:spPr bwMode="auto">
          <a:xfrm>
            <a:off x="6637843" y="1414941"/>
            <a:ext cx="486965" cy="649288"/>
          </a:xfrm>
          <a:prstGeom prst="ellipse">
            <a:avLst/>
          </a:prstGeom>
          <a:solidFill>
            <a:srgbClr val="0070C0"/>
          </a:solidFill>
        </p:spPr>
        <p:style>
          <a:lnRef idx="0">
            <a:schemeClr val="accent1"/>
          </a:lnRef>
          <a:fillRef idx="3">
            <a:schemeClr val="accent1"/>
          </a:fillRef>
          <a:effectRef idx="3">
            <a:schemeClr val="accent1"/>
          </a:effectRef>
          <a:fontRef idx="minor">
            <a:schemeClr val="lt1"/>
          </a:fontRef>
        </p:style>
        <p:txBody>
          <a:bodyPr wrap="none" anchor="ctr"/>
          <a:lstStyle/>
          <a:p>
            <a:pPr algn="ctr" fontAlgn="auto">
              <a:spcBef>
                <a:spcPts val="0"/>
              </a:spcBef>
              <a:spcAft>
                <a:spcPts val="0"/>
              </a:spcAft>
              <a:defRPr/>
            </a:pPr>
            <a:r>
              <a:rPr lang="en-US" altLang="zh-CN" sz="2000" b="1" dirty="0"/>
              <a:t>B</a:t>
            </a:r>
          </a:p>
        </p:txBody>
      </p:sp>
      <p:cxnSp>
        <p:nvCxnSpPr>
          <p:cNvPr id="6" name="直接连接符 74"/>
          <p:cNvCxnSpPr>
            <a:cxnSpLocks noChangeShapeType="1"/>
          </p:cNvCxnSpPr>
          <p:nvPr/>
        </p:nvCxnSpPr>
        <p:spPr bwMode="auto">
          <a:xfrm>
            <a:off x="6881326" y="884712"/>
            <a:ext cx="0" cy="530229"/>
          </a:xfrm>
          <a:prstGeom prst="line">
            <a:avLst/>
          </a:prstGeom>
          <a:noFill/>
          <a:ln w="19050" algn="ctr">
            <a:solidFill>
              <a:srgbClr val="0070C0"/>
            </a:solidFill>
            <a:round/>
          </a:ln>
        </p:spPr>
      </p:cxnSp>
      <p:sp>
        <p:nvSpPr>
          <p:cNvPr id="7" name="Text Box 66"/>
          <p:cNvSpPr txBox="1">
            <a:spLocks noChangeArrowheads="1"/>
          </p:cNvSpPr>
          <p:nvPr/>
        </p:nvSpPr>
        <p:spPr bwMode="auto">
          <a:xfrm>
            <a:off x="6537894" y="949771"/>
            <a:ext cx="32573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onsolas" panose="020B0609020204030204" pitchFamily="49" charset="0"/>
                <a:ea typeface="微软雅黑" panose="020B0503020204020204" pitchFamily="34" charset="-122"/>
              </a:defRPr>
            </a:lvl1pPr>
            <a:lvl2pPr marL="742950" indent="-285750">
              <a:defRPr>
                <a:solidFill>
                  <a:schemeClr val="tx1"/>
                </a:solidFill>
                <a:latin typeface="Consolas" panose="020B0609020204030204" pitchFamily="49" charset="0"/>
                <a:ea typeface="微软雅黑" panose="020B0503020204020204" pitchFamily="34" charset="-122"/>
              </a:defRPr>
            </a:lvl2pPr>
            <a:lvl3pPr marL="1143000" indent="-228600">
              <a:defRPr>
                <a:solidFill>
                  <a:schemeClr val="tx1"/>
                </a:solidFill>
                <a:latin typeface="Consolas" panose="020B0609020204030204" pitchFamily="49" charset="0"/>
                <a:ea typeface="微软雅黑" panose="020B0503020204020204" pitchFamily="34" charset="-122"/>
              </a:defRPr>
            </a:lvl3pPr>
            <a:lvl4pPr marL="1600200" indent="-228600">
              <a:defRPr>
                <a:solidFill>
                  <a:schemeClr val="tx1"/>
                </a:solidFill>
                <a:latin typeface="Consolas" panose="020B0609020204030204" pitchFamily="49" charset="0"/>
                <a:ea typeface="微软雅黑" panose="020B0503020204020204" pitchFamily="34" charset="-122"/>
              </a:defRPr>
            </a:lvl4pPr>
            <a:lvl5pPr marL="2057400" indent="-228600">
              <a:defRPr>
                <a:solidFill>
                  <a:schemeClr val="tx1"/>
                </a:solidFill>
                <a:latin typeface="Consolas" panose="020B0609020204030204" pitchFamily="49" charset="0"/>
                <a:ea typeface="微软雅黑" panose="020B0503020204020204" pitchFamily="34" charset="-122"/>
              </a:defRPr>
            </a:lvl5pPr>
            <a:lvl6pPr marL="25146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6pPr>
            <a:lvl7pPr marL="29718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7pPr>
            <a:lvl8pPr marL="34290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8pPr>
            <a:lvl9pPr marL="38862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9pPr>
          </a:lstStyle>
          <a:p>
            <a:r>
              <a:rPr lang="en-US" altLang="zh-CN" sz="2000" b="1" dirty="0">
                <a:solidFill>
                  <a:srgbClr val="0000FF"/>
                </a:solidFill>
              </a:rPr>
              <a:t>1</a:t>
            </a:r>
            <a:endParaRPr lang="en-US" altLang="zh-CN" sz="2000" b="1" dirty="0">
              <a:solidFill>
                <a:srgbClr val="FF0000"/>
              </a:solidFill>
            </a:endParaRPr>
          </a:p>
        </p:txBody>
      </p:sp>
      <p:sp>
        <p:nvSpPr>
          <p:cNvPr id="8" name="Oval 100"/>
          <p:cNvSpPr>
            <a:spLocks noChangeArrowheads="1"/>
          </p:cNvSpPr>
          <p:nvPr/>
        </p:nvSpPr>
        <p:spPr bwMode="auto">
          <a:xfrm>
            <a:off x="5308527" y="2520198"/>
            <a:ext cx="486966" cy="649288"/>
          </a:xfrm>
          <a:prstGeom prst="ellipse">
            <a:avLst/>
          </a:prstGeom>
          <a:solidFill>
            <a:srgbClr val="0070C0"/>
          </a:solidFill>
        </p:spPr>
        <p:style>
          <a:lnRef idx="0">
            <a:schemeClr val="accent1"/>
          </a:lnRef>
          <a:fillRef idx="3">
            <a:schemeClr val="accent1"/>
          </a:fillRef>
          <a:effectRef idx="3">
            <a:schemeClr val="accent1"/>
          </a:effectRef>
          <a:fontRef idx="minor">
            <a:schemeClr val="lt1"/>
          </a:fontRef>
        </p:style>
        <p:txBody>
          <a:bodyPr wrap="none" anchor="ctr"/>
          <a:lstStyle/>
          <a:p>
            <a:pPr algn="ctr" fontAlgn="auto">
              <a:spcBef>
                <a:spcPts val="0"/>
              </a:spcBef>
              <a:spcAft>
                <a:spcPts val="0"/>
              </a:spcAft>
              <a:defRPr/>
            </a:pPr>
            <a:r>
              <a:rPr lang="en-US" altLang="zh-CN" sz="2000" b="1" dirty="0"/>
              <a:t>C</a:t>
            </a:r>
          </a:p>
        </p:txBody>
      </p:sp>
      <p:cxnSp>
        <p:nvCxnSpPr>
          <p:cNvPr id="9" name="直接连接符 8"/>
          <p:cNvCxnSpPr>
            <a:cxnSpLocks noChangeShapeType="1"/>
            <a:stCxn id="5" idx="3"/>
            <a:endCxn id="8" idx="7"/>
          </p:cNvCxnSpPr>
          <p:nvPr/>
        </p:nvCxnSpPr>
        <p:spPr bwMode="auto">
          <a:xfrm flipH="1">
            <a:off x="5724178" y="1969143"/>
            <a:ext cx="984979" cy="646141"/>
          </a:xfrm>
          <a:prstGeom prst="line">
            <a:avLst/>
          </a:prstGeom>
          <a:noFill/>
          <a:ln w="19050" algn="ctr">
            <a:solidFill>
              <a:srgbClr val="0070C0"/>
            </a:solidFill>
            <a:round/>
          </a:ln>
        </p:spPr>
      </p:cxnSp>
      <p:sp>
        <p:nvSpPr>
          <p:cNvPr id="10" name="Oval 100"/>
          <p:cNvSpPr>
            <a:spLocks noChangeArrowheads="1"/>
          </p:cNvSpPr>
          <p:nvPr/>
        </p:nvSpPr>
        <p:spPr bwMode="auto">
          <a:xfrm>
            <a:off x="8127157" y="2520198"/>
            <a:ext cx="486966" cy="649288"/>
          </a:xfrm>
          <a:prstGeom prst="ellipse">
            <a:avLst/>
          </a:prstGeom>
          <a:solidFill>
            <a:srgbClr val="0070C0"/>
          </a:solidFill>
        </p:spPr>
        <p:style>
          <a:lnRef idx="0">
            <a:schemeClr val="accent1"/>
          </a:lnRef>
          <a:fillRef idx="3">
            <a:schemeClr val="accent1"/>
          </a:fillRef>
          <a:effectRef idx="3">
            <a:schemeClr val="accent1"/>
          </a:effectRef>
          <a:fontRef idx="minor">
            <a:schemeClr val="lt1"/>
          </a:fontRef>
        </p:style>
        <p:txBody>
          <a:bodyPr wrap="none" anchor="ctr"/>
          <a:lstStyle/>
          <a:p>
            <a:pPr algn="ctr" fontAlgn="auto">
              <a:spcBef>
                <a:spcPts val="0"/>
              </a:spcBef>
              <a:spcAft>
                <a:spcPts val="0"/>
              </a:spcAft>
              <a:defRPr/>
            </a:pPr>
            <a:r>
              <a:rPr lang="en-US" altLang="zh-CN" sz="2000" b="1" dirty="0"/>
              <a:t>E</a:t>
            </a:r>
          </a:p>
        </p:txBody>
      </p:sp>
      <p:cxnSp>
        <p:nvCxnSpPr>
          <p:cNvPr id="11" name="直接连接符 10"/>
          <p:cNvCxnSpPr>
            <a:cxnSpLocks noChangeShapeType="1"/>
            <a:stCxn id="5" idx="5"/>
            <a:endCxn id="10" idx="1"/>
          </p:cNvCxnSpPr>
          <p:nvPr/>
        </p:nvCxnSpPr>
        <p:spPr bwMode="auto">
          <a:xfrm>
            <a:off x="7053494" y="1969143"/>
            <a:ext cx="1144978" cy="646141"/>
          </a:xfrm>
          <a:prstGeom prst="line">
            <a:avLst/>
          </a:prstGeom>
          <a:noFill/>
          <a:ln w="19050" algn="ctr">
            <a:solidFill>
              <a:srgbClr val="0070C0"/>
            </a:solidFill>
            <a:round/>
          </a:ln>
        </p:spPr>
      </p:cxnSp>
      <p:sp>
        <p:nvSpPr>
          <p:cNvPr id="12" name="Oval 64"/>
          <p:cNvSpPr>
            <a:spLocks noChangeArrowheads="1"/>
          </p:cNvSpPr>
          <p:nvPr/>
        </p:nvSpPr>
        <p:spPr bwMode="auto">
          <a:xfrm>
            <a:off x="6660232" y="2482789"/>
            <a:ext cx="486965" cy="649288"/>
          </a:xfrm>
          <a:prstGeom prst="ellipse">
            <a:avLst/>
          </a:prstGeom>
          <a:solidFill>
            <a:srgbClr val="0070C0"/>
          </a:solidFill>
        </p:spPr>
        <p:style>
          <a:lnRef idx="0">
            <a:schemeClr val="accent1"/>
          </a:lnRef>
          <a:fillRef idx="3">
            <a:schemeClr val="accent1"/>
          </a:fillRef>
          <a:effectRef idx="3">
            <a:schemeClr val="accent1"/>
          </a:effectRef>
          <a:fontRef idx="minor">
            <a:schemeClr val="lt1"/>
          </a:fontRef>
        </p:style>
        <p:txBody>
          <a:bodyPr wrap="none" anchor="ctr"/>
          <a:lstStyle/>
          <a:p>
            <a:pPr algn="ctr" fontAlgn="auto">
              <a:spcBef>
                <a:spcPts val="0"/>
              </a:spcBef>
              <a:spcAft>
                <a:spcPts val="0"/>
              </a:spcAft>
              <a:defRPr/>
            </a:pPr>
            <a:r>
              <a:rPr lang="en-US" altLang="zh-CN" sz="2000" b="1" dirty="0"/>
              <a:t>D</a:t>
            </a:r>
          </a:p>
        </p:txBody>
      </p:sp>
      <p:cxnSp>
        <p:nvCxnSpPr>
          <p:cNvPr id="13" name="直接连接符 74"/>
          <p:cNvCxnSpPr>
            <a:cxnSpLocks noChangeShapeType="1"/>
          </p:cNvCxnSpPr>
          <p:nvPr/>
        </p:nvCxnSpPr>
        <p:spPr bwMode="auto">
          <a:xfrm>
            <a:off x="6903715" y="2035624"/>
            <a:ext cx="0" cy="530229"/>
          </a:xfrm>
          <a:prstGeom prst="line">
            <a:avLst/>
          </a:prstGeom>
          <a:noFill/>
          <a:ln w="19050" algn="ctr">
            <a:solidFill>
              <a:srgbClr val="0070C0"/>
            </a:solidFill>
            <a:round/>
          </a:ln>
        </p:spPr>
      </p:cxnSp>
      <p:sp>
        <p:nvSpPr>
          <p:cNvPr id="14" name="Text Box 66"/>
          <p:cNvSpPr txBox="1">
            <a:spLocks noChangeArrowheads="1"/>
          </p:cNvSpPr>
          <p:nvPr/>
        </p:nvSpPr>
        <p:spPr bwMode="auto">
          <a:xfrm>
            <a:off x="5992781" y="1963975"/>
            <a:ext cx="32573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onsolas" panose="020B0609020204030204" pitchFamily="49" charset="0"/>
                <a:ea typeface="微软雅黑" panose="020B0503020204020204" pitchFamily="34" charset="-122"/>
              </a:defRPr>
            </a:lvl1pPr>
            <a:lvl2pPr marL="742950" indent="-285750">
              <a:defRPr>
                <a:solidFill>
                  <a:schemeClr val="tx1"/>
                </a:solidFill>
                <a:latin typeface="Consolas" panose="020B0609020204030204" pitchFamily="49" charset="0"/>
                <a:ea typeface="微软雅黑" panose="020B0503020204020204" pitchFamily="34" charset="-122"/>
              </a:defRPr>
            </a:lvl2pPr>
            <a:lvl3pPr marL="1143000" indent="-228600">
              <a:defRPr>
                <a:solidFill>
                  <a:schemeClr val="tx1"/>
                </a:solidFill>
                <a:latin typeface="Consolas" panose="020B0609020204030204" pitchFamily="49" charset="0"/>
                <a:ea typeface="微软雅黑" panose="020B0503020204020204" pitchFamily="34" charset="-122"/>
              </a:defRPr>
            </a:lvl3pPr>
            <a:lvl4pPr marL="1600200" indent="-228600">
              <a:defRPr>
                <a:solidFill>
                  <a:schemeClr val="tx1"/>
                </a:solidFill>
                <a:latin typeface="Consolas" panose="020B0609020204030204" pitchFamily="49" charset="0"/>
                <a:ea typeface="微软雅黑" panose="020B0503020204020204" pitchFamily="34" charset="-122"/>
              </a:defRPr>
            </a:lvl4pPr>
            <a:lvl5pPr marL="2057400" indent="-228600">
              <a:defRPr>
                <a:solidFill>
                  <a:schemeClr val="tx1"/>
                </a:solidFill>
                <a:latin typeface="Consolas" panose="020B0609020204030204" pitchFamily="49" charset="0"/>
                <a:ea typeface="微软雅黑" panose="020B0503020204020204" pitchFamily="34" charset="-122"/>
              </a:defRPr>
            </a:lvl5pPr>
            <a:lvl6pPr marL="25146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6pPr>
            <a:lvl7pPr marL="29718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7pPr>
            <a:lvl8pPr marL="34290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8pPr>
            <a:lvl9pPr marL="38862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9pPr>
          </a:lstStyle>
          <a:p>
            <a:r>
              <a:rPr lang="en-US" altLang="zh-CN" sz="2000" b="1" dirty="0">
                <a:solidFill>
                  <a:srgbClr val="0000FF"/>
                </a:solidFill>
              </a:rPr>
              <a:t>2</a:t>
            </a:r>
            <a:endParaRPr lang="en-US" altLang="zh-CN" sz="2000" b="1" dirty="0">
              <a:solidFill>
                <a:srgbClr val="FF0000"/>
              </a:solidFill>
            </a:endParaRPr>
          </a:p>
        </p:txBody>
      </p:sp>
      <p:sp>
        <p:nvSpPr>
          <p:cNvPr id="15" name="Text Box 66"/>
          <p:cNvSpPr txBox="1">
            <a:spLocks noChangeArrowheads="1"/>
          </p:cNvSpPr>
          <p:nvPr/>
        </p:nvSpPr>
        <p:spPr bwMode="auto">
          <a:xfrm>
            <a:off x="6546292" y="2073454"/>
            <a:ext cx="32573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onsolas" panose="020B0609020204030204" pitchFamily="49" charset="0"/>
                <a:ea typeface="微软雅黑" panose="020B0503020204020204" pitchFamily="34" charset="-122"/>
              </a:defRPr>
            </a:lvl1pPr>
            <a:lvl2pPr marL="742950" indent="-285750">
              <a:defRPr>
                <a:solidFill>
                  <a:schemeClr val="tx1"/>
                </a:solidFill>
                <a:latin typeface="Consolas" panose="020B0609020204030204" pitchFamily="49" charset="0"/>
                <a:ea typeface="微软雅黑" panose="020B0503020204020204" pitchFamily="34" charset="-122"/>
              </a:defRPr>
            </a:lvl2pPr>
            <a:lvl3pPr marL="1143000" indent="-228600">
              <a:defRPr>
                <a:solidFill>
                  <a:schemeClr val="tx1"/>
                </a:solidFill>
                <a:latin typeface="Consolas" panose="020B0609020204030204" pitchFamily="49" charset="0"/>
                <a:ea typeface="微软雅黑" panose="020B0503020204020204" pitchFamily="34" charset="-122"/>
              </a:defRPr>
            </a:lvl3pPr>
            <a:lvl4pPr marL="1600200" indent="-228600">
              <a:defRPr>
                <a:solidFill>
                  <a:schemeClr val="tx1"/>
                </a:solidFill>
                <a:latin typeface="Consolas" panose="020B0609020204030204" pitchFamily="49" charset="0"/>
                <a:ea typeface="微软雅黑" panose="020B0503020204020204" pitchFamily="34" charset="-122"/>
              </a:defRPr>
            </a:lvl4pPr>
            <a:lvl5pPr marL="2057400" indent="-228600">
              <a:defRPr>
                <a:solidFill>
                  <a:schemeClr val="tx1"/>
                </a:solidFill>
                <a:latin typeface="Consolas" panose="020B0609020204030204" pitchFamily="49" charset="0"/>
                <a:ea typeface="微软雅黑" panose="020B0503020204020204" pitchFamily="34" charset="-122"/>
              </a:defRPr>
            </a:lvl5pPr>
            <a:lvl6pPr marL="25146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6pPr>
            <a:lvl7pPr marL="29718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7pPr>
            <a:lvl8pPr marL="34290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8pPr>
            <a:lvl9pPr marL="38862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9pPr>
          </a:lstStyle>
          <a:p>
            <a:r>
              <a:rPr lang="en-US" altLang="zh-CN" sz="2000" b="1" dirty="0">
                <a:solidFill>
                  <a:srgbClr val="0000FF"/>
                </a:solidFill>
              </a:rPr>
              <a:t>3</a:t>
            </a:r>
            <a:endParaRPr lang="en-US" altLang="zh-CN" sz="2000" b="1" dirty="0">
              <a:solidFill>
                <a:srgbClr val="FF0000"/>
              </a:solidFill>
            </a:endParaRPr>
          </a:p>
        </p:txBody>
      </p:sp>
      <p:sp>
        <p:nvSpPr>
          <p:cNvPr id="16" name="Text Box 66"/>
          <p:cNvSpPr txBox="1">
            <a:spLocks noChangeArrowheads="1"/>
          </p:cNvSpPr>
          <p:nvPr/>
        </p:nvSpPr>
        <p:spPr bwMode="auto">
          <a:xfrm>
            <a:off x="7463118" y="1963975"/>
            <a:ext cx="32573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onsolas" panose="020B0609020204030204" pitchFamily="49" charset="0"/>
                <a:ea typeface="微软雅黑" panose="020B0503020204020204" pitchFamily="34" charset="-122"/>
              </a:defRPr>
            </a:lvl1pPr>
            <a:lvl2pPr marL="742950" indent="-285750">
              <a:defRPr>
                <a:solidFill>
                  <a:schemeClr val="tx1"/>
                </a:solidFill>
                <a:latin typeface="Consolas" panose="020B0609020204030204" pitchFamily="49" charset="0"/>
                <a:ea typeface="微软雅黑" panose="020B0503020204020204" pitchFamily="34" charset="-122"/>
              </a:defRPr>
            </a:lvl2pPr>
            <a:lvl3pPr marL="1143000" indent="-228600">
              <a:defRPr>
                <a:solidFill>
                  <a:schemeClr val="tx1"/>
                </a:solidFill>
                <a:latin typeface="Consolas" panose="020B0609020204030204" pitchFamily="49" charset="0"/>
                <a:ea typeface="微软雅黑" panose="020B0503020204020204" pitchFamily="34" charset="-122"/>
              </a:defRPr>
            </a:lvl3pPr>
            <a:lvl4pPr marL="1600200" indent="-228600">
              <a:defRPr>
                <a:solidFill>
                  <a:schemeClr val="tx1"/>
                </a:solidFill>
                <a:latin typeface="Consolas" panose="020B0609020204030204" pitchFamily="49" charset="0"/>
                <a:ea typeface="微软雅黑" panose="020B0503020204020204" pitchFamily="34" charset="-122"/>
              </a:defRPr>
            </a:lvl4pPr>
            <a:lvl5pPr marL="2057400" indent="-228600">
              <a:defRPr>
                <a:solidFill>
                  <a:schemeClr val="tx1"/>
                </a:solidFill>
                <a:latin typeface="Consolas" panose="020B0609020204030204" pitchFamily="49" charset="0"/>
                <a:ea typeface="微软雅黑" panose="020B0503020204020204" pitchFamily="34" charset="-122"/>
              </a:defRPr>
            </a:lvl5pPr>
            <a:lvl6pPr marL="25146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6pPr>
            <a:lvl7pPr marL="29718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7pPr>
            <a:lvl8pPr marL="34290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8pPr>
            <a:lvl9pPr marL="38862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9pPr>
          </a:lstStyle>
          <a:p>
            <a:r>
              <a:rPr lang="en-US" altLang="zh-CN" sz="2000" b="1" dirty="0">
                <a:solidFill>
                  <a:srgbClr val="0000FF"/>
                </a:solidFill>
              </a:rPr>
              <a:t>4</a:t>
            </a:r>
            <a:endParaRPr lang="en-US" altLang="zh-CN" sz="2000" b="1" dirty="0">
              <a:solidFill>
                <a:srgbClr val="FF0000"/>
              </a:solidFill>
            </a:endParaRPr>
          </a:p>
        </p:txBody>
      </p:sp>
      <p:sp>
        <p:nvSpPr>
          <p:cNvPr id="17" name="Oval 100"/>
          <p:cNvSpPr>
            <a:spLocks noChangeArrowheads="1"/>
          </p:cNvSpPr>
          <p:nvPr/>
        </p:nvSpPr>
        <p:spPr bwMode="auto">
          <a:xfrm>
            <a:off x="4978960" y="3569596"/>
            <a:ext cx="486966" cy="649288"/>
          </a:xfrm>
          <a:prstGeom prst="ellipse">
            <a:avLst/>
          </a:prstGeom>
          <a:solidFill>
            <a:srgbClr val="0070C0"/>
          </a:solidFill>
        </p:spPr>
        <p:style>
          <a:lnRef idx="0">
            <a:schemeClr val="accent1"/>
          </a:lnRef>
          <a:fillRef idx="3">
            <a:schemeClr val="accent1"/>
          </a:fillRef>
          <a:effectRef idx="3">
            <a:schemeClr val="accent1"/>
          </a:effectRef>
          <a:fontRef idx="minor">
            <a:schemeClr val="lt1"/>
          </a:fontRef>
        </p:style>
        <p:txBody>
          <a:bodyPr wrap="none" anchor="ctr"/>
          <a:lstStyle/>
          <a:p>
            <a:pPr algn="ctr" fontAlgn="auto">
              <a:spcBef>
                <a:spcPts val="0"/>
              </a:spcBef>
              <a:spcAft>
                <a:spcPts val="0"/>
              </a:spcAft>
              <a:defRPr/>
            </a:pPr>
            <a:r>
              <a:rPr lang="en-US" altLang="zh-CN" sz="2000" b="1" dirty="0"/>
              <a:t>F</a:t>
            </a:r>
          </a:p>
        </p:txBody>
      </p:sp>
      <p:cxnSp>
        <p:nvCxnSpPr>
          <p:cNvPr id="18" name="直接连接符 17"/>
          <p:cNvCxnSpPr>
            <a:cxnSpLocks noChangeShapeType="1"/>
            <a:stCxn id="8" idx="3"/>
            <a:endCxn id="17" idx="0"/>
          </p:cNvCxnSpPr>
          <p:nvPr/>
        </p:nvCxnSpPr>
        <p:spPr bwMode="auto">
          <a:xfrm flipH="1">
            <a:off x="5222443" y="3074400"/>
            <a:ext cx="157399" cy="495196"/>
          </a:xfrm>
          <a:prstGeom prst="line">
            <a:avLst/>
          </a:prstGeom>
          <a:noFill/>
          <a:ln w="19050" algn="ctr">
            <a:solidFill>
              <a:srgbClr val="0070C0"/>
            </a:solidFill>
            <a:round/>
          </a:ln>
        </p:spPr>
      </p:cxnSp>
      <p:sp>
        <p:nvSpPr>
          <p:cNvPr id="19" name="Oval 100"/>
          <p:cNvSpPr>
            <a:spLocks noChangeArrowheads="1"/>
          </p:cNvSpPr>
          <p:nvPr/>
        </p:nvSpPr>
        <p:spPr bwMode="auto">
          <a:xfrm>
            <a:off x="5668680" y="3573432"/>
            <a:ext cx="486966" cy="649288"/>
          </a:xfrm>
          <a:prstGeom prst="ellipse">
            <a:avLst/>
          </a:prstGeom>
          <a:solidFill>
            <a:srgbClr val="0070C0"/>
          </a:solidFill>
        </p:spPr>
        <p:style>
          <a:lnRef idx="0">
            <a:schemeClr val="accent1"/>
          </a:lnRef>
          <a:fillRef idx="3">
            <a:schemeClr val="accent1"/>
          </a:fillRef>
          <a:effectRef idx="3">
            <a:schemeClr val="accent1"/>
          </a:effectRef>
          <a:fontRef idx="minor">
            <a:schemeClr val="lt1"/>
          </a:fontRef>
        </p:style>
        <p:txBody>
          <a:bodyPr wrap="none" anchor="ctr"/>
          <a:lstStyle/>
          <a:p>
            <a:pPr algn="ctr" fontAlgn="auto">
              <a:spcBef>
                <a:spcPts val="0"/>
              </a:spcBef>
              <a:spcAft>
                <a:spcPts val="0"/>
              </a:spcAft>
              <a:defRPr/>
            </a:pPr>
            <a:r>
              <a:rPr lang="en-US" altLang="zh-CN" sz="2000" b="1" dirty="0"/>
              <a:t>G</a:t>
            </a:r>
          </a:p>
        </p:txBody>
      </p:sp>
      <p:cxnSp>
        <p:nvCxnSpPr>
          <p:cNvPr id="20" name="直接连接符 19"/>
          <p:cNvCxnSpPr>
            <a:cxnSpLocks noChangeShapeType="1"/>
            <a:stCxn id="8" idx="5"/>
            <a:endCxn id="19" idx="0"/>
          </p:cNvCxnSpPr>
          <p:nvPr/>
        </p:nvCxnSpPr>
        <p:spPr bwMode="auto">
          <a:xfrm>
            <a:off x="5724178" y="3074400"/>
            <a:ext cx="187985" cy="499032"/>
          </a:xfrm>
          <a:prstGeom prst="line">
            <a:avLst/>
          </a:prstGeom>
          <a:noFill/>
          <a:ln w="19050" algn="ctr">
            <a:solidFill>
              <a:srgbClr val="0070C0"/>
            </a:solidFill>
            <a:round/>
          </a:ln>
        </p:spPr>
      </p:cxnSp>
      <p:sp>
        <p:nvSpPr>
          <p:cNvPr id="21" name="Text Box 66"/>
          <p:cNvSpPr txBox="1">
            <a:spLocks noChangeArrowheads="1"/>
          </p:cNvSpPr>
          <p:nvPr/>
        </p:nvSpPr>
        <p:spPr bwMode="auto">
          <a:xfrm>
            <a:off x="4975412" y="3173322"/>
            <a:ext cx="32573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onsolas" panose="020B0609020204030204" pitchFamily="49" charset="0"/>
                <a:ea typeface="微软雅黑" panose="020B0503020204020204" pitchFamily="34" charset="-122"/>
              </a:defRPr>
            </a:lvl1pPr>
            <a:lvl2pPr marL="742950" indent="-285750">
              <a:defRPr>
                <a:solidFill>
                  <a:schemeClr val="tx1"/>
                </a:solidFill>
                <a:latin typeface="Consolas" panose="020B0609020204030204" pitchFamily="49" charset="0"/>
                <a:ea typeface="微软雅黑" panose="020B0503020204020204" pitchFamily="34" charset="-122"/>
              </a:defRPr>
            </a:lvl2pPr>
            <a:lvl3pPr marL="1143000" indent="-228600">
              <a:defRPr>
                <a:solidFill>
                  <a:schemeClr val="tx1"/>
                </a:solidFill>
                <a:latin typeface="Consolas" panose="020B0609020204030204" pitchFamily="49" charset="0"/>
                <a:ea typeface="微软雅黑" panose="020B0503020204020204" pitchFamily="34" charset="-122"/>
              </a:defRPr>
            </a:lvl3pPr>
            <a:lvl4pPr marL="1600200" indent="-228600">
              <a:defRPr>
                <a:solidFill>
                  <a:schemeClr val="tx1"/>
                </a:solidFill>
                <a:latin typeface="Consolas" panose="020B0609020204030204" pitchFamily="49" charset="0"/>
                <a:ea typeface="微软雅黑" panose="020B0503020204020204" pitchFamily="34" charset="-122"/>
              </a:defRPr>
            </a:lvl4pPr>
            <a:lvl5pPr marL="2057400" indent="-228600">
              <a:defRPr>
                <a:solidFill>
                  <a:schemeClr val="tx1"/>
                </a:solidFill>
                <a:latin typeface="Consolas" panose="020B0609020204030204" pitchFamily="49" charset="0"/>
                <a:ea typeface="微软雅黑" panose="020B0503020204020204" pitchFamily="34" charset="-122"/>
              </a:defRPr>
            </a:lvl5pPr>
            <a:lvl6pPr marL="25146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6pPr>
            <a:lvl7pPr marL="29718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7pPr>
            <a:lvl8pPr marL="34290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8pPr>
            <a:lvl9pPr marL="38862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9pPr>
          </a:lstStyle>
          <a:p>
            <a:r>
              <a:rPr lang="en-US" altLang="zh-CN" sz="2000" b="1" dirty="0">
                <a:solidFill>
                  <a:srgbClr val="0000FF"/>
                </a:solidFill>
              </a:rPr>
              <a:t>3</a:t>
            </a:r>
            <a:endParaRPr lang="en-US" altLang="zh-CN" sz="2000" b="1" dirty="0">
              <a:solidFill>
                <a:srgbClr val="FF0000"/>
              </a:solidFill>
            </a:endParaRPr>
          </a:p>
        </p:txBody>
      </p:sp>
      <p:sp>
        <p:nvSpPr>
          <p:cNvPr id="22" name="Text Box 66"/>
          <p:cNvSpPr txBox="1">
            <a:spLocks noChangeArrowheads="1"/>
          </p:cNvSpPr>
          <p:nvPr/>
        </p:nvSpPr>
        <p:spPr bwMode="auto">
          <a:xfrm>
            <a:off x="5520289" y="3169486"/>
            <a:ext cx="32573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onsolas" panose="020B0609020204030204" pitchFamily="49" charset="0"/>
                <a:ea typeface="微软雅黑" panose="020B0503020204020204" pitchFamily="34" charset="-122"/>
              </a:defRPr>
            </a:lvl1pPr>
            <a:lvl2pPr marL="742950" indent="-285750">
              <a:defRPr>
                <a:solidFill>
                  <a:schemeClr val="tx1"/>
                </a:solidFill>
                <a:latin typeface="Consolas" panose="020B0609020204030204" pitchFamily="49" charset="0"/>
                <a:ea typeface="微软雅黑" panose="020B0503020204020204" pitchFamily="34" charset="-122"/>
              </a:defRPr>
            </a:lvl2pPr>
            <a:lvl3pPr marL="1143000" indent="-228600">
              <a:defRPr>
                <a:solidFill>
                  <a:schemeClr val="tx1"/>
                </a:solidFill>
                <a:latin typeface="Consolas" panose="020B0609020204030204" pitchFamily="49" charset="0"/>
                <a:ea typeface="微软雅黑" panose="020B0503020204020204" pitchFamily="34" charset="-122"/>
              </a:defRPr>
            </a:lvl3pPr>
            <a:lvl4pPr marL="1600200" indent="-228600">
              <a:defRPr>
                <a:solidFill>
                  <a:schemeClr val="tx1"/>
                </a:solidFill>
                <a:latin typeface="Consolas" panose="020B0609020204030204" pitchFamily="49" charset="0"/>
                <a:ea typeface="微软雅黑" panose="020B0503020204020204" pitchFamily="34" charset="-122"/>
              </a:defRPr>
            </a:lvl4pPr>
            <a:lvl5pPr marL="2057400" indent="-228600">
              <a:defRPr>
                <a:solidFill>
                  <a:schemeClr val="tx1"/>
                </a:solidFill>
                <a:latin typeface="Consolas" panose="020B0609020204030204" pitchFamily="49" charset="0"/>
                <a:ea typeface="微软雅黑" panose="020B0503020204020204" pitchFamily="34" charset="-122"/>
              </a:defRPr>
            </a:lvl5pPr>
            <a:lvl6pPr marL="25146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6pPr>
            <a:lvl7pPr marL="29718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7pPr>
            <a:lvl8pPr marL="34290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8pPr>
            <a:lvl9pPr marL="38862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9pPr>
          </a:lstStyle>
          <a:p>
            <a:r>
              <a:rPr lang="en-US" altLang="zh-CN" sz="2000" b="1" dirty="0">
                <a:solidFill>
                  <a:srgbClr val="0000FF"/>
                </a:solidFill>
              </a:rPr>
              <a:t>4</a:t>
            </a:r>
            <a:endParaRPr lang="en-US" altLang="zh-CN" sz="2000" b="1" dirty="0">
              <a:solidFill>
                <a:srgbClr val="FF0000"/>
              </a:solidFill>
            </a:endParaRPr>
          </a:p>
        </p:txBody>
      </p:sp>
      <p:sp>
        <p:nvSpPr>
          <p:cNvPr id="29" name="Oval 100"/>
          <p:cNvSpPr>
            <a:spLocks noChangeArrowheads="1"/>
          </p:cNvSpPr>
          <p:nvPr/>
        </p:nvSpPr>
        <p:spPr bwMode="auto">
          <a:xfrm>
            <a:off x="7825629" y="3542740"/>
            <a:ext cx="486966" cy="649288"/>
          </a:xfrm>
          <a:prstGeom prst="ellipse">
            <a:avLst/>
          </a:prstGeom>
          <a:solidFill>
            <a:srgbClr val="0070C0"/>
          </a:solidFill>
        </p:spPr>
        <p:style>
          <a:lnRef idx="0">
            <a:schemeClr val="accent1"/>
          </a:lnRef>
          <a:fillRef idx="3">
            <a:schemeClr val="accent1"/>
          </a:fillRef>
          <a:effectRef idx="3">
            <a:schemeClr val="accent1"/>
          </a:effectRef>
          <a:fontRef idx="minor">
            <a:schemeClr val="lt1"/>
          </a:fontRef>
        </p:style>
        <p:txBody>
          <a:bodyPr wrap="none" anchor="ctr"/>
          <a:lstStyle/>
          <a:p>
            <a:pPr algn="ctr" fontAlgn="auto">
              <a:spcBef>
                <a:spcPts val="0"/>
              </a:spcBef>
              <a:spcAft>
                <a:spcPts val="0"/>
              </a:spcAft>
              <a:defRPr/>
            </a:pPr>
            <a:r>
              <a:rPr lang="en-US" altLang="zh-CN" sz="2000" b="1" dirty="0"/>
              <a:t>J</a:t>
            </a:r>
          </a:p>
        </p:txBody>
      </p:sp>
      <p:cxnSp>
        <p:nvCxnSpPr>
          <p:cNvPr id="30" name="直接连接符 29"/>
          <p:cNvCxnSpPr>
            <a:cxnSpLocks noChangeShapeType="1"/>
            <a:endCxn id="29" idx="0"/>
          </p:cNvCxnSpPr>
          <p:nvPr/>
        </p:nvCxnSpPr>
        <p:spPr bwMode="auto">
          <a:xfrm flipH="1">
            <a:off x="8069112" y="3047544"/>
            <a:ext cx="157399" cy="495196"/>
          </a:xfrm>
          <a:prstGeom prst="line">
            <a:avLst/>
          </a:prstGeom>
          <a:noFill/>
          <a:ln w="19050" algn="ctr">
            <a:solidFill>
              <a:srgbClr val="0070C0"/>
            </a:solidFill>
            <a:round/>
          </a:ln>
        </p:spPr>
      </p:cxnSp>
      <p:sp>
        <p:nvSpPr>
          <p:cNvPr id="31" name="Oval 100"/>
          <p:cNvSpPr>
            <a:spLocks noChangeArrowheads="1"/>
          </p:cNvSpPr>
          <p:nvPr/>
        </p:nvSpPr>
        <p:spPr bwMode="auto">
          <a:xfrm>
            <a:off x="8515349" y="3546576"/>
            <a:ext cx="486966" cy="649288"/>
          </a:xfrm>
          <a:prstGeom prst="ellipse">
            <a:avLst/>
          </a:prstGeom>
          <a:solidFill>
            <a:srgbClr val="0070C0"/>
          </a:solidFill>
        </p:spPr>
        <p:style>
          <a:lnRef idx="0">
            <a:schemeClr val="accent1"/>
          </a:lnRef>
          <a:fillRef idx="3">
            <a:schemeClr val="accent1"/>
          </a:fillRef>
          <a:effectRef idx="3">
            <a:schemeClr val="accent1"/>
          </a:effectRef>
          <a:fontRef idx="minor">
            <a:schemeClr val="lt1"/>
          </a:fontRef>
        </p:style>
        <p:txBody>
          <a:bodyPr wrap="none" anchor="ctr"/>
          <a:lstStyle/>
          <a:p>
            <a:pPr algn="ctr" fontAlgn="auto">
              <a:spcBef>
                <a:spcPts val="0"/>
              </a:spcBef>
              <a:spcAft>
                <a:spcPts val="0"/>
              </a:spcAft>
              <a:defRPr/>
            </a:pPr>
            <a:r>
              <a:rPr lang="en-US" altLang="zh-CN" sz="2000" b="1" dirty="0"/>
              <a:t>K</a:t>
            </a:r>
          </a:p>
        </p:txBody>
      </p:sp>
      <p:cxnSp>
        <p:nvCxnSpPr>
          <p:cNvPr id="32" name="直接连接符 31"/>
          <p:cNvCxnSpPr>
            <a:cxnSpLocks noChangeShapeType="1"/>
            <a:endCxn id="31" idx="0"/>
          </p:cNvCxnSpPr>
          <p:nvPr/>
        </p:nvCxnSpPr>
        <p:spPr bwMode="auto">
          <a:xfrm>
            <a:off x="8530441" y="3040799"/>
            <a:ext cx="228391" cy="505777"/>
          </a:xfrm>
          <a:prstGeom prst="line">
            <a:avLst/>
          </a:prstGeom>
          <a:noFill/>
          <a:ln w="19050" algn="ctr">
            <a:solidFill>
              <a:srgbClr val="0070C0"/>
            </a:solidFill>
            <a:round/>
          </a:ln>
        </p:spPr>
      </p:cxnSp>
      <p:sp>
        <p:nvSpPr>
          <p:cNvPr id="33" name="Text Box 66"/>
          <p:cNvSpPr txBox="1">
            <a:spLocks noChangeArrowheads="1"/>
          </p:cNvSpPr>
          <p:nvPr/>
        </p:nvSpPr>
        <p:spPr bwMode="auto">
          <a:xfrm>
            <a:off x="7822081" y="3146466"/>
            <a:ext cx="32573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onsolas" panose="020B0609020204030204" pitchFamily="49" charset="0"/>
                <a:ea typeface="微软雅黑" panose="020B0503020204020204" pitchFamily="34" charset="-122"/>
              </a:defRPr>
            </a:lvl1pPr>
            <a:lvl2pPr marL="742950" indent="-285750">
              <a:defRPr>
                <a:solidFill>
                  <a:schemeClr val="tx1"/>
                </a:solidFill>
                <a:latin typeface="Consolas" panose="020B0609020204030204" pitchFamily="49" charset="0"/>
                <a:ea typeface="微软雅黑" panose="020B0503020204020204" pitchFamily="34" charset="-122"/>
              </a:defRPr>
            </a:lvl2pPr>
            <a:lvl3pPr marL="1143000" indent="-228600">
              <a:defRPr>
                <a:solidFill>
                  <a:schemeClr val="tx1"/>
                </a:solidFill>
                <a:latin typeface="Consolas" panose="020B0609020204030204" pitchFamily="49" charset="0"/>
                <a:ea typeface="微软雅黑" panose="020B0503020204020204" pitchFamily="34" charset="-122"/>
              </a:defRPr>
            </a:lvl3pPr>
            <a:lvl4pPr marL="1600200" indent="-228600">
              <a:defRPr>
                <a:solidFill>
                  <a:schemeClr val="tx1"/>
                </a:solidFill>
                <a:latin typeface="Consolas" panose="020B0609020204030204" pitchFamily="49" charset="0"/>
                <a:ea typeface="微软雅黑" panose="020B0503020204020204" pitchFamily="34" charset="-122"/>
              </a:defRPr>
            </a:lvl4pPr>
            <a:lvl5pPr marL="2057400" indent="-228600">
              <a:defRPr>
                <a:solidFill>
                  <a:schemeClr val="tx1"/>
                </a:solidFill>
                <a:latin typeface="Consolas" panose="020B0609020204030204" pitchFamily="49" charset="0"/>
                <a:ea typeface="微软雅黑" panose="020B0503020204020204" pitchFamily="34" charset="-122"/>
              </a:defRPr>
            </a:lvl5pPr>
            <a:lvl6pPr marL="25146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6pPr>
            <a:lvl7pPr marL="29718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7pPr>
            <a:lvl8pPr marL="34290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8pPr>
            <a:lvl9pPr marL="38862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9pPr>
          </a:lstStyle>
          <a:p>
            <a:r>
              <a:rPr lang="en-US" altLang="zh-CN" sz="2000" b="1" dirty="0">
                <a:solidFill>
                  <a:srgbClr val="0000FF"/>
                </a:solidFill>
              </a:rPr>
              <a:t>2</a:t>
            </a:r>
            <a:endParaRPr lang="en-US" altLang="zh-CN" sz="2000" b="1" dirty="0">
              <a:solidFill>
                <a:srgbClr val="FF0000"/>
              </a:solidFill>
            </a:endParaRPr>
          </a:p>
        </p:txBody>
      </p:sp>
      <p:sp>
        <p:nvSpPr>
          <p:cNvPr id="34" name="Text Box 66"/>
          <p:cNvSpPr txBox="1">
            <a:spLocks noChangeArrowheads="1"/>
          </p:cNvSpPr>
          <p:nvPr/>
        </p:nvSpPr>
        <p:spPr bwMode="auto">
          <a:xfrm>
            <a:off x="8366958" y="3142630"/>
            <a:ext cx="32573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onsolas" panose="020B0609020204030204" pitchFamily="49" charset="0"/>
                <a:ea typeface="微软雅黑" panose="020B0503020204020204" pitchFamily="34" charset="-122"/>
              </a:defRPr>
            </a:lvl1pPr>
            <a:lvl2pPr marL="742950" indent="-285750">
              <a:defRPr>
                <a:solidFill>
                  <a:schemeClr val="tx1"/>
                </a:solidFill>
                <a:latin typeface="Consolas" panose="020B0609020204030204" pitchFamily="49" charset="0"/>
                <a:ea typeface="微软雅黑" panose="020B0503020204020204" pitchFamily="34" charset="-122"/>
              </a:defRPr>
            </a:lvl2pPr>
            <a:lvl3pPr marL="1143000" indent="-228600">
              <a:defRPr>
                <a:solidFill>
                  <a:schemeClr val="tx1"/>
                </a:solidFill>
                <a:latin typeface="Consolas" panose="020B0609020204030204" pitchFamily="49" charset="0"/>
                <a:ea typeface="微软雅黑" panose="020B0503020204020204" pitchFamily="34" charset="-122"/>
              </a:defRPr>
            </a:lvl3pPr>
            <a:lvl4pPr marL="1600200" indent="-228600">
              <a:defRPr>
                <a:solidFill>
                  <a:schemeClr val="tx1"/>
                </a:solidFill>
                <a:latin typeface="Consolas" panose="020B0609020204030204" pitchFamily="49" charset="0"/>
                <a:ea typeface="微软雅黑" panose="020B0503020204020204" pitchFamily="34" charset="-122"/>
              </a:defRPr>
            </a:lvl4pPr>
            <a:lvl5pPr marL="2057400" indent="-228600">
              <a:defRPr>
                <a:solidFill>
                  <a:schemeClr val="tx1"/>
                </a:solidFill>
                <a:latin typeface="Consolas" panose="020B0609020204030204" pitchFamily="49" charset="0"/>
                <a:ea typeface="微软雅黑" panose="020B0503020204020204" pitchFamily="34" charset="-122"/>
              </a:defRPr>
            </a:lvl5pPr>
            <a:lvl6pPr marL="25146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6pPr>
            <a:lvl7pPr marL="29718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7pPr>
            <a:lvl8pPr marL="34290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8pPr>
            <a:lvl9pPr marL="38862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9pPr>
          </a:lstStyle>
          <a:p>
            <a:r>
              <a:rPr lang="en-US" altLang="zh-CN" sz="2000" b="1" dirty="0">
                <a:solidFill>
                  <a:srgbClr val="0000FF"/>
                </a:solidFill>
              </a:rPr>
              <a:t>3</a:t>
            </a:r>
            <a:endParaRPr lang="en-US" altLang="zh-CN" sz="2000" b="1" dirty="0">
              <a:solidFill>
                <a:srgbClr val="FF0000"/>
              </a:solidFill>
            </a:endParaRPr>
          </a:p>
        </p:txBody>
      </p:sp>
      <p:sp>
        <p:nvSpPr>
          <p:cNvPr id="35" name="Oval 79"/>
          <p:cNvSpPr>
            <a:spLocks noChangeArrowheads="1"/>
          </p:cNvSpPr>
          <p:nvPr/>
        </p:nvSpPr>
        <p:spPr bwMode="auto">
          <a:xfrm>
            <a:off x="7819581" y="4658634"/>
            <a:ext cx="486966" cy="649288"/>
          </a:xfrm>
          <a:prstGeom prst="ellipse">
            <a:avLst/>
          </a:prstGeom>
          <a:solidFill>
            <a:srgbClr val="008000"/>
          </a:solidFill>
        </p:spPr>
        <p:style>
          <a:lnRef idx="0">
            <a:schemeClr val="accent1"/>
          </a:lnRef>
          <a:fillRef idx="3">
            <a:schemeClr val="accent1"/>
          </a:fillRef>
          <a:effectRef idx="3">
            <a:schemeClr val="accent1"/>
          </a:effectRef>
          <a:fontRef idx="minor">
            <a:schemeClr val="lt1"/>
          </a:fontRef>
        </p:style>
        <p:txBody>
          <a:bodyPr wrap="none" anchor="ctr"/>
          <a:lstStyle/>
          <a:p>
            <a:pPr algn="ctr" fontAlgn="auto">
              <a:spcBef>
                <a:spcPts val="0"/>
              </a:spcBef>
              <a:spcAft>
                <a:spcPts val="0"/>
              </a:spcAft>
              <a:defRPr/>
            </a:pPr>
            <a:r>
              <a:rPr lang="en-US" altLang="zh-CN" sz="2000" b="1" dirty="0"/>
              <a:t>P</a:t>
            </a:r>
          </a:p>
        </p:txBody>
      </p:sp>
      <p:cxnSp>
        <p:nvCxnSpPr>
          <p:cNvPr id="36" name="直接连接符 81"/>
          <p:cNvCxnSpPr>
            <a:cxnSpLocks noChangeShapeType="1"/>
            <a:endCxn id="35" idx="0"/>
          </p:cNvCxnSpPr>
          <p:nvPr/>
        </p:nvCxnSpPr>
        <p:spPr bwMode="auto">
          <a:xfrm>
            <a:off x="8050344" y="4139514"/>
            <a:ext cx="12720" cy="519120"/>
          </a:xfrm>
          <a:prstGeom prst="line">
            <a:avLst/>
          </a:prstGeom>
          <a:noFill/>
          <a:ln w="19050" algn="ctr">
            <a:solidFill>
              <a:srgbClr val="0070C0"/>
            </a:solidFill>
            <a:round/>
          </a:ln>
        </p:spPr>
      </p:cxnSp>
      <p:sp>
        <p:nvSpPr>
          <p:cNvPr id="37" name="Text Box 66"/>
          <p:cNvSpPr txBox="1">
            <a:spLocks noChangeArrowheads="1"/>
          </p:cNvSpPr>
          <p:nvPr/>
        </p:nvSpPr>
        <p:spPr bwMode="auto">
          <a:xfrm>
            <a:off x="7710873" y="4199019"/>
            <a:ext cx="32573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onsolas" panose="020B0609020204030204" pitchFamily="49" charset="0"/>
                <a:ea typeface="微软雅黑" panose="020B0503020204020204" pitchFamily="34" charset="-122"/>
              </a:defRPr>
            </a:lvl1pPr>
            <a:lvl2pPr marL="742950" indent="-285750">
              <a:defRPr>
                <a:solidFill>
                  <a:schemeClr val="tx1"/>
                </a:solidFill>
                <a:latin typeface="Consolas" panose="020B0609020204030204" pitchFamily="49" charset="0"/>
                <a:ea typeface="微软雅黑" panose="020B0503020204020204" pitchFamily="34" charset="-122"/>
              </a:defRPr>
            </a:lvl2pPr>
            <a:lvl3pPr marL="1143000" indent="-228600">
              <a:defRPr>
                <a:solidFill>
                  <a:schemeClr val="tx1"/>
                </a:solidFill>
                <a:latin typeface="Consolas" panose="020B0609020204030204" pitchFamily="49" charset="0"/>
                <a:ea typeface="微软雅黑" panose="020B0503020204020204" pitchFamily="34" charset="-122"/>
              </a:defRPr>
            </a:lvl3pPr>
            <a:lvl4pPr marL="1600200" indent="-228600">
              <a:defRPr>
                <a:solidFill>
                  <a:schemeClr val="tx1"/>
                </a:solidFill>
                <a:latin typeface="Consolas" panose="020B0609020204030204" pitchFamily="49" charset="0"/>
                <a:ea typeface="微软雅黑" panose="020B0503020204020204" pitchFamily="34" charset="-122"/>
              </a:defRPr>
            </a:lvl4pPr>
            <a:lvl5pPr marL="2057400" indent="-228600">
              <a:defRPr>
                <a:solidFill>
                  <a:schemeClr val="tx1"/>
                </a:solidFill>
                <a:latin typeface="Consolas" panose="020B0609020204030204" pitchFamily="49" charset="0"/>
                <a:ea typeface="微软雅黑" panose="020B0503020204020204" pitchFamily="34" charset="-122"/>
              </a:defRPr>
            </a:lvl5pPr>
            <a:lvl6pPr marL="25146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6pPr>
            <a:lvl7pPr marL="29718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7pPr>
            <a:lvl8pPr marL="34290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8pPr>
            <a:lvl9pPr marL="38862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9pPr>
          </a:lstStyle>
          <a:p>
            <a:r>
              <a:rPr lang="en-US" altLang="zh-CN" sz="2000" b="1" dirty="0">
                <a:solidFill>
                  <a:srgbClr val="0000FF"/>
                </a:solidFill>
              </a:rPr>
              <a:t>4</a:t>
            </a:r>
            <a:endParaRPr lang="en-US" altLang="zh-CN" sz="2000" b="1" dirty="0">
              <a:solidFill>
                <a:srgbClr val="FF0000"/>
              </a:solidFill>
            </a:endParaRPr>
          </a:p>
        </p:txBody>
      </p:sp>
      <p:sp>
        <p:nvSpPr>
          <p:cNvPr id="38" name="Text Box 80"/>
          <p:cNvSpPr txBox="1">
            <a:spLocks noChangeArrowheads="1"/>
          </p:cNvSpPr>
          <p:nvPr/>
        </p:nvSpPr>
        <p:spPr bwMode="auto">
          <a:xfrm>
            <a:off x="7808225" y="6357320"/>
            <a:ext cx="52861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onsolas" panose="020B0609020204030204" pitchFamily="49" charset="0"/>
                <a:ea typeface="微软雅黑" panose="020B0503020204020204" pitchFamily="34" charset="-122"/>
              </a:defRPr>
            </a:lvl1pPr>
            <a:lvl2pPr marL="742950" indent="-285750">
              <a:defRPr>
                <a:solidFill>
                  <a:schemeClr val="tx1"/>
                </a:solidFill>
                <a:latin typeface="Consolas" panose="020B0609020204030204" pitchFamily="49" charset="0"/>
                <a:ea typeface="微软雅黑" panose="020B0503020204020204" pitchFamily="34" charset="-122"/>
              </a:defRPr>
            </a:lvl2pPr>
            <a:lvl3pPr marL="1143000" indent="-228600">
              <a:defRPr>
                <a:solidFill>
                  <a:schemeClr val="tx1"/>
                </a:solidFill>
                <a:latin typeface="Consolas" panose="020B0609020204030204" pitchFamily="49" charset="0"/>
                <a:ea typeface="微软雅黑" panose="020B0503020204020204" pitchFamily="34" charset="-122"/>
              </a:defRPr>
            </a:lvl3pPr>
            <a:lvl4pPr marL="1600200" indent="-228600">
              <a:defRPr>
                <a:solidFill>
                  <a:schemeClr val="tx1"/>
                </a:solidFill>
                <a:latin typeface="Consolas" panose="020B0609020204030204" pitchFamily="49" charset="0"/>
                <a:ea typeface="微软雅黑" panose="020B0503020204020204" pitchFamily="34" charset="-122"/>
              </a:defRPr>
            </a:lvl4pPr>
            <a:lvl5pPr marL="2057400" indent="-228600">
              <a:defRPr>
                <a:solidFill>
                  <a:schemeClr val="tx1"/>
                </a:solidFill>
                <a:latin typeface="Consolas" panose="020B0609020204030204" pitchFamily="49" charset="0"/>
                <a:ea typeface="微软雅黑" panose="020B0503020204020204" pitchFamily="34" charset="-122"/>
              </a:defRPr>
            </a:lvl5pPr>
            <a:lvl6pPr marL="25146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6pPr>
            <a:lvl7pPr marL="29718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7pPr>
            <a:lvl8pPr marL="34290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8pPr>
            <a:lvl9pPr marL="38862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9pPr>
          </a:lstStyle>
          <a:p>
            <a:r>
              <a:rPr lang="en-US" altLang="zh-CN" sz="2000" b="1" dirty="0">
                <a:solidFill>
                  <a:srgbClr val="006600"/>
                </a:solidFill>
              </a:rPr>
              <a:t>28</a:t>
            </a:r>
          </a:p>
        </p:txBody>
      </p:sp>
      <p:cxnSp>
        <p:nvCxnSpPr>
          <p:cNvPr id="39" name="直接连接符 74"/>
          <p:cNvCxnSpPr>
            <a:cxnSpLocks noChangeShapeType="1"/>
          </p:cNvCxnSpPr>
          <p:nvPr/>
        </p:nvCxnSpPr>
        <p:spPr bwMode="auto">
          <a:xfrm>
            <a:off x="8087044" y="5242863"/>
            <a:ext cx="0" cy="530229"/>
          </a:xfrm>
          <a:prstGeom prst="line">
            <a:avLst/>
          </a:prstGeom>
          <a:noFill/>
          <a:ln w="19050" algn="ctr">
            <a:solidFill>
              <a:srgbClr val="0070C0"/>
            </a:solidFill>
            <a:round/>
          </a:ln>
        </p:spPr>
      </p:cxnSp>
      <p:sp>
        <p:nvSpPr>
          <p:cNvPr id="40" name="Text Box 66"/>
          <p:cNvSpPr txBox="1">
            <a:spLocks noChangeArrowheads="1"/>
          </p:cNvSpPr>
          <p:nvPr/>
        </p:nvSpPr>
        <p:spPr bwMode="auto">
          <a:xfrm>
            <a:off x="7743612" y="5307922"/>
            <a:ext cx="32573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onsolas" panose="020B0609020204030204" pitchFamily="49" charset="0"/>
                <a:ea typeface="微软雅黑" panose="020B0503020204020204" pitchFamily="34" charset="-122"/>
              </a:defRPr>
            </a:lvl1pPr>
            <a:lvl2pPr marL="742950" indent="-285750">
              <a:defRPr>
                <a:solidFill>
                  <a:schemeClr val="tx1"/>
                </a:solidFill>
                <a:latin typeface="Consolas" panose="020B0609020204030204" pitchFamily="49" charset="0"/>
                <a:ea typeface="微软雅黑" panose="020B0503020204020204" pitchFamily="34" charset="-122"/>
              </a:defRPr>
            </a:lvl2pPr>
            <a:lvl3pPr marL="1143000" indent="-228600">
              <a:defRPr>
                <a:solidFill>
                  <a:schemeClr val="tx1"/>
                </a:solidFill>
                <a:latin typeface="Consolas" panose="020B0609020204030204" pitchFamily="49" charset="0"/>
                <a:ea typeface="微软雅黑" panose="020B0503020204020204" pitchFamily="34" charset="-122"/>
              </a:defRPr>
            </a:lvl3pPr>
            <a:lvl4pPr marL="1600200" indent="-228600">
              <a:defRPr>
                <a:solidFill>
                  <a:schemeClr val="tx1"/>
                </a:solidFill>
                <a:latin typeface="Consolas" panose="020B0609020204030204" pitchFamily="49" charset="0"/>
                <a:ea typeface="微软雅黑" panose="020B0503020204020204" pitchFamily="34" charset="-122"/>
              </a:defRPr>
            </a:lvl4pPr>
            <a:lvl5pPr marL="2057400" indent="-228600">
              <a:defRPr>
                <a:solidFill>
                  <a:schemeClr val="tx1"/>
                </a:solidFill>
                <a:latin typeface="Consolas" panose="020B0609020204030204" pitchFamily="49" charset="0"/>
                <a:ea typeface="微软雅黑" panose="020B0503020204020204" pitchFamily="34" charset="-122"/>
              </a:defRPr>
            </a:lvl5pPr>
            <a:lvl6pPr marL="25146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6pPr>
            <a:lvl7pPr marL="29718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7pPr>
            <a:lvl8pPr marL="34290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8pPr>
            <a:lvl9pPr marL="38862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9pPr>
          </a:lstStyle>
          <a:p>
            <a:r>
              <a:rPr lang="en-US" altLang="zh-CN" sz="2000" b="1" dirty="0">
                <a:solidFill>
                  <a:srgbClr val="0000FF"/>
                </a:solidFill>
              </a:rPr>
              <a:t>1</a:t>
            </a:r>
            <a:endParaRPr lang="en-US" altLang="zh-CN" sz="2000" b="1" dirty="0">
              <a:solidFill>
                <a:srgbClr val="FF0000"/>
              </a:solidFill>
            </a:endParaRPr>
          </a:p>
        </p:txBody>
      </p:sp>
      <p:sp>
        <p:nvSpPr>
          <p:cNvPr id="41" name="Oval 62"/>
          <p:cNvSpPr>
            <a:spLocks noChangeArrowheads="1"/>
          </p:cNvSpPr>
          <p:nvPr/>
        </p:nvSpPr>
        <p:spPr bwMode="auto">
          <a:xfrm>
            <a:off x="7843561" y="5708032"/>
            <a:ext cx="486966" cy="649288"/>
          </a:xfrm>
          <a:prstGeom prst="ellipse">
            <a:avLst/>
          </a:prstGeom>
          <a:solidFill>
            <a:srgbClr val="0070C0"/>
          </a:solidFill>
        </p:spPr>
        <p:style>
          <a:lnRef idx="0">
            <a:schemeClr val="accent1"/>
          </a:lnRef>
          <a:fillRef idx="3">
            <a:schemeClr val="accent1"/>
          </a:fillRef>
          <a:effectRef idx="3">
            <a:schemeClr val="accent1"/>
          </a:effectRef>
          <a:fontRef idx="minor">
            <a:schemeClr val="lt1"/>
          </a:fontRef>
        </p:style>
        <p:txBody>
          <a:bodyPr wrap="none" anchor="ctr"/>
          <a:lstStyle/>
          <a:p>
            <a:pPr algn="ctr"/>
            <a:r>
              <a:rPr lang="en-US" altLang="zh-CN" sz="2000" b="1" dirty="0"/>
              <a:t>A</a:t>
            </a:r>
          </a:p>
        </p:txBody>
      </p:sp>
      <p:sp>
        <p:nvSpPr>
          <p:cNvPr id="42" name="Oval 79"/>
          <p:cNvSpPr>
            <a:spLocks noChangeArrowheads="1"/>
          </p:cNvSpPr>
          <p:nvPr/>
        </p:nvSpPr>
        <p:spPr bwMode="auto">
          <a:xfrm>
            <a:off x="5723385" y="4726313"/>
            <a:ext cx="486966" cy="649288"/>
          </a:xfrm>
          <a:prstGeom prst="ellipse">
            <a:avLst/>
          </a:prstGeom>
          <a:solidFill>
            <a:srgbClr val="008000"/>
          </a:solidFill>
        </p:spPr>
        <p:style>
          <a:lnRef idx="0">
            <a:schemeClr val="accent1"/>
          </a:lnRef>
          <a:fillRef idx="3">
            <a:schemeClr val="accent1"/>
          </a:fillRef>
          <a:effectRef idx="3">
            <a:schemeClr val="accent1"/>
          </a:effectRef>
          <a:fontRef idx="minor">
            <a:schemeClr val="lt1"/>
          </a:fontRef>
        </p:style>
        <p:txBody>
          <a:bodyPr wrap="none" anchor="ctr"/>
          <a:lstStyle/>
          <a:p>
            <a:pPr algn="ctr" fontAlgn="auto">
              <a:spcBef>
                <a:spcPts val="0"/>
              </a:spcBef>
              <a:spcAft>
                <a:spcPts val="0"/>
              </a:spcAft>
              <a:defRPr/>
            </a:pPr>
            <a:r>
              <a:rPr lang="en-US" altLang="zh-CN" sz="2000" b="1" dirty="0"/>
              <a:t>M</a:t>
            </a:r>
          </a:p>
        </p:txBody>
      </p:sp>
      <p:cxnSp>
        <p:nvCxnSpPr>
          <p:cNvPr id="43" name="直接连接符 81"/>
          <p:cNvCxnSpPr>
            <a:cxnSpLocks noChangeShapeType="1"/>
            <a:endCxn id="42" idx="0"/>
          </p:cNvCxnSpPr>
          <p:nvPr/>
        </p:nvCxnSpPr>
        <p:spPr bwMode="auto">
          <a:xfrm>
            <a:off x="5954148" y="4207193"/>
            <a:ext cx="12720" cy="519120"/>
          </a:xfrm>
          <a:prstGeom prst="line">
            <a:avLst/>
          </a:prstGeom>
          <a:noFill/>
          <a:ln w="19050" algn="ctr">
            <a:solidFill>
              <a:srgbClr val="0070C0"/>
            </a:solidFill>
            <a:round/>
          </a:ln>
        </p:spPr>
      </p:cxnSp>
      <p:sp>
        <p:nvSpPr>
          <p:cNvPr id="44" name="Text Box 66"/>
          <p:cNvSpPr txBox="1">
            <a:spLocks noChangeArrowheads="1"/>
          </p:cNvSpPr>
          <p:nvPr/>
        </p:nvSpPr>
        <p:spPr bwMode="auto">
          <a:xfrm>
            <a:off x="5614677" y="4266698"/>
            <a:ext cx="32573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onsolas" panose="020B0609020204030204" pitchFamily="49" charset="0"/>
                <a:ea typeface="微软雅黑" panose="020B0503020204020204" pitchFamily="34" charset="-122"/>
              </a:defRPr>
            </a:lvl1pPr>
            <a:lvl2pPr marL="742950" indent="-285750">
              <a:defRPr>
                <a:solidFill>
                  <a:schemeClr val="tx1"/>
                </a:solidFill>
                <a:latin typeface="Consolas" panose="020B0609020204030204" pitchFamily="49" charset="0"/>
                <a:ea typeface="微软雅黑" panose="020B0503020204020204" pitchFamily="34" charset="-122"/>
              </a:defRPr>
            </a:lvl2pPr>
            <a:lvl3pPr marL="1143000" indent="-228600">
              <a:defRPr>
                <a:solidFill>
                  <a:schemeClr val="tx1"/>
                </a:solidFill>
                <a:latin typeface="Consolas" panose="020B0609020204030204" pitchFamily="49" charset="0"/>
                <a:ea typeface="微软雅黑" panose="020B0503020204020204" pitchFamily="34" charset="-122"/>
              </a:defRPr>
            </a:lvl3pPr>
            <a:lvl4pPr marL="1600200" indent="-228600">
              <a:defRPr>
                <a:solidFill>
                  <a:schemeClr val="tx1"/>
                </a:solidFill>
                <a:latin typeface="Consolas" panose="020B0609020204030204" pitchFamily="49" charset="0"/>
                <a:ea typeface="微软雅黑" panose="020B0503020204020204" pitchFamily="34" charset="-122"/>
              </a:defRPr>
            </a:lvl4pPr>
            <a:lvl5pPr marL="2057400" indent="-228600">
              <a:defRPr>
                <a:solidFill>
                  <a:schemeClr val="tx1"/>
                </a:solidFill>
                <a:latin typeface="Consolas" panose="020B0609020204030204" pitchFamily="49" charset="0"/>
                <a:ea typeface="微软雅黑" panose="020B0503020204020204" pitchFamily="34" charset="-122"/>
              </a:defRPr>
            </a:lvl5pPr>
            <a:lvl6pPr marL="25146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6pPr>
            <a:lvl7pPr marL="29718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7pPr>
            <a:lvl8pPr marL="34290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8pPr>
            <a:lvl9pPr marL="38862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9pPr>
          </a:lstStyle>
          <a:p>
            <a:r>
              <a:rPr lang="en-US" altLang="zh-CN" sz="2000" b="1" dirty="0">
                <a:solidFill>
                  <a:srgbClr val="0000FF"/>
                </a:solidFill>
              </a:rPr>
              <a:t>3</a:t>
            </a:r>
            <a:endParaRPr lang="en-US" altLang="zh-CN" sz="2000" b="1" dirty="0">
              <a:solidFill>
                <a:srgbClr val="FF0000"/>
              </a:solidFill>
            </a:endParaRPr>
          </a:p>
        </p:txBody>
      </p:sp>
      <p:sp>
        <p:nvSpPr>
          <p:cNvPr id="45" name="Text Box 80"/>
          <p:cNvSpPr txBox="1">
            <a:spLocks noChangeArrowheads="1"/>
          </p:cNvSpPr>
          <p:nvPr/>
        </p:nvSpPr>
        <p:spPr bwMode="auto">
          <a:xfrm>
            <a:off x="5728476" y="6460050"/>
            <a:ext cx="52861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onsolas" panose="020B0609020204030204" pitchFamily="49" charset="0"/>
                <a:ea typeface="微软雅黑" panose="020B0503020204020204" pitchFamily="34" charset="-122"/>
              </a:defRPr>
            </a:lvl1pPr>
            <a:lvl2pPr marL="742950" indent="-285750">
              <a:defRPr>
                <a:solidFill>
                  <a:schemeClr val="tx1"/>
                </a:solidFill>
                <a:latin typeface="Consolas" panose="020B0609020204030204" pitchFamily="49" charset="0"/>
                <a:ea typeface="微软雅黑" panose="020B0503020204020204" pitchFamily="34" charset="-122"/>
              </a:defRPr>
            </a:lvl2pPr>
            <a:lvl3pPr marL="1143000" indent="-228600">
              <a:defRPr>
                <a:solidFill>
                  <a:schemeClr val="tx1"/>
                </a:solidFill>
                <a:latin typeface="Consolas" panose="020B0609020204030204" pitchFamily="49" charset="0"/>
                <a:ea typeface="微软雅黑" panose="020B0503020204020204" pitchFamily="34" charset="-122"/>
              </a:defRPr>
            </a:lvl3pPr>
            <a:lvl4pPr marL="1600200" indent="-228600">
              <a:defRPr>
                <a:solidFill>
                  <a:schemeClr val="tx1"/>
                </a:solidFill>
                <a:latin typeface="Consolas" panose="020B0609020204030204" pitchFamily="49" charset="0"/>
                <a:ea typeface="微软雅黑" panose="020B0503020204020204" pitchFamily="34" charset="-122"/>
              </a:defRPr>
            </a:lvl4pPr>
            <a:lvl5pPr marL="2057400" indent="-228600">
              <a:defRPr>
                <a:solidFill>
                  <a:schemeClr val="tx1"/>
                </a:solidFill>
                <a:latin typeface="Consolas" panose="020B0609020204030204" pitchFamily="49" charset="0"/>
                <a:ea typeface="微软雅黑" panose="020B0503020204020204" pitchFamily="34" charset="-122"/>
              </a:defRPr>
            </a:lvl5pPr>
            <a:lvl6pPr marL="25146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6pPr>
            <a:lvl7pPr marL="29718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7pPr>
            <a:lvl8pPr marL="34290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8pPr>
            <a:lvl9pPr marL="38862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9pPr>
          </a:lstStyle>
          <a:p>
            <a:r>
              <a:rPr lang="en-US" altLang="zh-CN" sz="2000" b="1" dirty="0">
                <a:solidFill>
                  <a:srgbClr val="006600"/>
                </a:solidFill>
              </a:rPr>
              <a:t>23</a:t>
            </a:r>
          </a:p>
        </p:txBody>
      </p:sp>
      <p:cxnSp>
        <p:nvCxnSpPr>
          <p:cNvPr id="46" name="直接连接符 74"/>
          <p:cNvCxnSpPr>
            <a:cxnSpLocks noChangeShapeType="1"/>
          </p:cNvCxnSpPr>
          <p:nvPr/>
        </p:nvCxnSpPr>
        <p:spPr bwMode="auto">
          <a:xfrm>
            <a:off x="6013603" y="5321843"/>
            <a:ext cx="0" cy="530229"/>
          </a:xfrm>
          <a:prstGeom prst="line">
            <a:avLst/>
          </a:prstGeom>
          <a:noFill/>
          <a:ln w="19050" algn="ctr">
            <a:solidFill>
              <a:srgbClr val="0070C0"/>
            </a:solidFill>
            <a:round/>
          </a:ln>
        </p:spPr>
      </p:cxnSp>
      <p:sp>
        <p:nvSpPr>
          <p:cNvPr id="47" name="Text Box 66"/>
          <p:cNvSpPr txBox="1">
            <a:spLocks noChangeArrowheads="1"/>
          </p:cNvSpPr>
          <p:nvPr/>
        </p:nvSpPr>
        <p:spPr bwMode="auto">
          <a:xfrm>
            <a:off x="5670171" y="5386902"/>
            <a:ext cx="32573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onsolas" panose="020B0609020204030204" pitchFamily="49" charset="0"/>
                <a:ea typeface="微软雅黑" panose="020B0503020204020204" pitchFamily="34" charset="-122"/>
              </a:defRPr>
            </a:lvl1pPr>
            <a:lvl2pPr marL="742950" indent="-285750">
              <a:defRPr>
                <a:solidFill>
                  <a:schemeClr val="tx1"/>
                </a:solidFill>
                <a:latin typeface="Consolas" panose="020B0609020204030204" pitchFamily="49" charset="0"/>
                <a:ea typeface="微软雅黑" panose="020B0503020204020204" pitchFamily="34" charset="-122"/>
              </a:defRPr>
            </a:lvl2pPr>
            <a:lvl3pPr marL="1143000" indent="-228600">
              <a:defRPr>
                <a:solidFill>
                  <a:schemeClr val="tx1"/>
                </a:solidFill>
                <a:latin typeface="Consolas" panose="020B0609020204030204" pitchFamily="49" charset="0"/>
                <a:ea typeface="微软雅黑" panose="020B0503020204020204" pitchFamily="34" charset="-122"/>
              </a:defRPr>
            </a:lvl3pPr>
            <a:lvl4pPr marL="1600200" indent="-228600">
              <a:defRPr>
                <a:solidFill>
                  <a:schemeClr val="tx1"/>
                </a:solidFill>
                <a:latin typeface="Consolas" panose="020B0609020204030204" pitchFamily="49" charset="0"/>
                <a:ea typeface="微软雅黑" panose="020B0503020204020204" pitchFamily="34" charset="-122"/>
              </a:defRPr>
            </a:lvl4pPr>
            <a:lvl5pPr marL="2057400" indent="-228600">
              <a:defRPr>
                <a:solidFill>
                  <a:schemeClr val="tx1"/>
                </a:solidFill>
                <a:latin typeface="Consolas" panose="020B0609020204030204" pitchFamily="49" charset="0"/>
                <a:ea typeface="微软雅黑" panose="020B0503020204020204" pitchFamily="34" charset="-122"/>
              </a:defRPr>
            </a:lvl5pPr>
            <a:lvl6pPr marL="25146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6pPr>
            <a:lvl7pPr marL="29718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7pPr>
            <a:lvl8pPr marL="34290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8pPr>
            <a:lvl9pPr marL="38862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9pPr>
          </a:lstStyle>
          <a:p>
            <a:r>
              <a:rPr lang="en-US" altLang="zh-CN" sz="2000" b="1" dirty="0">
                <a:solidFill>
                  <a:srgbClr val="0000FF"/>
                </a:solidFill>
              </a:rPr>
              <a:t>1</a:t>
            </a:r>
            <a:endParaRPr lang="en-US" altLang="zh-CN" sz="2000" b="1" dirty="0">
              <a:solidFill>
                <a:srgbClr val="FF0000"/>
              </a:solidFill>
            </a:endParaRPr>
          </a:p>
        </p:txBody>
      </p:sp>
      <p:sp>
        <p:nvSpPr>
          <p:cNvPr id="48" name="Oval 62"/>
          <p:cNvSpPr>
            <a:spLocks noChangeArrowheads="1"/>
          </p:cNvSpPr>
          <p:nvPr/>
        </p:nvSpPr>
        <p:spPr bwMode="auto">
          <a:xfrm>
            <a:off x="5770120" y="5787012"/>
            <a:ext cx="486966" cy="649288"/>
          </a:xfrm>
          <a:prstGeom prst="ellipse">
            <a:avLst/>
          </a:prstGeom>
          <a:solidFill>
            <a:srgbClr val="0070C0"/>
          </a:solidFill>
        </p:spPr>
        <p:style>
          <a:lnRef idx="0">
            <a:schemeClr val="accent1"/>
          </a:lnRef>
          <a:fillRef idx="3">
            <a:schemeClr val="accent1"/>
          </a:fillRef>
          <a:effectRef idx="3">
            <a:schemeClr val="accent1"/>
          </a:effectRef>
          <a:fontRef idx="minor">
            <a:schemeClr val="lt1"/>
          </a:fontRef>
        </p:style>
        <p:txBody>
          <a:bodyPr wrap="none" anchor="ctr"/>
          <a:lstStyle/>
          <a:p>
            <a:pPr algn="ctr"/>
            <a:r>
              <a:rPr lang="en-US" altLang="zh-CN" sz="2000" b="1" dirty="0"/>
              <a:t>A</a:t>
            </a:r>
          </a:p>
        </p:txBody>
      </p:sp>
      <p:sp>
        <p:nvSpPr>
          <p:cNvPr id="49" name="Oval 100"/>
          <p:cNvSpPr>
            <a:spLocks noChangeArrowheads="1"/>
          </p:cNvSpPr>
          <p:nvPr/>
        </p:nvSpPr>
        <p:spPr bwMode="auto">
          <a:xfrm>
            <a:off x="6371071" y="3538932"/>
            <a:ext cx="486966" cy="649288"/>
          </a:xfrm>
          <a:prstGeom prst="ellipse">
            <a:avLst/>
          </a:prstGeom>
          <a:solidFill>
            <a:srgbClr val="C00000"/>
          </a:solidFill>
        </p:spPr>
        <p:style>
          <a:lnRef idx="0">
            <a:schemeClr val="accent1"/>
          </a:lnRef>
          <a:fillRef idx="3">
            <a:schemeClr val="accent1"/>
          </a:fillRef>
          <a:effectRef idx="3">
            <a:schemeClr val="accent1"/>
          </a:effectRef>
          <a:fontRef idx="minor">
            <a:schemeClr val="lt1"/>
          </a:fontRef>
        </p:style>
        <p:txBody>
          <a:bodyPr wrap="none" anchor="ctr"/>
          <a:lstStyle/>
          <a:p>
            <a:pPr algn="ctr" fontAlgn="auto">
              <a:spcBef>
                <a:spcPts val="0"/>
              </a:spcBef>
              <a:spcAft>
                <a:spcPts val="0"/>
              </a:spcAft>
              <a:defRPr/>
            </a:pPr>
            <a:r>
              <a:rPr lang="en-US" altLang="zh-CN" sz="2000" b="1" dirty="0"/>
              <a:t>H</a:t>
            </a:r>
          </a:p>
        </p:txBody>
      </p:sp>
      <p:cxnSp>
        <p:nvCxnSpPr>
          <p:cNvPr id="50" name="直接连接符 49"/>
          <p:cNvCxnSpPr>
            <a:cxnSpLocks noChangeShapeType="1"/>
            <a:endCxn id="49" idx="0"/>
          </p:cNvCxnSpPr>
          <p:nvPr/>
        </p:nvCxnSpPr>
        <p:spPr bwMode="auto">
          <a:xfrm flipH="1">
            <a:off x="6614554" y="3043736"/>
            <a:ext cx="157399" cy="495196"/>
          </a:xfrm>
          <a:prstGeom prst="line">
            <a:avLst/>
          </a:prstGeom>
          <a:noFill/>
          <a:ln w="19050" algn="ctr">
            <a:solidFill>
              <a:srgbClr val="0070C0"/>
            </a:solidFill>
            <a:round/>
          </a:ln>
        </p:spPr>
      </p:cxnSp>
      <p:sp>
        <p:nvSpPr>
          <p:cNvPr id="51" name="Oval 100"/>
          <p:cNvSpPr>
            <a:spLocks noChangeArrowheads="1"/>
          </p:cNvSpPr>
          <p:nvPr/>
        </p:nvSpPr>
        <p:spPr bwMode="auto">
          <a:xfrm>
            <a:off x="7060791" y="3542768"/>
            <a:ext cx="486966" cy="649288"/>
          </a:xfrm>
          <a:prstGeom prst="ellipse">
            <a:avLst/>
          </a:prstGeom>
          <a:solidFill>
            <a:srgbClr val="0070C0"/>
          </a:solidFill>
        </p:spPr>
        <p:style>
          <a:lnRef idx="0">
            <a:schemeClr val="accent1"/>
          </a:lnRef>
          <a:fillRef idx="3">
            <a:schemeClr val="accent1"/>
          </a:fillRef>
          <a:effectRef idx="3">
            <a:schemeClr val="accent1"/>
          </a:effectRef>
          <a:fontRef idx="minor">
            <a:schemeClr val="lt1"/>
          </a:fontRef>
        </p:style>
        <p:txBody>
          <a:bodyPr wrap="none" anchor="ctr"/>
          <a:lstStyle/>
          <a:p>
            <a:pPr algn="ctr" fontAlgn="auto">
              <a:spcBef>
                <a:spcPts val="0"/>
              </a:spcBef>
              <a:spcAft>
                <a:spcPts val="0"/>
              </a:spcAft>
              <a:defRPr/>
            </a:pPr>
            <a:r>
              <a:rPr lang="en-US" altLang="zh-CN" sz="2000" b="1" dirty="0"/>
              <a:t>I</a:t>
            </a:r>
          </a:p>
        </p:txBody>
      </p:sp>
      <p:cxnSp>
        <p:nvCxnSpPr>
          <p:cNvPr id="52" name="直接连接符 51"/>
          <p:cNvCxnSpPr>
            <a:cxnSpLocks noChangeShapeType="1"/>
            <a:endCxn id="51" idx="0"/>
          </p:cNvCxnSpPr>
          <p:nvPr/>
        </p:nvCxnSpPr>
        <p:spPr bwMode="auto">
          <a:xfrm>
            <a:off x="7075883" y="3036991"/>
            <a:ext cx="228391" cy="505777"/>
          </a:xfrm>
          <a:prstGeom prst="line">
            <a:avLst/>
          </a:prstGeom>
          <a:noFill/>
          <a:ln w="19050" algn="ctr">
            <a:solidFill>
              <a:srgbClr val="0070C0"/>
            </a:solidFill>
            <a:round/>
          </a:ln>
        </p:spPr>
      </p:cxnSp>
      <p:sp>
        <p:nvSpPr>
          <p:cNvPr id="53" name="Text Box 66"/>
          <p:cNvSpPr txBox="1">
            <a:spLocks noChangeArrowheads="1"/>
          </p:cNvSpPr>
          <p:nvPr/>
        </p:nvSpPr>
        <p:spPr bwMode="auto">
          <a:xfrm>
            <a:off x="6367523" y="3142658"/>
            <a:ext cx="32573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onsolas" panose="020B0609020204030204" pitchFamily="49" charset="0"/>
                <a:ea typeface="微软雅黑" panose="020B0503020204020204" pitchFamily="34" charset="-122"/>
              </a:defRPr>
            </a:lvl1pPr>
            <a:lvl2pPr marL="742950" indent="-285750">
              <a:defRPr>
                <a:solidFill>
                  <a:schemeClr val="tx1"/>
                </a:solidFill>
                <a:latin typeface="Consolas" panose="020B0609020204030204" pitchFamily="49" charset="0"/>
                <a:ea typeface="微软雅黑" panose="020B0503020204020204" pitchFamily="34" charset="-122"/>
              </a:defRPr>
            </a:lvl2pPr>
            <a:lvl3pPr marL="1143000" indent="-228600">
              <a:defRPr>
                <a:solidFill>
                  <a:schemeClr val="tx1"/>
                </a:solidFill>
                <a:latin typeface="Consolas" panose="020B0609020204030204" pitchFamily="49" charset="0"/>
                <a:ea typeface="微软雅黑" panose="020B0503020204020204" pitchFamily="34" charset="-122"/>
              </a:defRPr>
            </a:lvl3pPr>
            <a:lvl4pPr marL="1600200" indent="-228600">
              <a:defRPr>
                <a:solidFill>
                  <a:schemeClr val="tx1"/>
                </a:solidFill>
                <a:latin typeface="Consolas" panose="020B0609020204030204" pitchFamily="49" charset="0"/>
                <a:ea typeface="微软雅黑" panose="020B0503020204020204" pitchFamily="34" charset="-122"/>
              </a:defRPr>
            </a:lvl4pPr>
            <a:lvl5pPr marL="2057400" indent="-228600">
              <a:defRPr>
                <a:solidFill>
                  <a:schemeClr val="tx1"/>
                </a:solidFill>
                <a:latin typeface="Consolas" panose="020B0609020204030204" pitchFamily="49" charset="0"/>
                <a:ea typeface="微软雅黑" panose="020B0503020204020204" pitchFamily="34" charset="-122"/>
              </a:defRPr>
            </a:lvl5pPr>
            <a:lvl6pPr marL="25146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6pPr>
            <a:lvl7pPr marL="29718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7pPr>
            <a:lvl8pPr marL="34290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8pPr>
            <a:lvl9pPr marL="38862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9pPr>
          </a:lstStyle>
          <a:p>
            <a:r>
              <a:rPr lang="en-US" altLang="zh-CN" sz="2000" b="1" dirty="0">
                <a:solidFill>
                  <a:srgbClr val="0000FF"/>
                </a:solidFill>
              </a:rPr>
              <a:t>2</a:t>
            </a:r>
            <a:endParaRPr lang="en-US" altLang="zh-CN" sz="2000" b="1" dirty="0">
              <a:solidFill>
                <a:srgbClr val="FF0000"/>
              </a:solidFill>
            </a:endParaRPr>
          </a:p>
        </p:txBody>
      </p:sp>
      <p:sp>
        <p:nvSpPr>
          <p:cNvPr id="54" name="Text Box 66"/>
          <p:cNvSpPr txBox="1">
            <a:spLocks noChangeArrowheads="1"/>
          </p:cNvSpPr>
          <p:nvPr/>
        </p:nvSpPr>
        <p:spPr bwMode="auto">
          <a:xfrm>
            <a:off x="6912400" y="3138822"/>
            <a:ext cx="32573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onsolas" panose="020B0609020204030204" pitchFamily="49" charset="0"/>
                <a:ea typeface="微软雅黑" panose="020B0503020204020204" pitchFamily="34" charset="-122"/>
              </a:defRPr>
            </a:lvl1pPr>
            <a:lvl2pPr marL="742950" indent="-285750">
              <a:defRPr>
                <a:solidFill>
                  <a:schemeClr val="tx1"/>
                </a:solidFill>
                <a:latin typeface="Consolas" panose="020B0609020204030204" pitchFamily="49" charset="0"/>
                <a:ea typeface="微软雅黑" panose="020B0503020204020204" pitchFamily="34" charset="-122"/>
              </a:defRPr>
            </a:lvl2pPr>
            <a:lvl3pPr marL="1143000" indent="-228600">
              <a:defRPr>
                <a:solidFill>
                  <a:schemeClr val="tx1"/>
                </a:solidFill>
                <a:latin typeface="Consolas" panose="020B0609020204030204" pitchFamily="49" charset="0"/>
                <a:ea typeface="微软雅黑" panose="020B0503020204020204" pitchFamily="34" charset="-122"/>
              </a:defRPr>
            </a:lvl3pPr>
            <a:lvl4pPr marL="1600200" indent="-228600">
              <a:defRPr>
                <a:solidFill>
                  <a:schemeClr val="tx1"/>
                </a:solidFill>
                <a:latin typeface="Consolas" panose="020B0609020204030204" pitchFamily="49" charset="0"/>
                <a:ea typeface="微软雅黑" panose="020B0503020204020204" pitchFamily="34" charset="-122"/>
              </a:defRPr>
            </a:lvl4pPr>
            <a:lvl5pPr marL="2057400" indent="-228600">
              <a:defRPr>
                <a:solidFill>
                  <a:schemeClr val="tx1"/>
                </a:solidFill>
                <a:latin typeface="Consolas" panose="020B0609020204030204" pitchFamily="49" charset="0"/>
                <a:ea typeface="微软雅黑" panose="020B0503020204020204" pitchFamily="34" charset="-122"/>
              </a:defRPr>
            </a:lvl5pPr>
            <a:lvl6pPr marL="25146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6pPr>
            <a:lvl7pPr marL="29718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7pPr>
            <a:lvl8pPr marL="34290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8pPr>
            <a:lvl9pPr marL="38862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9pPr>
          </a:lstStyle>
          <a:p>
            <a:r>
              <a:rPr lang="en-US" altLang="zh-CN" sz="2000" b="1" dirty="0">
                <a:solidFill>
                  <a:srgbClr val="0000FF"/>
                </a:solidFill>
              </a:rPr>
              <a:t>4</a:t>
            </a:r>
            <a:endParaRPr lang="en-US" altLang="zh-CN" sz="2000" b="1" dirty="0">
              <a:solidFill>
                <a:srgbClr val="FF0000"/>
              </a:solidFill>
            </a:endParaRPr>
          </a:p>
        </p:txBody>
      </p:sp>
      <p:sp>
        <p:nvSpPr>
          <p:cNvPr id="55" name="TextBox 54"/>
          <p:cNvSpPr txBox="1"/>
          <p:nvPr/>
        </p:nvSpPr>
        <p:spPr>
          <a:xfrm>
            <a:off x="6530388" y="3132077"/>
            <a:ext cx="333236" cy="369332"/>
          </a:xfrm>
          <a:prstGeom prst="rect">
            <a:avLst/>
          </a:prstGeom>
          <a:noFill/>
        </p:spPr>
        <p:txBody>
          <a:bodyPr wrap="square" rtlCol="0">
            <a:spAutoFit/>
          </a:bodyPr>
          <a:lstStyle/>
          <a:p>
            <a:r>
              <a:rPr lang="en-US" altLang="zh-CN" dirty="0">
                <a:solidFill>
                  <a:srgbClr val="FF0000"/>
                </a:solidFill>
              </a:rPr>
              <a:t>X</a:t>
            </a:r>
            <a:endParaRPr lang="zh-CN" altLang="en-US" dirty="0">
              <a:solidFill>
                <a:srgbClr val="FF0000"/>
              </a:solidFill>
            </a:endParaRPr>
          </a:p>
        </p:txBody>
      </p:sp>
      <p:sp>
        <p:nvSpPr>
          <p:cNvPr id="2" name="矩形 1">
            <a:extLst>
              <a:ext uri="{FF2B5EF4-FFF2-40B4-BE49-F238E27FC236}">
                <a16:creationId xmlns:a16="http://schemas.microsoft.com/office/drawing/2014/main" id="{2A1718F0-F93D-DB8B-DA19-D50F62EF390E}"/>
              </a:ext>
            </a:extLst>
          </p:cNvPr>
          <p:cNvSpPr/>
          <p:nvPr/>
        </p:nvSpPr>
        <p:spPr>
          <a:xfrm>
            <a:off x="248473" y="545303"/>
            <a:ext cx="4754876" cy="5016758"/>
          </a:xfrm>
          <a:prstGeom prst="rect">
            <a:avLst/>
          </a:prstGeom>
        </p:spPr>
        <p:txBody>
          <a:bodyPr wrap="square">
            <a:spAutoFit/>
          </a:bodyPr>
          <a:lstStyle/>
          <a:p>
            <a:pPr marL="0" indent="0">
              <a:buNone/>
            </a:pPr>
            <a:r>
              <a:rPr lang="en-US" altLang="zh-CN" sz="3200" b="1" dirty="0">
                <a:latin typeface="+mn-lt"/>
                <a:ea typeface="+mn-ea"/>
              </a:rPr>
              <a:t>8</a:t>
            </a:r>
            <a:r>
              <a:rPr lang="zh-CN" altLang="en-US" sz="3200" b="1" dirty="0">
                <a:latin typeface="+mn-lt"/>
                <a:ea typeface="+mn-ea"/>
              </a:rPr>
              <a:t>）</a:t>
            </a:r>
            <a:r>
              <a:rPr lang="en-US" altLang="zh-CN" sz="3200" b="1" dirty="0">
                <a:latin typeface="+mn-lt"/>
                <a:ea typeface="+mn-ea"/>
              </a:rPr>
              <a:t>K </a:t>
            </a:r>
            <a:r>
              <a:rPr lang="zh-CN" altLang="en-US" sz="3200" b="1" dirty="0">
                <a:latin typeface="+mn-lt"/>
                <a:ea typeface="+mn-ea"/>
              </a:rPr>
              <a:t>的路径为 </a:t>
            </a:r>
            <a:r>
              <a:rPr lang="en-US" altLang="zh-CN" sz="3200" b="1" dirty="0">
                <a:latin typeface="+mn-lt"/>
                <a:ea typeface="+mn-ea"/>
              </a:rPr>
              <a:t>11</a:t>
            </a:r>
            <a:r>
              <a:rPr lang="zh-CN" altLang="en-US" sz="3200" b="1" dirty="0">
                <a:latin typeface="+mn-lt"/>
                <a:ea typeface="+mn-ea"/>
              </a:rPr>
              <a:t>，是堆中最小元素，成为下一扩展结点，扩展结点 </a:t>
            </a:r>
            <a:r>
              <a:rPr lang="en-US" altLang="zh-CN" sz="3200" b="1" dirty="0">
                <a:latin typeface="+mn-lt"/>
                <a:ea typeface="+mn-ea"/>
              </a:rPr>
              <a:t>K</a:t>
            </a:r>
            <a:r>
              <a:rPr lang="zh-CN" altLang="en-US" sz="3200" b="1" dirty="0">
                <a:latin typeface="+mn-lt"/>
                <a:ea typeface="+mn-ea"/>
              </a:rPr>
              <a:t>，从 </a:t>
            </a:r>
            <a:r>
              <a:rPr lang="en-US" altLang="zh-CN" sz="3200" b="1" dirty="0">
                <a:latin typeface="+mn-lt"/>
                <a:ea typeface="+mn-ea"/>
              </a:rPr>
              <a:t>A </a:t>
            </a:r>
            <a:r>
              <a:rPr lang="zh-CN" altLang="en-US" sz="3200" b="1" dirty="0">
                <a:latin typeface="+mn-lt"/>
                <a:ea typeface="+mn-ea"/>
              </a:rPr>
              <a:t>结点至 </a:t>
            </a:r>
            <a:r>
              <a:rPr lang="en-US" altLang="zh-CN" sz="3200" b="1" dirty="0">
                <a:latin typeface="+mn-lt"/>
                <a:ea typeface="+mn-ea"/>
              </a:rPr>
              <a:t>K </a:t>
            </a:r>
            <a:r>
              <a:rPr lang="zh-CN" altLang="en-US" sz="3200" b="1" dirty="0">
                <a:latin typeface="+mn-lt"/>
                <a:ea typeface="+mn-ea"/>
              </a:rPr>
              <a:t>的孩子结点 </a:t>
            </a:r>
            <a:r>
              <a:rPr lang="en-US" altLang="zh-CN" sz="3200" b="1" dirty="0">
                <a:latin typeface="+mn-lt"/>
                <a:ea typeface="+mn-ea"/>
              </a:rPr>
              <a:t>Q </a:t>
            </a:r>
            <a:r>
              <a:rPr lang="zh-CN" altLang="en-US" sz="3200" b="1" dirty="0">
                <a:latin typeface="+mn-lt"/>
                <a:ea typeface="+mn-ea"/>
              </a:rPr>
              <a:t>的路径长度为 </a:t>
            </a:r>
            <a:r>
              <a:rPr lang="en-US" altLang="zh-CN" sz="3200" b="1" dirty="0">
                <a:latin typeface="+mn-lt"/>
                <a:ea typeface="+mn-ea"/>
              </a:rPr>
              <a:t>24</a:t>
            </a:r>
            <a:r>
              <a:rPr lang="zh-CN" altLang="en-US" sz="3200" b="1" dirty="0">
                <a:latin typeface="+mn-lt"/>
                <a:ea typeface="+mn-ea"/>
              </a:rPr>
              <a:t>，已经超过当前最优路径值，因此执行剪枝操作，不扩展 </a:t>
            </a:r>
            <a:r>
              <a:rPr lang="en-US" altLang="zh-CN" sz="3200" b="1" dirty="0">
                <a:latin typeface="+mn-lt"/>
                <a:ea typeface="+mn-ea"/>
              </a:rPr>
              <a:t>K</a:t>
            </a:r>
            <a:r>
              <a:rPr lang="zh-CN" altLang="en-US" sz="3200" b="1" dirty="0">
                <a:latin typeface="+mn-lt"/>
                <a:ea typeface="+mn-ea"/>
              </a:rPr>
              <a:t>， 此时 </a:t>
            </a:r>
            <a:r>
              <a:rPr lang="en-US" altLang="zh-CN" sz="3200" b="1" dirty="0">
                <a:latin typeface="+mn-lt"/>
                <a:ea typeface="+mn-ea"/>
              </a:rPr>
              <a:t>K </a:t>
            </a:r>
            <a:r>
              <a:rPr lang="zh-CN" altLang="en-US" sz="3200" b="1" dirty="0">
                <a:latin typeface="+mn-lt"/>
                <a:ea typeface="+mn-ea"/>
              </a:rPr>
              <a:t>成为死结点，舍弃 </a:t>
            </a:r>
            <a:r>
              <a:rPr lang="en-US" altLang="zh-CN" sz="3200" b="1" dirty="0">
                <a:latin typeface="+mn-lt"/>
                <a:ea typeface="+mn-ea"/>
              </a:rPr>
              <a:t>K</a:t>
            </a:r>
            <a:r>
              <a:rPr lang="zh-CN" altLang="en-US" sz="3200" b="1" dirty="0">
                <a:latin typeface="+mn-lt"/>
                <a:ea typeface="+mn-ea"/>
              </a:rPr>
              <a:t>。同理，执行剪枝操作，舍弃 </a:t>
            </a:r>
            <a:r>
              <a:rPr lang="en-US" altLang="zh-CN" sz="3200" b="1" dirty="0">
                <a:latin typeface="+mn-lt"/>
                <a:ea typeface="+mn-ea"/>
              </a:rPr>
              <a:t>F</a:t>
            </a:r>
            <a:r>
              <a:rPr lang="zh-CN" altLang="en-US" sz="3200" b="1" dirty="0">
                <a:latin typeface="+mn-lt"/>
                <a:ea typeface="+mn-ea"/>
              </a:rPr>
              <a:t>。</a:t>
            </a:r>
          </a:p>
        </p:txBody>
      </p:sp>
    </p:spTree>
    <p:extLst>
      <p:ext uri="{BB962C8B-B14F-4D97-AF65-F5344CB8AC3E}">
        <p14:creationId xmlns:p14="http://schemas.microsoft.com/office/powerpoint/2010/main" val="4265788248"/>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val 62"/>
          <p:cNvSpPr>
            <a:spLocks noChangeArrowheads="1"/>
          </p:cNvSpPr>
          <p:nvPr/>
        </p:nvSpPr>
        <p:spPr bwMode="auto">
          <a:xfrm>
            <a:off x="6660948" y="116632"/>
            <a:ext cx="486966" cy="649288"/>
          </a:xfrm>
          <a:prstGeom prst="ellipse">
            <a:avLst/>
          </a:prstGeom>
          <a:solidFill>
            <a:srgbClr val="0070C0"/>
          </a:solidFill>
        </p:spPr>
        <p:style>
          <a:lnRef idx="0">
            <a:schemeClr val="accent1"/>
          </a:lnRef>
          <a:fillRef idx="3">
            <a:schemeClr val="accent1"/>
          </a:fillRef>
          <a:effectRef idx="3">
            <a:schemeClr val="accent1"/>
          </a:effectRef>
          <a:fontRef idx="minor">
            <a:schemeClr val="lt1"/>
          </a:fontRef>
        </p:style>
        <p:txBody>
          <a:bodyPr wrap="none" anchor="ctr"/>
          <a:lstStyle/>
          <a:p>
            <a:pPr algn="ctr"/>
            <a:r>
              <a:rPr lang="en-US" altLang="zh-CN" sz="2000" b="1" dirty="0"/>
              <a:t>A</a:t>
            </a:r>
          </a:p>
        </p:txBody>
      </p:sp>
      <p:sp>
        <p:nvSpPr>
          <p:cNvPr id="5" name="Oval 64"/>
          <p:cNvSpPr>
            <a:spLocks noChangeArrowheads="1"/>
          </p:cNvSpPr>
          <p:nvPr/>
        </p:nvSpPr>
        <p:spPr bwMode="auto">
          <a:xfrm>
            <a:off x="6678650" y="1296149"/>
            <a:ext cx="486965" cy="649288"/>
          </a:xfrm>
          <a:prstGeom prst="ellipse">
            <a:avLst/>
          </a:prstGeom>
          <a:solidFill>
            <a:srgbClr val="0070C0"/>
          </a:solidFill>
        </p:spPr>
        <p:style>
          <a:lnRef idx="0">
            <a:schemeClr val="accent1"/>
          </a:lnRef>
          <a:fillRef idx="3">
            <a:schemeClr val="accent1"/>
          </a:fillRef>
          <a:effectRef idx="3">
            <a:schemeClr val="accent1"/>
          </a:effectRef>
          <a:fontRef idx="minor">
            <a:schemeClr val="lt1"/>
          </a:fontRef>
        </p:style>
        <p:txBody>
          <a:bodyPr wrap="none" anchor="ctr"/>
          <a:lstStyle/>
          <a:p>
            <a:pPr algn="ctr" fontAlgn="auto">
              <a:spcBef>
                <a:spcPts val="0"/>
              </a:spcBef>
              <a:spcAft>
                <a:spcPts val="0"/>
              </a:spcAft>
              <a:defRPr/>
            </a:pPr>
            <a:r>
              <a:rPr lang="en-US" altLang="zh-CN" sz="2000" b="1" dirty="0"/>
              <a:t>B</a:t>
            </a:r>
          </a:p>
        </p:txBody>
      </p:sp>
      <p:cxnSp>
        <p:nvCxnSpPr>
          <p:cNvPr id="6" name="直接连接符 74"/>
          <p:cNvCxnSpPr>
            <a:cxnSpLocks noChangeShapeType="1"/>
          </p:cNvCxnSpPr>
          <p:nvPr/>
        </p:nvCxnSpPr>
        <p:spPr bwMode="auto">
          <a:xfrm>
            <a:off x="6922133" y="765920"/>
            <a:ext cx="0" cy="530229"/>
          </a:xfrm>
          <a:prstGeom prst="line">
            <a:avLst/>
          </a:prstGeom>
          <a:noFill/>
          <a:ln w="19050" algn="ctr">
            <a:solidFill>
              <a:srgbClr val="0070C0"/>
            </a:solidFill>
            <a:round/>
          </a:ln>
        </p:spPr>
      </p:cxnSp>
      <p:sp>
        <p:nvSpPr>
          <p:cNvPr id="7" name="Text Box 66"/>
          <p:cNvSpPr txBox="1">
            <a:spLocks noChangeArrowheads="1"/>
          </p:cNvSpPr>
          <p:nvPr/>
        </p:nvSpPr>
        <p:spPr bwMode="auto">
          <a:xfrm>
            <a:off x="6578701" y="830979"/>
            <a:ext cx="32573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onsolas" panose="020B0609020204030204" pitchFamily="49" charset="0"/>
                <a:ea typeface="微软雅黑" panose="020B0503020204020204" pitchFamily="34" charset="-122"/>
              </a:defRPr>
            </a:lvl1pPr>
            <a:lvl2pPr marL="742950" indent="-285750">
              <a:defRPr>
                <a:solidFill>
                  <a:schemeClr val="tx1"/>
                </a:solidFill>
                <a:latin typeface="Consolas" panose="020B0609020204030204" pitchFamily="49" charset="0"/>
                <a:ea typeface="微软雅黑" panose="020B0503020204020204" pitchFamily="34" charset="-122"/>
              </a:defRPr>
            </a:lvl2pPr>
            <a:lvl3pPr marL="1143000" indent="-228600">
              <a:defRPr>
                <a:solidFill>
                  <a:schemeClr val="tx1"/>
                </a:solidFill>
                <a:latin typeface="Consolas" panose="020B0609020204030204" pitchFamily="49" charset="0"/>
                <a:ea typeface="微软雅黑" panose="020B0503020204020204" pitchFamily="34" charset="-122"/>
              </a:defRPr>
            </a:lvl3pPr>
            <a:lvl4pPr marL="1600200" indent="-228600">
              <a:defRPr>
                <a:solidFill>
                  <a:schemeClr val="tx1"/>
                </a:solidFill>
                <a:latin typeface="Consolas" panose="020B0609020204030204" pitchFamily="49" charset="0"/>
                <a:ea typeface="微软雅黑" panose="020B0503020204020204" pitchFamily="34" charset="-122"/>
              </a:defRPr>
            </a:lvl4pPr>
            <a:lvl5pPr marL="2057400" indent="-228600">
              <a:defRPr>
                <a:solidFill>
                  <a:schemeClr val="tx1"/>
                </a:solidFill>
                <a:latin typeface="Consolas" panose="020B0609020204030204" pitchFamily="49" charset="0"/>
                <a:ea typeface="微软雅黑" panose="020B0503020204020204" pitchFamily="34" charset="-122"/>
              </a:defRPr>
            </a:lvl5pPr>
            <a:lvl6pPr marL="25146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6pPr>
            <a:lvl7pPr marL="29718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7pPr>
            <a:lvl8pPr marL="34290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8pPr>
            <a:lvl9pPr marL="38862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9pPr>
          </a:lstStyle>
          <a:p>
            <a:r>
              <a:rPr lang="en-US" altLang="zh-CN" sz="2000" b="1" dirty="0">
                <a:solidFill>
                  <a:srgbClr val="0000FF"/>
                </a:solidFill>
              </a:rPr>
              <a:t>1</a:t>
            </a:r>
            <a:endParaRPr lang="en-US" altLang="zh-CN" sz="2000" b="1" dirty="0">
              <a:solidFill>
                <a:srgbClr val="FF0000"/>
              </a:solidFill>
            </a:endParaRPr>
          </a:p>
        </p:txBody>
      </p:sp>
      <p:sp>
        <p:nvSpPr>
          <p:cNvPr id="8" name="Oval 100"/>
          <p:cNvSpPr>
            <a:spLocks noChangeArrowheads="1"/>
          </p:cNvSpPr>
          <p:nvPr/>
        </p:nvSpPr>
        <p:spPr bwMode="auto">
          <a:xfrm>
            <a:off x="5349334" y="2401406"/>
            <a:ext cx="486966" cy="649288"/>
          </a:xfrm>
          <a:prstGeom prst="ellipse">
            <a:avLst/>
          </a:prstGeom>
          <a:solidFill>
            <a:srgbClr val="0070C0"/>
          </a:solidFill>
        </p:spPr>
        <p:style>
          <a:lnRef idx="0">
            <a:schemeClr val="accent1"/>
          </a:lnRef>
          <a:fillRef idx="3">
            <a:schemeClr val="accent1"/>
          </a:fillRef>
          <a:effectRef idx="3">
            <a:schemeClr val="accent1"/>
          </a:effectRef>
          <a:fontRef idx="minor">
            <a:schemeClr val="lt1"/>
          </a:fontRef>
        </p:style>
        <p:txBody>
          <a:bodyPr wrap="none" anchor="ctr"/>
          <a:lstStyle/>
          <a:p>
            <a:pPr algn="ctr" fontAlgn="auto">
              <a:spcBef>
                <a:spcPts val="0"/>
              </a:spcBef>
              <a:spcAft>
                <a:spcPts val="0"/>
              </a:spcAft>
              <a:defRPr/>
            </a:pPr>
            <a:r>
              <a:rPr lang="en-US" altLang="zh-CN" sz="2000" b="1" dirty="0"/>
              <a:t>C</a:t>
            </a:r>
          </a:p>
        </p:txBody>
      </p:sp>
      <p:cxnSp>
        <p:nvCxnSpPr>
          <p:cNvPr id="9" name="直接连接符 8"/>
          <p:cNvCxnSpPr>
            <a:cxnSpLocks noChangeShapeType="1"/>
            <a:stCxn id="5" idx="3"/>
            <a:endCxn id="8" idx="7"/>
          </p:cNvCxnSpPr>
          <p:nvPr/>
        </p:nvCxnSpPr>
        <p:spPr bwMode="auto">
          <a:xfrm flipH="1">
            <a:off x="5764985" y="1850351"/>
            <a:ext cx="984979" cy="646141"/>
          </a:xfrm>
          <a:prstGeom prst="line">
            <a:avLst/>
          </a:prstGeom>
          <a:noFill/>
          <a:ln w="19050" algn="ctr">
            <a:solidFill>
              <a:srgbClr val="0070C0"/>
            </a:solidFill>
            <a:round/>
          </a:ln>
        </p:spPr>
      </p:cxnSp>
      <p:sp>
        <p:nvSpPr>
          <p:cNvPr id="10" name="Oval 100"/>
          <p:cNvSpPr>
            <a:spLocks noChangeArrowheads="1"/>
          </p:cNvSpPr>
          <p:nvPr/>
        </p:nvSpPr>
        <p:spPr bwMode="auto">
          <a:xfrm>
            <a:off x="8167964" y="2401406"/>
            <a:ext cx="486966" cy="649288"/>
          </a:xfrm>
          <a:prstGeom prst="ellipse">
            <a:avLst/>
          </a:prstGeom>
          <a:solidFill>
            <a:srgbClr val="0070C0"/>
          </a:solidFill>
        </p:spPr>
        <p:style>
          <a:lnRef idx="0">
            <a:schemeClr val="accent1"/>
          </a:lnRef>
          <a:fillRef idx="3">
            <a:schemeClr val="accent1"/>
          </a:fillRef>
          <a:effectRef idx="3">
            <a:schemeClr val="accent1"/>
          </a:effectRef>
          <a:fontRef idx="minor">
            <a:schemeClr val="lt1"/>
          </a:fontRef>
        </p:style>
        <p:txBody>
          <a:bodyPr wrap="none" anchor="ctr"/>
          <a:lstStyle/>
          <a:p>
            <a:pPr algn="ctr" fontAlgn="auto">
              <a:spcBef>
                <a:spcPts val="0"/>
              </a:spcBef>
              <a:spcAft>
                <a:spcPts val="0"/>
              </a:spcAft>
              <a:defRPr/>
            </a:pPr>
            <a:r>
              <a:rPr lang="en-US" altLang="zh-CN" sz="2000" b="1" dirty="0"/>
              <a:t>E</a:t>
            </a:r>
          </a:p>
        </p:txBody>
      </p:sp>
      <p:cxnSp>
        <p:nvCxnSpPr>
          <p:cNvPr id="11" name="直接连接符 10"/>
          <p:cNvCxnSpPr>
            <a:cxnSpLocks noChangeShapeType="1"/>
            <a:stCxn id="5" idx="5"/>
            <a:endCxn id="10" idx="1"/>
          </p:cNvCxnSpPr>
          <p:nvPr/>
        </p:nvCxnSpPr>
        <p:spPr bwMode="auto">
          <a:xfrm>
            <a:off x="7094301" y="1850351"/>
            <a:ext cx="1144978" cy="646141"/>
          </a:xfrm>
          <a:prstGeom prst="line">
            <a:avLst/>
          </a:prstGeom>
          <a:noFill/>
          <a:ln w="19050" algn="ctr">
            <a:solidFill>
              <a:srgbClr val="0070C0"/>
            </a:solidFill>
            <a:round/>
          </a:ln>
        </p:spPr>
      </p:cxnSp>
      <p:sp>
        <p:nvSpPr>
          <p:cNvPr id="12" name="Oval 64"/>
          <p:cNvSpPr>
            <a:spLocks noChangeArrowheads="1"/>
          </p:cNvSpPr>
          <p:nvPr/>
        </p:nvSpPr>
        <p:spPr bwMode="auto">
          <a:xfrm>
            <a:off x="6701039" y="2363997"/>
            <a:ext cx="486965" cy="649288"/>
          </a:xfrm>
          <a:prstGeom prst="ellipse">
            <a:avLst/>
          </a:prstGeom>
          <a:solidFill>
            <a:srgbClr val="0070C0"/>
          </a:solidFill>
        </p:spPr>
        <p:style>
          <a:lnRef idx="0">
            <a:schemeClr val="accent1"/>
          </a:lnRef>
          <a:fillRef idx="3">
            <a:schemeClr val="accent1"/>
          </a:fillRef>
          <a:effectRef idx="3">
            <a:schemeClr val="accent1"/>
          </a:effectRef>
          <a:fontRef idx="minor">
            <a:schemeClr val="lt1"/>
          </a:fontRef>
        </p:style>
        <p:txBody>
          <a:bodyPr wrap="none" anchor="ctr"/>
          <a:lstStyle/>
          <a:p>
            <a:pPr algn="ctr" fontAlgn="auto">
              <a:spcBef>
                <a:spcPts val="0"/>
              </a:spcBef>
              <a:spcAft>
                <a:spcPts val="0"/>
              </a:spcAft>
              <a:defRPr/>
            </a:pPr>
            <a:r>
              <a:rPr lang="en-US" altLang="zh-CN" sz="2000" b="1" dirty="0"/>
              <a:t>D</a:t>
            </a:r>
          </a:p>
        </p:txBody>
      </p:sp>
      <p:cxnSp>
        <p:nvCxnSpPr>
          <p:cNvPr id="13" name="直接连接符 74"/>
          <p:cNvCxnSpPr>
            <a:cxnSpLocks noChangeShapeType="1"/>
          </p:cNvCxnSpPr>
          <p:nvPr/>
        </p:nvCxnSpPr>
        <p:spPr bwMode="auto">
          <a:xfrm>
            <a:off x="6944522" y="1916832"/>
            <a:ext cx="0" cy="530229"/>
          </a:xfrm>
          <a:prstGeom prst="line">
            <a:avLst/>
          </a:prstGeom>
          <a:noFill/>
          <a:ln w="19050" algn="ctr">
            <a:solidFill>
              <a:srgbClr val="0070C0"/>
            </a:solidFill>
            <a:round/>
          </a:ln>
        </p:spPr>
      </p:cxnSp>
      <p:sp>
        <p:nvSpPr>
          <p:cNvPr id="14" name="Text Box 66"/>
          <p:cNvSpPr txBox="1">
            <a:spLocks noChangeArrowheads="1"/>
          </p:cNvSpPr>
          <p:nvPr/>
        </p:nvSpPr>
        <p:spPr bwMode="auto">
          <a:xfrm>
            <a:off x="6033588" y="1845183"/>
            <a:ext cx="32573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onsolas" panose="020B0609020204030204" pitchFamily="49" charset="0"/>
                <a:ea typeface="微软雅黑" panose="020B0503020204020204" pitchFamily="34" charset="-122"/>
              </a:defRPr>
            </a:lvl1pPr>
            <a:lvl2pPr marL="742950" indent="-285750">
              <a:defRPr>
                <a:solidFill>
                  <a:schemeClr val="tx1"/>
                </a:solidFill>
                <a:latin typeface="Consolas" panose="020B0609020204030204" pitchFamily="49" charset="0"/>
                <a:ea typeface="微软雅黑" panose="020B0503020204020204" pitchFamily="34" charset="-122"/>
              </a:defRPr>
            </a:lvl2pPr>
            <a:lvl3pPr marL="1143000" indent="-228600">
              <a:defRPr>
                <a:solidFill>
                  <a:schemeClr val="tx1"/>
                </a:solidFill>
                <a:latin typeface="Consolas" panose="020B0609020204030204" pitchFamily="49" charset="0"/>
                <a:ea typeface="微软雅黑" panose="020B0503020204020204" pitchFamily="34" charset="-122"/>
              </a:defRPr>
            </a:lvl3pPr>
            <a:lvl4pPr marL="1600200" indent="-228600">
              <a:defRPr>
                <a:solidFill>
                  <a:schemeClr val="tx1"/>
                </a:solidFill>
                <a:latin typeface="Consolas" panose="020B0609020204030204" pitchFamily="49" charset="0"/>
                <a:ea typeface="微软雅黑" panose="020B0503020204020204" pitchFamily="34" charset="-122"/>
              </a:defRPr>
            </a:lvl4pPr>
            <a:lvl5pPr marL="2057400" indent="-228600">
              <a:defRPr>
                <a:solidFill>
                  <a:schemeClr val="tx1"/>
                </a:solidFill>
                <a:latin typeface="Consolas" panose="020B0609020204030204" pitchFamily="49" charset="0"/>
                <a:ea typeface="微软雅黑" panose="020B0503020204020204" pitchFamily="34" charset="-122"/>
              </a:defRPr>
            </a:lvl5pPr>
            <a:lvl6pPr marL="25146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6pPr>
            <a:lvl7pPr marL="29718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7pPr>
            <a:lvl8pPr marL="34290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8pPr>
            <a:lvl9pPr marL="38862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9pPr>
          </a:lstStyle>
          <a:p>
            <a:r>
              <a:rPr lang="en-US" altLang="zh-CN" sz="2000" b="1" dirty="0">
                <a:solidFill>
                  <a:srgbClr val="0000FF"/>
                </a:solidFill>
              </a:rPr>
              <a:t>2</a:t>
            </a:r>
            <a:endParaRPr lang="en-US" altLang="zh-CN" sz="2000" b="1" dirty="0">
              <a:solidFill>
                <a:srgbClr val="FF0000"/>
              </a:solidFill>
            </a:endParaRPr>
          </a:p>
        </p:txBody>
      </p:sp>
      <p:sp>
        <p:nvSpPr>
          <p:cNvPr id="15" name="Text Box 66"/>
          <p:cNvSpPr txBox="1">
            <a:spLocks noChangeArrowheads="1"/>
          </p:cNvSpPr>
          <p:nvPr/>
        </p:nvSpPr>
        <p:spPr bwMode="auto">
          <a:xfrm>
            <a:off x="6587099" y="1954662"/>
            <a:ext cx="32573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onsolas" panose="020B0609020204030204" pitchFamily="49" charset="0"/>
                <a:ea typeface="微软雅黑" panose="020B0503020204020204" pitchFamily="34" charset="-122"/>
              </a:defRPr>
            </a:lvl1pPr>
            <a:lvl2pPr marL="742950" indent="-285750">
              <a:defRPr>
                <a:solidFill>
                  <a:schemeClr val="tx1"/>
                </a:solidFill>
                <a:latin typeface="Consolas" panose="020B0609020204030204" pitchFamily="49" charset="0"/>
                <a:ea typeface="微软雅黑" panose="020B0503020204020204" pitchFamily="34" charset="-122"/>
              </a:defRPr>
            </a:lvl2pPr>
            <a:lvl3pPr marL="1143000" indent="-228600">
              <a:defRPr>
                <a:solidFill>
                  <a:schemeClr val="tx1"/>
                </a:solidFill>
                <a:latin typeface="Consolas" panose="020B0609020204030204" pitchFamily="49" charset="0"/>
                <a:ea typeface="微软雅黑" panose="020B0503020204020204" pitchFamily="34" charset="-122"/>
              </a:defRPr>
            </a:lvl3pPr>
            <a:lvl4pPr marL="1600200" indent="-228600">
              <a:defRPr>
                <a:solidFill>
                  <a:schemeClr val="tx1"/>
                </a:solidFill>
                <a:latin typeface="Consolas" panose="020B0609020204030204" pitchFamily="49" charset="0"/>
                <a:ea typeface="微软雅黑" panose="020B0503020204020204" pitchFamily="34" charset="-122"/>
              </a:defRPr>
            </a:lvl4pPr>
            <a:lvl5pPr marL="2057400" indent="-228600">
              <a:defRPr>
                <a:solidFill>
                  <a:schemeClr val="tx1"/>
                </a:solidFill>
                <a:latin typeface="Consolas" panose="020B0609020204030204" pitchFamily="49" charset="0"/>
                <a:ea typeface="微软雅黑" panose="020B0503020204020204" pitchFamily="34" charset="-122"/>
              </a:defRPr>
            </a:lvl5pPr>
            <a:lvl6pPr marL="25146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6pPr>
            <a:lvl7pPr marL="29718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7pPr>
            <a:lvl8pPr marL="34290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8pPr>
            <a:lvl9pPr marL="38862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9pPr>
          </a:lstStyle>
          <a:p>
            <a:r>
              <a:rPr lang="en-US" altLang="zh-CN" sz="2000" b="1" dirty="0">
                <a:solidFill>
                  <a:srgbClr val="0000FF"/>
                </a:solidFill>
              </a:rPr>
              <a:t>3</a:t>
            </a:r>
            <a:endParaRPr lang="en-US" altLang="zh-CN" sz="2000" b="1" dirty="0">
              <a:solidFill>
                <a:srgbClr val="FF0000"/>
              </a:solidFill>
            </a:endParaRPr>
          </a:p>
        </p:txBody>
      </p:sp>
      <p:sp>
        <p:nvSpPr>
          <p:cNvPr id="16" name="Text Box 66"/>
          <p:cNvSpPr txBox="1">
            <a:spLocks noChangeArrowheads="1"/>
          </p:cNvSpPr>
          <p:nvPr/>
        </p:nvSpPr>
        <p:spPr bwMode="auto">
          <a:xfrm>
            <a:off x="7503925" y="1845183"/>
            <a:ext cx="32573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onsolas" panose="020B0609020204030204" pitchFamily="49" charset="0"/>
                <a:ea typeface="微软雅黑" panose="020B0503020204020204" pitchFamily="34" charset="-122"/>
              </a:defRPr>
            </a:lvl1pPr>
            <a:lvl2pPr marL="742950" indent="-285750">
              <a:defRPr>
                <a:solidFill>
                  <a:schemeClr val="tx1"/>
                </a:solidFill>
                <a:latin typeface="Consolas" panose="020B0609020204030204" pitchFamily="49" charset="0"/>
                <a:ea typeface="微软雅黑" panose="020B0503020204020204" pitchFamily="34" charset="-122"/>
              </a:defRPr>
            </a:lvl2pPr>
            <a:lvl3pPr marL="1143000" indent="-228600">
              <a:defRPr>
                <a:solidFill>
                  <a:schemeClr val="tx1"/>
                </a:solidFill>
                <a:latin typeface="Consolas" panose="020B0609020204030204" pitchFamily="49" charset="0"/>
                <a:ea typeface="微软雅黑" panose="020B0503020204020204" pitchFamily="34" charset="-122"/>
              </a:defRPr>
            </a:lvl3pPr>
            <a:lvl4pPr marL="1600200" indent="-228600">
              <a:defRPr>
                <a:solidFill>
                  <a:schemeClr val="tx1"/>
                </a:solidFill>
                <a:latin typeface="Consolas" panose="020B0609020204030204" pitchFamily="49" charset="0"/>
                <a:ea typeface="微软雅黑" panose="020B0503020204020204" pitchFamily="34" charset="-122"/>
              </a:defRPr>
            </a:lvl4pPr>
            <a:lvl5pPr marL="2057400" indent="-228600">
              <a:defRPr>
                <a:solidFill>
                  <a:schemeClr val="tx1"/>
                </a:solidFill>
                <a:latin typeface="Consolas" panose="020B0609020204030204" pitchFamily="49" charset="0"/>
                <a:ea typeface="微软雅黑" panose="020B0503020204020204" pitchFamily="34" charset="-122"/>
              </a:defRPr>
            </a:lvl5pPr>
            <a:lvl6pPr marL="25146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6pPr>
            <a:lvl7pPr marL="29718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7pPr>
            <a:lvl8pPr marL="34290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8pPr>
            <a:lvl9pPr marL="38862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9pPr>
          </a:lstStyle>
          <a:p>
            <a:r>
              <a:rPr lang="en-US" altLang="zh-CN" sz="2000" b="1" dirty="0">
                <a:solidFill>
                  <a:srgbClr val="0000FF"/>
                </a:solidFill>
              </a:rPr>
              <a:t>4</a:t>
            </a:r>
            <a:endParaRPr lang="en-US" altLang="zh-CN" sz="2000" b="1" dirty="0">
              <a:solidFill>
                <a:srgbClr val="FF0000"/>
              </a:solidFill>
            </a:endParaRPr>
          </a:p>
        </p:txBody>
      </p:sp>
      <p:sp>
        <p:nvSpPr>
          <p:cNvPr id="17" name="Oval 100"/>
          <p:cNvSpPr>
            <a:spLocks noChangeArrowheads="1"/>
          </p:cNvSpPr>
          <p:nvPr/>
        </p:nvSpPr>
        <p:spPr bwMode="auto">
          <a:xfrm>
            <a:off x="5019767" y="3450804"/>
            <a:ext cx="486966" cy="649288"/>
          </a:xfrm>
          <a:prstGeom prst="ellipse">
            <a:avLst/>
          </a:prstGeom>
          <a:solidFill>
            <a:srgbClr val="C00000"/>
          </a:solidFill>
        </p:spPr>
        <p:style>
          <a:lnRef idx="0">
            <a:schemeClr val="accent1"/>
          </a:lnRef>
          <a:fillRef idx="3">
            <a:schemeClr val="accent1"/>
          </a:fillRef>
          <a:effectRef idx="3">
            <a:schemeClr val="accent1"/>
          </a:effectRef>
          <a:fontRef idx="minor">
            <a:schemeClr val="lt1"/>
          </a:fontRef>
        </p:style>
        <p:txBody>
          <a:bodyPr wrap="none" anchor="ctr"/>
          <a:lstStyle/>
          <a:p>
            <a:pPr algn="ctr" fontAlgn="auto">
              <a:spcBef>
                <a:spcPts val="0"/>
              </a:spcBef>
              <a:spcAft>
                <a:spcPts val="0"/>
              </a:spcAft>
              <a:defRPr/>
            </a:pPr>
            <a:r>
              <a:rPr lang="en-US" altLang="zh-CN" sz="2000" b="1" dirty="0"/>
              <a:t>F</a:t>
            </a:r>
          </a:p>
        </p:txBody>
      </p:sp>
      <p:cxnSp>
        <p:nvCxnSpPr>
          <p:cNvPr id="18" name="直接连接符 17"/>
          <p:cNvCxnSpPr>
            <a:cxnSpLocks noChangeShapeType="1"/>
            <a:stCxn id="8" idx="3"/>
            <a:endCxn id="17" idx="0"/>
          </p:cNvCxnSpPr>
          <p:nvPr/>
        </p:nvCxnSpPr>
        <p:spPr bwMode="auto">
          <a:xfrm flipH="1">
            <a:off x="5263250" y="2955608"/>
            <a:ext cx="157399" cy="495196"/>
          </a:xfrm>
          <a:prstGeom prst="line">
            <a:avLst/>
          </a:prstGeom>
          <a:noFill/>
          <a:ln w="19050" algn="ctr">
            <a:solidFill>
              <a:srgbClr val="0070C0"/>
            </a:solidFill>
            <a:round/>
          </a:ln>
        </p:spPr>
      </p:cxnSp>
      <p:sp>
        <p:nvSpPr>
          <p:cNvPr id="19" name="Oval 100"/>
          <p:cNvSpPr>
            <a:spLocks noChangeArrowheads="1"/>
          </p:cNvSpPr>
          <p:nvPr/>
        </p:nvSpPr>
        <p:spPr bwMode="auto">
          <a:xfrm>
            <a:off x="5709487" y="3454640"/>
            <a:ext cx="486966" cy="649288"/>
          </a:xfrm>
          <a:prstGeom prst="ellipse">
            <a:avLst/>
          </a:prstGeom>
          <a:solidFill>
            <a:srgbClr val="0070C0"/>
          </a:solidFill>
        </p:spPr>
        <p:style>
          <a:lnRef idx="0">
            <a:schemeClr val="accent1"/>
          </a:lnRef>
          <a:fillRef idx="3">
            <a:schemeClr val="accent1"/>
          </a:fillRef>
          <a:effectRef idx="3">
            <a:schemeClr val="accent1"/>
          </a:effectRef>
          <a:fontRef idx="minor">
            <a:schemeClr val="lt1"/>
          </a:fontRef>
        </p:style>
        <p:txBody>
          <a:bodyPr wrap="none" anchor="ctr"/>
          <a:lstStyle/>
          <a:p>
            <a:pPr algn="ctr" fontAlgn="auto">
              <a:spcBef>
                <a:spcPts val="0"/>
              </a:spcBef>
              <a:spcAft>
                <a:spcPts val="0"/>
              </a:spcAft>
              <a:defRPr/>
            </a:pPr>
            <a:r>
              <a:rPr lang="en-US" altLang="zh-CN" sz="2000" b="1" dirty="0"/>
              <a:t>G</a:t>
            </a:r>
          </a:p>
        </p:txBody>
      </p:sp>
      <p:cxnSp>
        <p:nvCxnSpPr>
          <p:cNvPr id="20" name="直接连接符 19"/>
          <p:cNvCxnSpPr>
            <a:cxnSpLocks noChangeShapeType="1"/>
            <a:stCxn id="8" idx="5"/>
            <a:endCxn id="19" idx="0"/>
          </p:cNvCxnSpPr>
          <p:nvPr/>
        </p:nvCxnSpPr>
        <p:spPr bwMode="auto">
          <a:xfrm>
            <a:off x="5764985" y="2955608"/>
            <a:ext cx="187985" cy="499032"/>
          </a:xfrm>
          <a:prstGeom prst="line">
            <a:avLst/>
          </a:prstGeom>
          <a:noFill/>
          <a:ln w="19050" algn="ctr">
            <a:solidFill>
              <a:srgbClr val="0070C0"/>
            </a:solidFill>
            <a:round/>
          </a:ln>
        </p:spPr>
      </p:cxnSp>
      <p:sp>
        <p:nvSpPr>
          <p:cNvPr id="21" name="Text Box 66"/>
          <p:cNvSpPr txBox="1">
            <a:spLocks noChangeArrowheads="1"/>
          </p:cNvSpPr>
          <p:nvPr/>
        </p:nvSpPr>
        <p:spPr bwMode="auto">
          <a:xfrm>
            <a:off x="5016219" y="3054530"/>
            <a:ext cx="32573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onsolas" panose="020B0609020204030204" pitchFamily="49" charset="0"/>
                <a:ea typeface="微软雅黑" panose="020B0503020204020204" pitchFamily="34" charset="-122"/>
              </a:defRPr>
            </a:lvl1pPr>
            <a:lvl2pPr marL="742950" indent="-285750">
              <a:defRPr>
                <a:solidFill>
                  <a:schemeClr val="tx1"/>
                </a:solidFill>
                <a:latin typeface="Consolas" panose="020B0609020204030204" pitchFamily="49" charset="0"/>
                <a:ea typeface="微软雅黑" panose="020B0503020204020204" pitchFamily="34" charset="-122"/>
              </a:defRPr>
            </a:lvl2pPr>
            <a:lvl3pPr marL="1143000" indent="-228600">
              <a:defRPr>
                <a:solidFill>
                  <a:schemeClr val="tx1"/>
                </a:solidFill>
                <a:latin typeface="Consolas" panose="020B0609020204030204" pitchFamily="49" charset="0"/>
                <a:ea typeface="微软雅黑" panose="020B0503020204020204" pitchFamily="34" charset="-122"/>
              </a:defRPr>
            </a:lvl3pPr>
            <a:lvl4pPr marL="1600200" indent="-228600">
              <a:defRPr>
                <a:solidFill>
                  <a:schemeClr val="tx1"/>
                </a:solidFill>
                <a:latin typeface="Consolas" panose="020B0609020204030204" pitchFamily="49" charset="0"/>
                <a:ea typeface="微软雅黑" panose="020B0503020204020204" pitchFamily="34" charset="-122"/>
              </a:defRPr>
            </a:lvl4pPr>
            <a:lvl5pPr marL="2057400" indent="-228600">
              <a:defRPr>
                <a:solidFill>
                  <a:schemeClr val="tx1"/>
                </a:solidFill>
                <a:latin typeface="Consolas" panose="020B0609020204030204" pitchFamily="49" charset="0"/>
                <a:ea typeface="微软雅黑" panose="020B0503020204020204" pitchFamily="34" charset="-122"/>
              </a:defRPr>
            </a:lvl5pPr>
            <a:lvl6pPr marL="25146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6pPr>
            <a:lvl7pPr marL="29718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7pPr>
            <a:lvl8pPr marL="34290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8pPr>
            <a:lvl9pPr marL="38862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9pPr>
          </a:lstStyle>
          <a:p>
            <a:r>
              <a:rPr lang="en-US" altLang="zh-CN" sz="2000" b="1" dirty="0">
                <a:solidFill>
                  <a:srgbClr val="0000FF"/>
                </a:solidFill>
              </a:rPr>
              <a:t>3</a:t>
            </a:r>
            <a:endParaRPr lang="en-US" altLang="zh-CN" sz="2000" b="1" dirty="0">
              <a:solidFill>
                <a:srgbClr val="FF0000"/>
              </a:solidFill>
            </a:endParaRPr>
          </a:p>
        </p:txBody>
      </p:sp>
      <p:sp>
        <p:nvSpPr>
          <p:cNvPr id="22" name="Text Box 66"/>
          <p:cNvSpPr txBox="1">
            <a:spLocks noChangeArrowheads="1"/>
          </p:cNvSpPr>
          <p:nvPr/>
        </p:nvSpPr>
        <p:spPr bwMode="auto">
          <a:xfrm>
            <a:off x="5561096" y="3050694"/>
            <a:ext cx="32573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onsolas" panose="020B0609020204030204" pitchFamily="49" charset="0"/>
                <a:ea typeface="微软雅黑" panose="020B0503020204020204" pitchFamily="34" charset="-122"/>
              </a:defRPr>
            </a:lvl1pPr>
            <a:lvl2pPr marL="742950" indent="-285750">
              <a:defRPr>
                <a:solidFill>
                  <a:schemeClr val="tx1"/>
                </a:solidFill>
                <a:latin typeface="Consolas" panose="020B0609020204030204" pitchFamily="49" charset="0"/>
                <a:ea typeface="微软雅黑" panose="020B0503020204020204" pitchFamily="34" charset="-122"/>
              </a:defRPr>
            </a:lvl2pPr>
            <a:lvl3pPr marL="1143000" indent="-228600">
              <a:defRPr>
                <a:solidFill>
                  <a:schemeClr val="tx1"/>
                </a:solidFill>
                <a:latin typeface="Consolas" panose="020B0609020204030204" pitchFamily="49" charset="0"/>
                <a:ea typeface="微软雅黑" panose="020B0503020204020204" pitchFamily="34" charset="-122"/>
              </a:defRPr>
            </a:lvl3pPr>
            <a:lvl4pPr marL="1600200" indent="-228600">
              <a:defRPr>
                <a:solidFill>
                  <a:schemeClr val="tx1"/>
                </a:solidFill>
                <a:latin typeface="Consolas" panose="020B0609020204030204" pitchFamily="49" charset="0"/>
                <a:ea typeface="微软雅黑" panose="020B0503020204020204" pitchFamily="34" charset="-122"/>
              </a:defRPr>
            </a:lvl4pPr>
            <a:lvl5pPr marL="2057400" indent="-228600">
              <a:defRPr>
                <a:solidFill>
                  <a:schemeClr val="tx1"/>
                </a:solidFill>
                <a:latin typeface="Consolas" panose="020B0609020204030204" pitchFamily="49" charset="0"/>
                <a:ea typeface="微软雅黑" panose="020B0503020204020204" pitchFamily="34" charset="-122"/>
              </a:defRPr>
            </a:lvl5pPr>
            <a:lvl6pPr marL="25146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6pPr>
            <a:lvl7pPr marL="29718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7pPr>
            <a:lvl8pPr marL="34290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8pPr>
            <a:lvl9pPr marL="38862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9pPr>
          </a:lstStyle>
          <a:p>
            <a:r>
              <a:rPr lang="en-US" altLang="zh-CN" sz="2000" b="1" dirty="0">
                <a:solidFill>
                  <a:srgbClr val="0000FF"/>
                </a:solidFill>
              </a:rPr>
              <a:t>4</a:t>
            </a:r>
            <a:endParaRPr lang="en-US" altLang="zh-CN" sz="2000" b="1" dirty="0">
              <a:solidFill>
                <a:srgbClr val="FF0000"/>
              </a:solidFill>
            </a:endParaRPr>
          </a:p>
        </p:txBody>
      </p:sp>
      <p:sp>
        <p:nvSpPr>
          <p:cNvPr id="29" name="Oval 100"/>
          <p:cNvSpPr>
            <a:spLocks noChangeArrowheads="1"/>
          </p:cNvSpPr>
          <p:nvPr/>
        </p:nvSpPr>
        <p:spPr bwMode="auto">
          <a:xfrm>
            <a:off x="7866436" y="3423948"/>
            <a:ext cx="486966" cy="649288"/>
          </a:xfrm>
          <a:prstGeom prst="ellipse">
            <a:avLst/>
          </a:prstGeom>
          <a:solidFill>
            <a:srgbClr val="0070C0"/>
          </a:solidFill>
        </p:spPr>
        <p:style>
          <a:lnRef idx="0">
            <a:schemeClr val="accent1"/>
          </a:lnRef>
          <a:fillRef idx="3">
            <a:schemeClr val="accent1"/>
          </a:fillRef>
          <a:effectRef idx="3">
            <a:schemeClr val="accent1"/>
          </a:effectRef>
          <a:fontRef idx="minor">
            <a:schemeClr val="lt1"/>
          </a:fontRef>
        </p:style>
        <p:txBody>
          <a:bodyPr wrap="none" anchor="ctr"/>
          <a:lstStyle/>
          <a:p>
            <a:pPr algn="ctr" fontAlgn="auto">
              <a:spcBef>
                <a:spcPts val="0"/>
              </a:spcBef>
              <a:spcAft>
                <a:spcPts val="0"/>
              </a:spcAft>
              <a:defRPr/>
            </a:pPr>
            <a:r>
              <a:rPr lang="en-US" altLang="zh-CN" sz="2000" b="1" dirty="0"/>
              <a:t>J</a:t>
            </a:r>
          </a:p>
        </p:txBody>
      </p:sp>
      <p:cxnSp>
        <p:nvCxnSpPr>
          <p:cNvPr id="30" name="直接连接符 29"/>
          <p:cNvCxnSpPr>
            <a:cxnSpLocks noChangeShapeType="1"/>
            <a:endCxn id="29" idx="0"/>
          </p:cNvCxnSpPr>
          <p:nvPr/>
        </p:nvCxnSpPr>
        <p:spPr bwMode="auto">
          <a:xfrm flipH="1">
            <a:off x="8109919" y="2928752"/>
            <a:ext cx="157399" cy="495196"/>
          </a:xfrm>
          <a:prstGeom prst="line">
            <a:avLst/>
          </a:prstGeom>
          <a:noFill/>
          <a:ln w="19050" algn="ctr">
            <a:solidFill>
              <a:srgbClr val="0070C0"/>
            </a:solidFill>
            <a:round/>
          </a:ln>
        </p:spPr>
      </p:cxnSp>
      <p:sp>
        <p:nvSpPr>
          <p:cNvPr id="31" name="Oval 100"/>
          <p:cNvSpPr>
            <a:spLocks noChangeArrowheads="1"/>
          </p:cNvSpPr>
          <p:nvPr/>
        </p:nvSpPr>
        <p:spPr bwMode="auto">
          <a:xfrm>
            <a:off x="8556156" y="3427784"/>
            <a:ext cx="486966" cy="649288"/>
          </a:xfrm>
          <a:prstGeom prst="ellipse">
            <a:avLst/>
          </a:prstGeom>
          <a:solidFill>
            <a:srgbClr val="C00000"/>
          </a:solidFill>
        </p:spPr>
        <p:style>
          <a:lnRef idx="0">
            <a:schemeClr val="accent1"/>
          </a:lnRef>
          <a:fillRef idx="3">
            <a:schemeClr val="accent1"/>
          </a:fillRef>
          <a:effectRef idx="3">
            <a:schemeClr val="accent1"/>
          </a:effectRef>
          <a:fontRef idx="minor">
            <a:schemeClr val="lt1"/>
          </a:fontRef>
        </p:style>
        <p:txBody>
          <a:bodyPr wrap="none" anchor="ctr"/>
          <a:lstStyle/>
          <a:p>
            <a:pPr algn="ctr" fontAlgn="auto">
              <a:spcBef>
                <a:spcPts val="0"/>
              </a:spcBef>
              <a:spcAft>
                <a:spcPts val="0"/>
              </a:spcAft>
              <a:defRPr/>
            </a:pPr>
            <a:r>
              <a:rPr lang="en-US" altLang="zh-CN" sz="2000" b="1" dirty="0"/>
              <a:t>K</a:t>
            </a:r>
          </a:p>
        </p:txBody>
      </p:sp>
      <p:cxnSp>
        <p:nvCxnSpPr>
          <p:cNvPr id="32" name="直接连接符 31"/>
          <p:cNvCxnSpPr>
            <a:cxnSpLocks noChangeShapeType="1"/>
            <a:endCxn id="31" idx="0"/>
          </p:cNvCxnSpPr>
          <p:nvPr/>
        </p:nvCxnSpPr>
        <p:spPr bwMode="auto">
          <a:xfrm>
            <a:off x="8571248" y="2922007"/>
            <a:ext cx="228391" cy="505777"/>
          </a:xfrm>
          <a:prstGeom prst="line">
            <a:avLst/>
          </a:prstGeom>
          <a:noFill/>
          <a:ln w="19050" algn="ctr">
            <a:solidFill>
              <a:srgbClr val="0070C0"/>
            </a:solidFill>
            <a:round/>
          </a:ln>
        </p:spPr>
      </p:cxnSp>
      <p:sp>
        <p:nvSpPr>
          <p:cNvPr id="33" name="Text Box 66"/>
          <p:cNvSpPr txBox="1">
            <a:spLocks noChangeArrowheads="1"/>
          </p:cNvSpPr>
          <p:nvPr/>
        </p:nvSpPr>
        <p:spPr bwMode="auto">
          <a:xfrm>
            <a:off x="7862888" y="3027674"/>
            <a:ext cx="32573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onsolas" panose="020B0609020204030204" pitchFamily="49" charset="0"/>
                <a:ea typeface="微软雅黑" panose="020B0503020204020204" pitchFamily="34" charset="-122"/>
              </a:defRPr>
            </a:lvl1pPr>
            <a:lvl2pPr marL="742950" indent="-285750">
              <a:defRPr>
                <a:solidFill>
                  <a:schemeClr val="tx1"/>
                </a:solidFill>
                <a:latin typeface="Consolas" panose="020B0609020204030204" pitchFamily="49" charset="0"/>
                <a:ea typeface="微软雅黑" panose="020B0503020204020204" pitchFamily="34" charset="-122"/>
              </a:defRPr>
            </a:lvl2pPr>
            <a:lvl3pPr marL="1143000" indent="-228600">
              <a:defRPr>
                <a:solidFill>
                  <a:schemeClr val="tx1"/>
                </a:solidFill>
                <a:latin typeface="Consolas" panose="020B0609020204030204" pitchFamily="49" charset="0"/>
                <a:ea typeface="微软雅黑" panose="020B0503020204020204" pitchFamily="34" charset="-122"/>
              </a:defRPr>
            </a:lvl3pPr>
            <a:lvl4pPr marL="1600200" indent="-228600">
              <a:defRPr>
                <a:solidFill>
                  <a:schemeClr val="tx1"/>
                </a:solidFill>
                <a:latin typeface="Consolas" panose="020B0609020204030204" pitchFamily="49" charset="0"/>
                <a:ea typeface="微软雅黑" panose="020B0503020204020204" pitchFamily="34" charset="-122"/>
              </a:defRPr>
            </a:lvl4pPr>
            <a:lvl5pPr marL="2057400" indent="-228600">
              <a:defRPr>
                <a:solidFill>
                  <a:schemeClr val="tx1"/>
                </a:solidFill>
                <a:latin typeface="Consolas" panose="020B0609020204030204" pitchFamily="49" charset="0"/>
                <a:ea typeface="微软雅黑" panose="020B0503020204020204" pitchFamily="34" charset="-122"/>
              </a:defRPr>
            </a:lvl5pPr>
            <a:lvl6pPr marL="25146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6pPr>
            <a:lvl7pPr marL="29718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7pPr>
            <a:lvl8pPr marL="34290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8pPr>
            <a:lvl9pPr marL="38862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9pPr>
          </a:lstStyle>
          <a:p>
            <a:r>
              <a:rPr lang="en-US" altLang="zh-CN" sz="2000" b="1" dirty="0">
                <a:solidFill>
                  <a:srgbClr val="0000FF"/>
                </a:solidFill>
              </a:rPr>
              <a:t>2</a:t>
            </a:r>
            <a:endParaRPr lang="en-US" altLang="zh-CN" sz="2000" b="1" dirty="0">
              <a:solidFill>
                <a:srgbClr val="FF0000"/>
              </a:solidFill>
            </a:endParaRPr>
          </a:p>
        </p:txBody>
      </p:sp>
      <p:sp>
        <p:nvSpPr>
          <p:cNvPr id="34" name="Text Box 66"/>
          <p:cNvSpPr txBox="1">
            <a:spLocks noChangeArrowheads="1"/>
          </p:cNvSpPr>
          <p:nvPr/>
        </p:nvSpPr>
        <p:spPr bwMode="auto">
          <a:xfrm>
            <a:off x="8407765" y="3023838"/>
            <a:ext cx="32573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onsolas" panose="020B0609020204030204" pitchFamily="49" charset="0"/>
                <a:ea typeface="微软雅黑" panose="020B0503020204020204" pitchFamily="34" charset="-122"/>
              </a:defRPr>
            </a:lvl1pPr>
            <a:lvl2pPr marL="742950" indent="-285750">
              <a:defRPr>
                <a:solidFill>
                  <a:schemeClr val="tx1"/>
                </a:solidFill>
                <a:latin typeface="Consolas" panose="020B0609020204030204" pitchFamily="49" charset="0"/>
                <a:ea typeface="微软雅黑" panose="020B0503020204020204" pitchFamily="34" charset="-122"/>
              </a:defRPr>
            </a:lvl2pPr>
            <a:lvl3pPr marL="1143000" indent="-228600">
              <a:defRPr>
                <a:solidFill>
                  <a:schemeClr val="tx1"/>
                </a:solidFill>
                <a:latin typeface="Consolas" panose="020B0609020204030204" pitchFamily="49" charset="0"/>
                <a:ea typeface="微软雅黑" panose="020B0503020204020204" pitchFamily="34" charset="-122"/>
              </a:defRPr>
            </a:lvl3pPr>
            <a:lvl4pPr marL="1600200" indent="-228600">
              <a:defRPr>
                <a:solidFill>
                  <a:schemeClr val="tx1"/>
                </a:solidFill>
                <a:latin typeface="Consolas" panose="020B0609020204030204" pitchFamily="49" charset="0"/>
                <a:ea typeface="微软雅黑" panose="020B0503020204020204" pitchFamily="34" charset="-122"/>
              </a:defRPr>
            </a:lvl4pPr>
            <a:lvl5pPr marL="2057400" indent="-228600">
              <a:defRPr>
                <a:solidFill>
                  <a:schemeClr val="tx1"/>
                </a:solidFill>
                <a:latin typeface="Consolas" panose="020B0609020204030204" pitchFamily="49" charset="0"/>
                <a:ea typeface="微软雅黑" panose="020B0503020204020204" pitchFamily="34" charset="-122"/>
              </a:defRPr>
            </a:lvl5pPr>
            <a:lvl6pPr marL="25146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6pPr>
            <a:lvl7pPr marL="29718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7pPr>
            <a:lvl8pPr marL="34290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8pPr>
            <a:lvl9pPr marL="38862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9pPr>
          </a:lstStyle>
          <a:p>
            <a:r>
              <a:rPr lang="en-US" altLang="zh-CN" sz="2000" b="1" dirty="0">
                <a:solidFill>
                  <a:srgbClr val="0000FF"/>
                </a:solidFill>
              </a:rPr>
              <a:t>3</a:t>
            </a:r>
            <a:endParaRPr lang="en-US" altLang="zh-CN" sz="2000" b="1" dirty="0">
              <a:solidFill>
                <a:srgbClr val="FF0000"/>
              </a:solidFill>
            </a:endParaRPr>
          </a:p>
        </p:txBody>
      </p:sp>
      <p:sp>
        <p:nvSpPr>
          <p:cNvPr id="35" name="Oval 79"/>
          <p:cNvSpPr>
            <a:spLocks noChangeArrowheads="1"/>
          </p:cNvSpPr>
          <p:nvPr/>
        </p:nvSpPr>
        <p:spPr bwMode="auto">
          <a:xfrm>
            <a:off x="7860388" y="4539842"/>
            <a:ext cx="486966" cy="649288"/>
          </a:xfrm>
          <a:prstGeom prst="ellipse">
            <a:avLst/>
          </a:prstGeom>
          <a:solidFill>
            <a:srgbClr val="008000"/>
          </a:solidFill>
        </p:spPr>
        <p:style>
          <a:lnRef idx="0">
            <a:schemeClr val="accent1"/>
          </a:lnRef>
          <a:fillRef idx="3">
            <a:schemeClr val="accent1"/>
          </a:fillRef>
          <a:effectRef idx="3">
            <a:schemeClr val="accent1"/>
          </a:effectRef>
          <a:fontRef idx="minor">
            <a:schemeClr val="lt1"/>
          </a:fontRef>
        </p:style>
        <p:txBody>
          <a:bodyPr wrap="none" anchor="ctr"/>
          <a:lstStyle/>
          <a:p>
            <a:pPr algn="ctr" fontAlgn="auto">
              <a:spcBef>
                <a:spcPts val="0"/>
              </a:spcBef>
              <a:spcAft>
                <a:spcPts val="0"/>
              </a:spcAft>
              <a:defRPr/>
            </a:pPr>
            <a:r>
              <a:rPr lang="en-US" altLang="zh-CN" sz="2000" b="1" dirty="0"/>
              <a:t>P</a:t>
            </a:r>
          </a:p>
        </p:txBody>
      </p:sp>
      <p:cxnSp>
        <p:nvCxnSpPr>
          <p:cNvPr id="36" name="直接连接符 81"/>
          <p:cNvCxnSpPr>
            <a:cxnSpLocks noChangeShapeType="1"/>
            <a:endCxn id="35" idx="0"/>
          </p:cNvCxnSpPr>
          <p:nvPr/>
        </p:nvCxnSpPr>
        <p:spPr bwMode="auto">
          <a:xfrm>
            <a:off x="8091151" y="4020722"/>
            <a:ext cx="12720" cy="519120"/>
          </a:xfrm>
          <a:prstGeom prst="line">
            <a:avLst/>
          </a:prstGeom>
          <a:noFill/>
          <a:ln w="19050" algn="ctr">
            <a:solidFill>
              <a:srgbClr val="0070C0"/>
            </a:solidFill>
            <a:round/>
          </a:ln>
        </p:spPr>
      </p:cxnSp>
      <p:sp>
        <p:nvSpPr>
          <p:cNvPr id="37" name="Text Box 66"/>
          <p:cNvSpPr txBox="1">
            <a:spLocks noChangeArrowheads="1"/>
          </p:cNvSpPr>
          <p:nvPr/>
        </p:nvSpPr>
        <p:spPr bwMode="auto">
          <a:xfrm>
            <a:off x="7751680" y="4080227"/>
            <a:ext cx="32573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onsolas" panose="020B0609020204030204" pitchFamily="49" charset="0"/>
                <a:ea typeface="微软雅黑" panose="020B0503020204020204" pitchFamily="34" charset="-122"/>
              </a:defRPr>
            </a:lvl1pPr>
            <a:lvl2pPr marL="742950" indent="-285750">
              <a:defRPr>
                <a:solidFill>
                  <a:schemeClr val="tx1"/>
                </a:solidFill>
                <a:latin typeface="Consolas" panose="020B0609020204030204" pitchFamily="49" charset="0"/>
                <a:ea typeface="微软雅黑" panose="020B0503020204020204" pitchFamily="34" charset="-122"/>
              </a:defRPr>
            </a:lvl2pPr>
            <a:lvl3pPr marL="1143000" indent="-228600">
              <a:defRPr>
                <a:solidFill>
                  <a:schemeClr val="tx1"/>
                </a:solidFill>
                <a:latin typeface="Consolas" panose="020B0609020204030204" pitchFamily="49" charset="0"/>
                <a:ea typeface="微软雅黑" panose="020B0503020204020204" pitchFamily="34" charset="-122"/>
              </a:defRPr>
            </a:lvl3pPr>
            <a:lvl4pPr marL="1600200" indent="-228600">
              <a:defRPr>
                <a:solidFill>
                  <a:schemeClr val="tx1"/>
                </a:solidFill>
                <a:latin typeface="Consolas" panose="020B0609020204030204" pitchFamily="49" charset="0"/>
                <a:ea typeface="微软雅黑" panose="020B0503020204020204" pitchFamily="34" charset="-122"/>
              </a:defRPr>
            </a:lvl4pPr>
            <a:lvl5pPr marL="2057400" indent="-228600">
              <a:defRPr>
                <a:solidFill>
                  <a:schemeClr val="tx1"/>
                </a:solidFill>
                <a:latin typeface="Consolas" panose="020B0609020204030204" pitchFamily="49" charset="0"/>
                <a:ea typeface="微软雅黑" panose="020B0503020204020204" pitchFamily="34" charset="-122"/>
              </a:defRPr>
            </a:lvl5pPr>
            <a:lvl6pPr marL="25146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6pPr>
            <a:lvl7pPr marL="29718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7pPr>
            <a:lvl8pPr marL="34290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8pPr>
            <a:lvl9pPr marL="38862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9pPr>
          </a:lstStyle>
          <a:p>
            <a:r>
              <a:rPr lang="en-US" altLang="zh-CN" sz="2000" b="1" dirty="0">
                <a:solidFill>
                  <a:srgbClr val="0000FF"/>
                </a:solidFill>
              </a:rPr>
              <a:t>4</a:t>
            </a:r>
            <a:endParaRPr lang="en-US" altLang="zh-CN" sz="2000" b="1" dirty="0">
              <a:solidFill>
                <a:srgbClr val="FF0000"/>
              </a:solidFill>
            </a:endParaRPr>
          </a:p>
        </p:txBody>
      </p:sp>
      <p:sp>
        <p:nvSpPr>
          <p:cNvPr id="38" name="Text Box 80"/>
          <p:cNvSpPr txBox="1">
            <a:spLocks noChangeArrowheads="1"/>
          </p:cNvSpPr>
          <p:nvPr/>
        </p:nvSpPr>
        <p:spPr bwMode="auto">
          <a:xfrm>
            <a:off x="7849032" y="6238528"/>
            <a:ext cx="52861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onsolas" panose="020B0609020204030204" pitchFamily="49" charset="0"/>
                <a:ea typeface="微软雅黑" panose="020B0503020204020204" pitchFamily="34" charset="-122"/>
              </a:defRPr>
            </a:lvl1pPr>
            <a:lvl2pPr marL="742950" indent="-285750">
              <a:defRPr>
                <a:solidFill>
                  <a:schemeClr val="tx1"/>
                </a:solidFill>
                <a:latin typeface="Consolas" panose="020B0609020204030204" pitchFamily="49" charset="0"/>
                <a:ea typeface="微软雅黑" panose="020B0503020204020204" pitchFamily="34" charset="-122"/>
              </a:defRPr>
            </a:lvl2pPr>
            <a:lvl3pPr marL="1143000" indent="-228600">
              <a:defRPr>
                <a:solidFill>
                  <a:schemeClr val="tx1"/>
                </a:solidFill>
                <a:latin typeface="Consolas" panose="020B0609020204030204" pitchFamily="49" charset="0"/>
                <a:ea typeface="微软雅黑" panose="020B0503020204020204" pitchFamily="34" charset="-122"/>
              </a:defRPr>
            </a:lvl3pPr>
            <a:lvl4pPr marL="1600200" indent="-228600">
              <a:defRPr>
                <a:solidFill>
                  <a:schemeClr val="tx1"/>
                </a:solidFill>
                <a:latin typeface="Consolas" panose="020B0609020204030204" pitchFamily="49" charset="0"/>
                <a:ea typeface="微软雅黑" panose="020B0503020204020204" pitchFamily="34" charset="-122"/>
              </a:defRPr>
            </a:lvl4pPr>
            <a:lvl5pPr marL="2057400" indent="-228600">
              <a:defRPr>
                <a:solidFill>
                  <a:schemeClr val="tx1"/>
                </a:solidFill>
                <a:latin typeface="Consolas" panose="020B0609020204030204" pitchFamily="49" charset="0"/>
                <a:ea typeface="微软雅黑" panose="020B0503020204020204" pitchFamily="34" charset="-122"/>
              </a:defRPr>
            </a:lvl5pPr>
            <a:lvl6pPr marL="25146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6pPr>
            <a:lvl7pPr marL="29718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7pPr>
            <a:lvl8pPr marL="34290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8pPr>
            <a:lvl9pPr marL="38862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9pPr>
          </a:lstStyle>
          <a:p>
            <a:r>
              <a:rPr lang="en-US" altLang="zh-CN" sz="2000" b="1" dirty="0">
                <a:solidFill>
                  <a:srgbClr val="006600"/>
                </a:solidFill>
              </a:rPr>
              <a:t>28</a:t>
            </a:r>
          </a:p>
        </p:txBody>
      </p:sp>
      <p:cxnSp>
        <p:nvCxnSpPr>
          <p:cNvPr id="39" name="直接连接符 74"/>
          <p:cNvCxnSpPr>
            <a:cxnSpLocks noChangeShapeType="1"/>
          </p:cNvCxnSpPr>
          <p:nvPr/>
        </p:nvCxnSpPr>
        <p:spPr bwMode="auto">
          <a:xfrm>
            <a:off x="8127851" y="5124071"/>
            <a:ext cx="0" cy="530229"/>
          </a:xfrm>
          <a:prstGeom prst="line">
            <a:avLst/>
          </a:prstGeom>
          <a:noFill/>
          <a:ln w="19050" algn="ctr">
            <a:solidFill>
              <a:srgbClr val="0070C0"/>
            </a:solidFill>
            <a:round/>
          </a:ln>
        </p:spPr>
      </p:cxnSp>
      <p:sp>
        <p:nvSpPr>
          <p:cNvPr id="40" name="Text Box 66"/>
          <p:cNvSpPr txBox="1">
            <a:spLocks noChangeArrowheads="1"/>
          </p:cNvSpPr>
          <p:nvPr/>
        </p:nvSpPr>
        <p:spPr bwMode="auto">
          <a:xfrm>
            <a:off x="7784419" y="5189130"/>
            <a:ext cx="32573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onsolas" panose="020B0609020204030204" pitchFamily="49" charset="0"/>
                <a:ea typeface="微软雅黑" panose="020B0503020204020204" pitchFamily="34" charset="-122"/>
              </a:defRPr>
            </a:lvl1pPr>
            <a:lvl2pPr marL="742950" indent="-285750">
              <a:defRPr>
                <a:solidFill>
                  <a:schemeClr val="tx1"/>
                </a:solidFill>
                <a:latin typeface="Consolas" panose="020B0609020204030204" pitchFamily="49" charset="0"/>
                <a:ea typeface="微软雅黑" panose="020B0503020204020204" pitchFamily="34" charset="-122"/>
              </a:defRPr>
            </a:lvl2pPr>
            <a:lvl3pPr marL="1143000" indent="-228600">
              <a:defRPr>
                <a:solidFill>
                  <a:schemeClr val="tx1"/>
                </a:solidFill>
                <a:latin typeface="Consolas" panose="020B0609020204030204" pitchFamily="49" charset="0"/>
                <a:ea typeface="微软雅黑" panose="020B0503020204020204" pitchFamily="34" charset="-122"/>
              </a:defRPr>
            </a:lvl3pPr>
            <a:lvl4pPr marL="1600200" indent="-228600">
              <a:defRPr>
                <a:solidFill>
                  <a:schemeClr val="tx1"/>
                </a:solidFill>
                <a:latin typeface="Consolas" panose="020B0609020204030204" pitchFamily="49" charset="0"/>
                <a:ea typeface="微软雅黑" panose="020B0503020204020204" pitchFamily="34" charset="-122"/>
              </a:defRPr>
            </a:lvl4pPr>
            <a:lvl5pPr marL="2057400" indent="-228600">
              <a:defRPr>
                <a:solidFill>
                  <a:schemeClr val="tx1"/>
                </a:solidFill>
                <a:latin typeface="Consolas" panose="020B0609020204030204" pitchFamily="49" charset="0"/>
                <a:ea typeface="微软雅黑" panose="020B0503020204020204" pitchFamily="34" charset="-122"/>
              </a:defRPr>
            </a:lvl5pPr>
            <a:lvl6pPr marL="25146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6pPr>
            <a:lvl7pPr marL="29718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7pPr>
            <a:lvl8pPr marL="34290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8pPr>
            <a:lvl9pPr marL="38862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9pPr>
          </a:lstStyle>
          <a:p>
            <a:r>
              <a:rPr lang="en-US" altLang="zh-CN" sz="2000" b="1" dirty="0">
                <a:solidFill>
                  <a:srgbClr val="0000FF"/>
                </a:solidFill>
              </a:rPr>
              <a:t>1</a:t>
            </a:r>
            <a:endParaRPr lang="en-US" altLang="zh-CN" sz="2000" b="1" dirty="0">
              <a:solidFill>
                <a:srgbClr val="FF0000"/>
              </a:solidFill>
            </a:endParaRPr>
          </a:p>
        </p:txBody>
      </p:sp>
      <p:sp>
        <p:nvSpPr>
          <p:cNvPr id="41" name="Oval 62"/>
          <p:cNvSpPr>
            <a:spLocks noChangeArrowheads="1"/>
          </p:cNvSpPr>
          <p:nvPr/>
        </p:nvSpPr>
        <p:spPr bwMode="auto">
          <a:xfrm>
            <a:off x="7884368" y="5589240"/>
            <a:ext cx="486966" cy="649288"/>
          </a:xfrm>
          <a:prstGeom prst="ellipse">
            <a:avLst/>
          </a:prstGeom>
          <a:solidFill>
            <a:srgbClr val="0070C0"/>
          </a:solidFill>
        </p:spPr>
        <p:style>
          <a:lnRef idx="0">
            <a:schemeClr val="accent1"/>
          </a:lnRef>
          <a:fillRef idx="3">
            <a:schemeClr val="accent1"/>
          </a:fillRef>
          <a:effectRef idx="3">
            <a:schemeClr val="accent1"/>
          </a:effectRef>
          <a:fontRef idx="minor">
            <a:schemeClr val="lt1"/>
          </a:fontRef>
        </p:style>
        <p:txBody>
          <a:bodyPr wrap="none" anchor="ctr"/>
          <a:lstStyle/>
          <a:p>
            <a:pPr algn="ctr"/>
            <a:r>
              <a:rPr lang="en-US" altLang="zh-CN" sz="2000" b="1" dirty="0"/>
              <a:t>A</a:t>
            </a:r>
          </a:p>
        </p:txBody>
      </p:sp>
      <p:sp>
        <p:nvSpPr>
          <p:cNvPr id="42" name="Oval 79"/>
          <p:cNvSpPr>
            <a:spLocks noChangeArrowheads="1"/>
          </p:cNvSpPr>
          <p:nvPr/>
        </p:nvSpPr>
        <p:spPr bwMode="auto">
          <a:xfrm>
            <a:off x="5764192" y="4607521"/>
            <a:ext cx="486966" cy="649288"/>
          </a:xfrm>
          <a:prstGeom prst="ellipse">
            <a:avLst/>
          </a:prstGeom>
          <a:solidFill>
            <a:srgbClr val="008000"/>
          </a:solidFill>
        </p:spPr>
        <p:style>
          <a:lnRef idx="0">
            <a:schemeClr val="accent1"/>
          </a:lnRef>
          <a:fillRef idx="3">
            <a:schemeClr val="accent1"/>
          </a:fillRef>
          <a:effectRef idx="3">
            <a:schemeClr val="accent1"/>
          </a:effectRef>
          <a:fontRef idx="minor">
            <a:schemeClr val="lt1"/>
          </a:fontRef>
        </p:style>
        <p:txBody>
          <a:bodyPr wrap="none" anchor="ctr"/>
          <a:lstStyle/>
          <a:p>
            <a:pPr algn="ctr" fontAlgn="auto">
              <a:spcBef>
                <a:spcPts val="0"/>
              </a:spcBef>
              <a:spcAft>
                <a:spcPts val="0"/>
              </a:spcAft>
              <a:defRPr/>
            </a:pPr>
            <a:r>
              <a:rPr lang="en-US" altLang="zh-CN" sz="2000" b="1" dirty="0"/>
              <a:t>M</a:t>
            </a:r>
          </a:p>
        </p:txBody>
      </p:sp>
      <p:cxnSp>
        <p:nvCxnSpPr>
          <p:cNvPr id="43" name="直接连接符 81"/>
          <p:cNvCxnSpPr>
            <a:cxnSpLocks noChangeShapeType="1"/>
            <a:endCxn id="42" idx="0"/>
          </p:cNvCxnSpPr>
          <p:nvPr/>
        </p:nvCxnSpPr>
        <p:spPr bwMode="auto">
          <a:xfrm>
            <a:off x="5994955" y="4088401"/>
            <a:ext cx="12720" cy="519120"/>
          </a:xfrm>
          <a:prstGeom prst="line">
            <a:avLst/>
          </a:prstGeom>
          <a:noFill/>
          <a:ln w="19050" algn="ctr">
            <a:solidFill>
              <a:srgbClr val="0070C0"/>
            </a:solidFill>
            <a:round/>
          </a:ln>
        </p:spPr>
      </p:cxnSp>
      <p:sp>
        <p:nvSpPr>
          <p:cNvPr id="44" name="Text Box 66"/>
          <p:cNvSpPr txBox="1">
            <a:spLocks noChangeArrowheads="1"/>
          </p:cNvSpPr>
          <p:nvPr/>
        </p:nvSpPr>
        <p:spPr bwMode="auto">
          <a:xfrm>
            <a:off x="5655484" y="4147906"/>
            <a:ext cx="32573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onsolas" panose="020B0609020204030204" pitchFamily="49" charset="0"/>
                <a:ea typeface="微软雅黑" panose="020B0503020204020204" pitchFamily="34" charset="-122"/>
              </a:defRPr>
            </a:lvl1pPr>
            <a:lvl2pPr marL="742950" indent="-285750">
              <a:defRPr>
                <a:solidFill>
                  <a:schemeClr val="tx1"/>
                </a:solidFill>
                <a:latin typeface="Consolas" panose="020B0609020204030204" pitchFamily="49" charset="0"/>
                <a:ea typeface="微软雅黑" panose="020B0503020204020204" pitchFamily="34" charset="-122"/>
              </a:defRPr>
            </a:lvl2pPr>
            <a:lvl3pPr marL="1143000" indent="-228600">
              <a:defRPr>
                <a:solidFill>
                  <a:schemeClr val="tx1"/>
                </a:solidFill>
                <a:latin typeface="Consolas" panose="020B0609020204030204" pitchFamily="49" charset="0"/>
                <a:ea typeface="微软雅黑" panose="020B0503020204020204" pitchFamily="34" charset="-122"/>
              </a:defRPr>
            </a:lvl3pPr>
            <a:lvl4pPr marL="1600200" indent="-228600">
              <a:defRPr>
                <a:solidFill>
                  <a:schemeClr val="tx1"/>
                </a:solidFill>
                <a:latin typeface="Consolas" panose="020B0609020204030204" pitchFamily="49" charset="0"/>
                <a:ea typeface="微软雅黑" panose="020B0503020204020204" pitchFamily="34" charset="-122"/>
              </a:defRPr>
            </a:lvl4pPr>
            <a:lvl5pPr marL="2057400" indent="-228600">
              <a:defRPr>
                <a:solidFill>
                  <a:schemeClr val="tx1"/>
                </a:solidFill>
                <a:latin typeface="Consolas" panose="020B0609020204030204" pitchFamily="49" charset="0"/>
                <a:ea typeface="微软雅黑" panose="020B0503020204020204" pitchFamily="34" charset="-122"/>
              </a:defRPr>
            </a:lvl5pPr>
            <a:lvl6pPr marL="25146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6pPr>
            <a:lvl7pPr marL="29718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7pPr>
            <a:lvl8pPr marL="34290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8pPr>
            <a:lvl9pPr marL="38862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9pPr>
          </a:lstStyle>
          <a:p>
            <a:r>
              <a:rPr lang="en-US" altLang="zh-CN" sz="2000" b="1" dirty="0">
                <a:solidFill>
                  <a:srgbClr val="0000FF"/>
                </a:solidFill>
              </a:rPr>
              <a:t>3</a:t>
            </a:r>
            <a:endParaRPr lang="en-US" altLang="zh-CN" sz="2000" b="1" dirty="0">
              <a:solidFill>
                <a:srgbClr val="FF0000"/>
              </a:solidFill>
            </a:endParaRPr>
          </a:p>
        </p:txBody>
      </p:sp>
      <p:sp>
        <p:nvSpPr>
          <p:cNvPr id="45" name="Text Box 80"/>
          <p:cNvSpPr txBox="1">
            <a:spLocks noChangeArrowheads="1"/>
          </p:cNvSpPr>
          <p:nvPr/>
        </p:nvSpPr>
        <p:spPr bwMode="auto">
          <a:xfrm>
            <a:off x="5769283" y="6341258"/>
            <a:ext cx="52861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onsolas" panose="020B0609020204030204" pitchFamily="49" charset="0"/>
                <a:ea typeface="微软雅黑" panose="020B0503020204020204" pitchFamily="34" charset="-122"/>
              </a:defRPr>
            </a:lvl1pPr>
            <a:lvl2pPr marL="742950" indent="-285750">
              <a:defRPr>
                <a:solidFill>
                  <a:schemeClr val="tx1"/>
                </a:solidFill>
                <a:latin typeface="Consolas" panose="020B0609020204030204" pitchFamily="49" charset="0"/>
                <a:ea typeface="微软雅黑" panose="020B0503020204020204" pitchFamily="34" charset="-122"/>
              </a:defRPr>
            </a:lvl2pPr>
            <a:lvl3pPr marL="1143000" indent="-228600">
              <a:defRPr>
                <a:solidFill>
                  <a:schemeClr val="tx1"/>
                </a:solidFill>
                <a:latin typeface="Consolas" panose="020B0609020204030204" pitchFamily="49" charset="0"/>
                <a:ea typeface="微软雅黑" panose="020B0503020204020204" pitchFamily="34" charset="-122"/>
              </a:defRPr>
            </a:lvl3pPr>
            <a:lvl4pPr marL="1600200" indent="-228600">
              <a:defRPr>
                <a:solidFill>
                  <a:schemeClr val="tx1"/>
                </a:solidFill>
                <a:latin typeface="Consolas" panose="020B0609020204030204" pitchFamily="49" charset="0"/>
                <a:ea typeface="微软雅黑" panose="020B0503020204020204" pitchFamily="34" charset="-122"/>
              </a:defRPr>
            </a:lvl4pPr>
            <a:lvl5pPr marL="2057400" indent="-228600">
              <a:defRPr>
                <a:solidFill>
                  <a:schemeClr val="tx1"/>
                </a:solidFill>
                <a:latin typeface="Consolas" panose="020B0609020204030204" pitchFamily="49" charset="0"/>
                <a:ea typeface="微软雅黑" panose="020B0503020204020204" pitchFamily="34" charset="-122"/>
              </a:defRPr>
            </a:lvl5pPr>
            <a:lvl6pPr marL="25146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6pPr>
            <a:lvl7pPr marL="29718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7pPr>
            <a:lvl8pPr marL="34290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8pPr>
            <a:lvl9pPr marL="38862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9pPr>
          </a:lstStyle>
          <a:p>
            <a:r>
              <a:rPr lang="en-US" altLang="zh-CN" sz="2000" b="1" dirty="0">
                <a:solidFill>
                  <a:srgbClr val="006600"/>
                </a:solidFill>
              </a:rPr>
              <a:t>23</a:t>
            </a:r>
          </a:p>
        </p:txBody>
      </p:sp>
      <p:cxnSp>
        <p:nvCxnSpPr>
          <p:cNvPr id="46" name="直接连接符 74"/>
          <p:cNvCxnSpPr>
            <a:cxnSpLocks noChangeShapeType="1"/>
          </p:cNvCxnSpPr>
          <p:nvPr/>
        </p:nvCxnSpPr>
        <p:spPr bwMode="auto">
          <a:xfrm>
            <a:off x="6054410" y="5203051"/>
            <a:ext cx="0" cy="530229"/>
          </a:xfrm>
          <a:prstGeom prst="line">
            <a:avLst/>
          </a:prstGeom>
          <a:noFill/>
          <a:ln w="19050" algn="ctr">
            <a:solidFill>
              <a:srgbClr val="0070C0"/>
            </a:solidFill>
            <a:round/>
          </a:ln>
        </p:spPr>
      </p:cxnSp>
      <p:sp>
        <p:nvSpPr>
          <p:cNvPr id="47" name="Text Box 66"/>
          <p:cNvSpPr txBox="1">
            <a:spLocks noChangeArrowheads="1"/>
          </p:cNvSpPr>
          <p:nvPr/>
        </p:nvSpPr>
        <p:spPr bwMode="auto">
          <a:xfrm>
            <a:off x="5710978" y="5268110"/>
            <a:ext cx="32573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onsolas" panose="020B0609020204030204" pitchFamily="49" charset="0"/>
                <a:ea typeface="微软雅黑" panose="020B0503020204020204" pitchFamily="34" charset="-122"/>
              </a:defRPr>
            </a:lvl1pPr>
            <a:lvl2pPr marL="742950" indent="-285750">
              <a:defRPr>
                <a:solidFill>
                  <a:schemeClr val="tx1"/>
                </a:solidFill>
                <a:latin typeface="Consolas" panose="020B0609020204030204" pitchFamily="49" charset="0"/>
                <a:ea typeface="微软雅黑" panose="020B0503020204020204" pitchFamily="34" charset="-122"/>
              </a:defRPr>
            </a:lvl2pPr>
            <a:lvl3pPr marL="1143000" indent="-228600">
              <a:defRPr>
                <a:solidFill>
                  <a:schemeClr val="tx1"/>
                </a:solidFill>
                <a:latin typeface="Consolas" panose="020B0609020204030204" pitchFamily="49" charset="0"/>
                <a:ea typeface="微软雅黑" panose="020B0503020204020204" pitchFamily="34" charset="-122"/>
              </a:defRPr>
            </a:lvl3pPr>
            <a:lvl4pPr marL="1600200" indent="-228600">
              <a:defRPr>
                <a:solidFill>
                  <a:schemeClr val="tx1"/>
                </a:solidFill>
                <a:latin typeface="Consolas" panose="020B0609020204030204" pitchFamily="49" charset="0"/>
                <a:ea typeface="微软雅黑" panose="020B0503020204020204" pitchFamily="34" charset="-122"/>
              </a:defRPr>
            </a:lvl4pPr>
            <a:lvl5pPr marL="2057400" indent="-228600">
              <a:defRPr>
                <a:solidFill>
                  <a:schemeClr val="tx1"/>
                </a:solidFill>
                <a:latin typeface="Consolas" panose="020B0609020204030204" pitchFamily="49" charset="0"/>
                <a:ea typeface="微软雅黑" panose="020B0503020204020204" pitchFamily="34" charset="-122"/>
              </a:defRPr>
            </a:lvl5pPr>
            <a:lvl6pPr marL="25146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6pPr>
            <a:lvl7pPr marL="29718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7pPr>
            <a:lvl8pPr marL="34290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8pPr>
            <a:lvl9pPr marL="38862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9pPr>
          </a:lstStyle>
          <a:p>
            <a:r>
              <a:rPr lang="en-US" altLang="zh-CN" sz="2000" b="1" dirty="0">
                <a:solidFill>
                  <a:srgbClr val="0000FF"/>
                </a:solidFill>
              </a:rPr>
              <a:t>1</a:t>
            </a:r>
            <a:endParaRPr lang="en-US" altLang="zh-CN" sz="2000" b="1" dirty="0">
              <a:solidFill>
                <a:srgbClr val="FF0000"/>
              </a:solidFill>
            </a:endParaRPr>
          </a:p>
        </p:txBody>
      </p:sp>
      <p:sp>
        <p:nvSpPr>
          <p:cNvPr id="48" name="Oval 62"/>
          <p:cNvSpPr>
            <a:spLocks noChangeArrowheads="1"/>
          </p:cNvSpPr>
          <p:nvPr/>
        </p:nvSpPr>
        <p:spPr bwMode="auto">
          <a:xfrm>
            <a:off x="5810927" y="5668220"/>
            <a:ext cx="486966" cy="649288"/>
          </a:xfrm>
          <a:prstGeom prst="ellipse">
            <a:avLst/>
          </a:prstGeom>
          <a:solidFill>
            <a:srgbClr val="0070C0"/>
          </a:solidFill>
        </p:spPr>
        <p:style>
          <a:lnRef idx="0">
            <a:schemeClr val="accent1"/>
          </a:lnRef>
          <a:fillRef idx="3">
            <a:schemeClr val="accent1"/>
          </a:fillRef>
          <a:effectRef idx="3">
            <a:schemeClr val="accent1"/>
          </a:effectRef>
          <a:fontRef idx="minor">
            <a:schemeClr val="lt1"/>
          </a:fontRef>
        </p:style>
        <p:txBody>
          <a:bodyPr wrap="none" anchor="ctr"/>
          <a:lstStyle/>
          <a:p>
            <a:pPr algn="ctr"/>
            <a:r>
              <a:rPr lang="en-US" altLang="zh-CN" sz="2000" b="1" dirty="0"/>
              <a:t>A</a:t>
            </a:r>
          </a:p>
        </p:txBody>
      </p:sp>
      <p:sp>
        <p:nvSpPr>
          <p:cNvPr id="49" name="Oval 100"/>
          <p:cNvSpPr>
            <a:spLocks noChangeArrowheads="1"/>
          </p:cNvSpPr>
          <p:nvPr/>
        </p:nvSpPr>
        <p:spPr bwMode="auto">
          <a:xfrm>
            <a:off x="6411878" y="3420140"/>
            <a:ext cx="486966" cy="649288"/>
          </a:xfrm>
          <a:prstGeom prst="ellipse">
            <a:avLst/>
          </a:prstGeom>
          <a:solidFill>
            <a:srgbClr val="C00000"/>
          </a:solidFill>
        </p:spPr>
        <p:style>
          <a:lnRef idx="0">
            <a:schemeClr val="accent1"/>
          </a:lnRef>
          <a:fillRef idx="3">
            <a:schemeClr val="accent1"/>
          </a:fillRef>
          <a:effectRef idx="3">
            <a:schemeClr val="accent1"/>
          </a:effectRef>
          <a:fontRef idx="minor">
            <a:schemeClr val="lt1"/>
          </a:fontRef>
        </p:style>
        <p:txBody>
          <a:bodyPr wrap="none" anchor="ctr"/>
          <a:lstStyle/>
          <a:p>
            <a:pPr algn="ctr" fontAlgn="auto">
              <a:spcBef>
                <a:spcPts val="0"/>
              </a:spcBef>
              <a:spcAft>
                <a:spcPts val="0"/>
              </a:spcAft>
              <a:defRPr/>
            </a:pPr>
            <a:r>
              <a:rPr lang="en-US" altLang="zh-CN" sz="2000" b="1" dirty="0"/>
              <a:t>H</a:t>
            </a:r>
          </a:p>
        </p:txBody>
      </p:sp>
      <p:cxnSp>
        <p:nvCxnSpPr>
          <p:cNvPr id="50" name="直接连接符 49"/>
          <p:cNvCxnSpPr>
            <a:cxnSpLocks noChangeShapeType="1"/>
            <a:endCxn id="49" idx="0"/>
          </p:cNvCxnSpPr>
          <p:nvPr/>
        </p:nvCxnSpPr>
        <p:spPr bwMode="auto">
          <a:xfrm flipH="1">
            <a:off x="6655361" y="2924944"/>
            <a:ext cx="157399" cy="495196"/>
          </a:xfrm>
          <a:prstGeom prst="line">
            <a:avLst/>
          </a:prstGeom>
          <a:noFill/>
          <a:ln w="19050" algn="ctr">
            <a:solidFill>
              <a:srgbClr val="0070C0"/>
            </a:solidFill>
            <a:round/>
          </a:ln>
        </p:spPr>
      </p:cxnSp>
      <p:sp>
        <p:nvSpPr>
          <p:cNvPr id="51" name="Oval 100"/>
          <p:cNvSpPr>
            <a:spLocks noChangeArrowheads="1"/>
          </p:cNvSpPr>
          <p:nvPr/>
        </p:nvSpPr>
        <p:spPr bwMode="auto">
          <a:xfrm>
            <a:off x="7101598" y="3423976"/>
            <a:ext cx="486966" cy="649288"/>
          </a:xfrm>
          <a:prstGeom prst="ellipse">
            <a:avLst/>
          </a:prstGeom>
          <a:solidFill>
            <a:srgbClr val="0070C0"/>
          </a:solidFill>
        </p:spPr>
        <p:style>
          <a:lnRef idx="0">
            <a:schemeClr val="accent1"/>
          </a:lnRef>
          <a:fillRef idx="3">
            <a:schemeClr val="accent1"/>
          </a:fillRef>
          <a:effectRef idx="3">
            <a:schemeClr val="accent1"/>
          </a:effectRef>
          <a:fontRef idx="minor">
            <a:schemeClr val="lt1"/>
          </a:fontRef>
        </p:style>
        <p:txBody>
          <a:bodyPr wrap="none" anchor="ctr"/>
          <a:lstStyle/>
          <a:p>
            <a:pPr algn="ctr" fontAlgn="auto">
              <a:spcBef>
                <a:spcPts val="0"/>
              </a:spcBef>
              <a:spcAft>
                <a:spcPts val="0"/>
              </a:spcAft>
              <a:defRPr/>
            </a:pPr>
            <a:r>
              <a:rPr lang="en-US" altLang="zh-CN" sz="2000" b="1" dirty="0"/>
              <a:t>I</a:t>
            </a:r>
          </a:p>
        </p:txBody>
      </p:sp>
      <p:cxnSp>
        <p:nvCxnSpPr>
          <p:cNvPr id="52" name="直接连接符 51"/>
          <p:cNvCxnSpPr>
            <a:cxnSpLocks noChangeShapeType="1"/>
            <a:endCxn id="51" idx="0"/>
          </p:cNvCxnSpPr>
          <p:nvPr/>
        </p:nvCxnSpPr>
        <p:spPr bwMode="auto">
          <a:xfrm>
            <a:off x="7116690" y="2918199"/>
            <a:ext cx="228391" cy="505777"/>
          </a:xfrm>
          <a:prstGeom prst="line">
            <a:avLst/>
          </a:prstGeom>
          <a:noFill/>
          <a:ln w="19050" algn="ctr">
            <a:solidFill>
              <a:srgbClr val="0070C0"/>
            </a:solidFill>
            <a:round/>
          </a:ln>
        </p:spPr>
      </p:cxnSp>
      <p:sp>
        <p:nvSpPr>
          <p:cNvPr id="53" name="Text Box 66"/>
          <p:cNvSpPr txBox="1">
            <a:spLocks noChangeArrowheads="1"/>
          </p:cNvSpPr>
          <p:nvPr/>
        </p:nvSpPr>
        <p:spPr bwMode="auto">
          <a:xfrm>
            <a:off x="6408330" y="3023866"/>
            <a:ext cx="32573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onsolas" panose="020B0609020204030204" pitchFamily="49" charset="0"/>
                <a:ea typeface="微软雅黑" panose="020B0503020204020204" pitchFamily="34" charset="-122"/>
              </a:defRPr>
            </a:lvl1pPr>
            <a:lvl2pPr marL="742950" indent="-285750">
              <a:defRPr>
                <a:solidFill>
                  <a:schemeClr val="tx1"/>
                </a:solidFill>
                <a:latin typeface="Consolas" panose="020B0609020204030204" pitchFamily="49" charset="0"/>
                <a:ea typeface="微软雅黑" panose="020B0503020204020204" pitchFamily="34" charset="-122"/>
              </a:defRPr>
            </a:lvl2pPr>
            <a:lvl3pPr marL="1143000" indent="-228600">
              <a:defRPr>
                <a:solidFill>
                  <a:schemeClr val="tx1"/>
                </a:solidFill>
                <a:latin typeface="Consolas" panose="020B0609020204030204" pitchFamily="49" charset="0"/>
                <a:ea typeface="微软雅黑" panose="020B0503020204020204" pitchFamily="34" charset="-122"/>
              </a:defRPr>
            </a:lvl3pPr>
            <a:lvl4pPr marL="1600200" indent="-228600">
              <a:defRPr>
                <a:solidFill>
                  <a:schemeClr val="tx1"/>
                </a:solidFill>
                <a:latin typeface="Consolas" panose="020B0609020204030204" pitchFamily="49" charset="0"/>
                <a:ea typeface="微软雅黑" panose="020B0503020204020204" pitchFamily="34" charset="-122"/>
              </a:defRPr>
            </a:lvl4pPr>
            <a:lvl5pPr marL="2057400" indent="-228600">
              <a:defRPr>
                <a:solidFill>
                  <a:schemeClr val="tx1"/>
                </a:solidFill>
                <a:latin typeface="Consolas" panose="020B0609020204030204" pitchFamily="49" charset="0"/>
                <a:ea typeface="微软雅黑" panose="020B0503020204020204" pitchFamily="34" charset="-122"/>
              </a:defRPr>
            </a:lvl5pPr>
            <a:lvl6pPr marL="25146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6pPr>
            <a:lvl7pPr marL="29718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7pPr>
            <a:lvl8pPr marL="34290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8pPr>
            <a:lvl9pPr marL="38862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9pPr>
          </a:lstStyle>
          <a:p>
            <a:r>
              <a:rPr lang="en-US" altLang="zh-CN" sz="2000" b="1" dirty="0">
                <a:solidFill>
                  <a:srgbClr val="0000FF"/>
                </a:solidFill>
              </a:rPr>
              <a:t>2</a:t>
            </a:r>
            <a:endParaRPr lang="en-US" altLang="zh-CN" sz="2000" b="1" dirty="0">
              <a:solidFill>
                <a:srgbClr val="FF0000"/>
              </a:solidFill>
            </a:endParaRPr>
          </a:p>
        </p:txBody>
      </p:sp>
      <p:sp>
        <p:nvSpPr>
          <p:cNvPr id="54" name="Text Box 66"/>
          <p:cNvSpPr txBox="1">
            <a:spLocks noChangeArrowheads="1"/>
          </p:cNvSpPr>
          <p:nvPr/>
        </p:nvSpPr>
        <p:spPr bwMode="auto">
          <a:xfrm>
            <a:off x="6953207" y="3020030"/>
            <a:ext cx="32573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onsolas" panose="020B0609020204030204" pitchFamily="49" charset="0"/>
                <a:ea typeface="微软雅黑" panose="020B0503020204020204" pitchFamily="34" charset="-122"/>
              </a:defRPr>
            </a:lvl1pPr>
            <a:lvl2pPr marL="742950" indent="-285750">
              <a:defRPr>
                <a:solidFill>
                  <a:schemeClr val="tx1"/>
                </a:solidFill>
                <a:latin typeface="Consolas" panose="020B0609020204030204" pitchFamily="49" charset="0"/>
                <a:ea typeface="微软雅黑" panose="020B0503020204020204" pitchFamily="34" charset="-122"/>
              </a:defRPr>
            </a:lvl2pPr>
            <a:lvl3pPr marL="1143000" indent="-228600">
              <a:defRPr>
                <a:solidFill>
                  <a:schemeClr val="tx1"/>
                </a:solidFill>
                <a:latin typeface="Consolas" panose="020B0609020204030204" pitchFamily="49" charset="0"/>
                <a:ea typeface="微软雅黑" panose="020B0503020204020204" pitchFamily="34" charset="-122"/>
              </a:defRPr>
            </a:lvl3pPr>
            <a:lvl4pPr marL="1600200" indent="-228600">
              <a:defRPr>
                <a:solidFill>
                  <a:schemeClr val="tx1"/>
                </a:solidFill>
                <a:latin typeface="Consolas" panose="020B0609020204030204" pitchFamily="49" charset="0"/>
                <a:ea typeface="微软雅黑" panose="020B0503020204020204" pitchFamily="34" charset="-122"/>
              </a:defRPr>
            </a:lvl4pPr>
            <a:lvl5pPr marL="2057400" indent="-228600">
              <a:defRPr>
                <a:solidFill>
                  <a:schemeClr val="tx1"/>
                </a:solidFill>
                <a:latin typeface="Consolas" panose="020B0609020204030204" pitchFamily="49" charset="0"/>
                <a:ea typeface="微软雅黑" panose="020B0503020204020204" pitchFamily="34" charset="-122"/>
              </a:defRPr>
            </a:lvl5pPr>
            <a:lvl6pPr marL="25146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6pPr>
            <a:lvl7pPr marL="29718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7pPr>
            <a:lvl8pPr marL="34290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8pPr>
            <a:lvl9pPr marL="38862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9pPr>
          </a:lstStyle>
          <a:p>
            <a:r>
              <a:rPr lang="en-US" altLang="zh-CN" sz="2000" b="1" dirty="0">
                <a:solidFill>
                  <a:srgbClr val="0000FF"/>
                </a:solidFill>
              </a:rPr>
              <a:t>4</a:t>
            </a:r>
            <a:endParaRPr lang="en-US" altLang="zh-CN" sz="2000" b="1" dirty="0">
              <a:solidFill>
                <a:srgbClr val="FF0000"/>
              </a:solidFill>
            </a:endParaRPr>
          </a:p>
        </p:txBody>
      </p:sp>
      <p:sp>
        <p:nvSpPr>
          <p:cNvPr id="55" name="TextBox 54"/>
          <p:cNvSpPr txBox="1"/>
          <p:nvPr/>
        </p:nvSpPr>
        <p:spPr>
          <a:xfrm>
            <a:off x="6571195" y="3013285"/>
            <a:ext cx="333236" cy="369332"/>
          </a:xfrm>
          <a:prstGeom prst="rect">
            <a:avLst/>
          </a:prstGeom>
          <a:noFill/>
        </p:spPr>
        <p:txBody>
          <a:bodyPr wrap="square" rtlCol="0">
            <a:spAutoFit/>
          </a:bodyPr>
          <a:lstStyle/>
          <a:p>
            <a:r>
              <a:rPr lang="en-US" altLang="zh-CN" dirty="0">
                <a:solidFill>
                  <a:srgbClr val="FF0000"/>
                </a:solidFill>
              </a:rPr>
              <a:t>X</a:t>
            </a:r>
            <a:endParaRPr lang="zh-CN" altLang="en-US" dirty="0">
              <a:solidFill>
                <a:srgbClr val="FF0000"/>
              </a:solidFill>
            </a:endParaRPr>
          </a:p>
        </p:txBody>
      </p:sp>
      <p:sp>
        <p:nvSpPr>
          <p:cNvPr id="56" name="TextBox 55"/>
          <p:cNvSpPr txBox="1"/>
          <p:nvPr/>
        </p:nvSpPr>
        <p:spPr>
          <a:xfrm>
            <a:off x="5173497" y="3013285"/>
            <a:ext cx="333236" cy="369332"/>
          </a:xfrm>
          <a:prstGeom prst="rect">
            <a:avLst/>
          </a:prstGeom>
          <a:noFill/>
        </p:spPr>
        <p:txBody>
          <a:bodyPr wrap="square" rtlCol="0">
            <a:spAutoFit/>
          </a:bodyPr>
          <a:lstStyle/>
          <a:p>
            <a:r>
              <a:rPr lang="en-US" altLang="zh-CN" dirty="0">
                <a:solidFill>
                  <a:srgbClr val="FF0000"/>
                </a:solidFill>
              </a:rPr>
              <a:t>X</a:t>
            </a:r>
            <a:endParaRPr lang="zh-CN" altLang="en-US" dirty="0">
              <a:solidFill>
                <a:srgbClr val="FF0000"/>
              </a:solidFill>
            </a:endParaRPr>
          </a:p>
        </p:txBody>
      </p:sp>
      <p:sp>
        <p:nvSpPr>
          <p:cNvPr id="57" name="TextBox 56"/>
          <p:cNvSpPr txBox="1"/>
          <p:nvPr/>
        </p:nvSpPr>
        <p:spPr>
          <a:xfrm>
            <a:off x="8556156" y="3035419"/>
            <a:ext cx="333236" cy="369332"/>
          </a:xfrm>
          <a:prstGeom prst="rect">
            <a:avLst/>
          </a:prstGeom>
          <a:noFill/>
        </p:spPr>
        <p:txBody>
          <a:bodyPr wrap="square" rtlCol="0">
            <a:spAutoFit/>
          </a:bodyPr>
          <a:lstStyle/>
          <a:p>
            <a:r>
              <a:rPr lang="en-US" altLang="zh-CN" dirty="0">
                <a:solidFill>
                  <a:srgbClr val="FF0000"/>
                </a:solidFill>
              </a:rPr>
              <a:t>X</a:t>
            </a:r>
            <a:endParaRPr lang="zh-CN" altLang="en-US" dirty="0">
              <a:solidFill>
                <a:srgbClr val="FF0000"/>
              </a:solidFill>
            </a:endParaRPr>
          </a:p>
        </p:txBody>
      </p:sp>
      <p:sp>
        <p:nvSpPr>
          <p:cNvPr id="2" name="矩形 1">
            <a:extLst>
              <a:ext uri="{FF2B5EF4-FFF2-40B4-BE49-F238E27FC236}">
                <a16:creationId xmlns:a16="http://schemas.microsoft.com/office/drawing/2014/main" id="{3A7F9F82-B57E-C630-CA62-7A43BE959C16}"/>
              </a:ext>
            </a:extLst>
          </p:cNvPr>
          <p:cNvSpPr/>
          <p:nvPr/>
        </p:nvSpPr>
        <p:spPr>
          <a:xfrm>
            <a:off x="248473" y="545303"/>
            <a:ext cx="4754876" cy="3539430"/>
          </a:xfrm>
          <a:prstGeom prst="rect">
            <a:avLst/>
          </a:prstGeom>
        </p:spPr>
        <p:txBody>
          <a:bodyPr wrap="square">
            <a:spAutoFit/>
          </a:bodyPr>
          <a:lstStyle/>
          <a:p>
            <a:pPr marL="0" indent="0">
              <a:buNone/>
            </a:pPr>
            <a:r>
              <a:rPr lang="en-US" altLang="zh-CN" sz="3200" b="1" dirty="0">
                <a:latin typeface="+mn-lt"/>
                <a:ea typeface="+mn-ea"/>
              </a:rPr>
              <a:t>9</a:t>
            </a:r>
            <a:r>
              <a:rPr lang="zh-CN" altLang="en-US" sz="3200" b="1" dirty="0">
                <a:latin typeface="+mn-lt"/>
                <a:ea typeface="+mn-ea"/>
              </a:rPr>
              <a:t>）</a:t>
            </a:r>
            <a:r>
              <a:rPr lang="en-US" altLang="zh-CN" sz="3200" b="1" dirty="0">
                <a:latin typeface="+mn-lt"/>
                <a:ea typeface="+mn-ea"/>
              </a:rPr>
              <a:t>I </a:t>
            </a:r>
            <a:r>
              <a:rPr lang="zh-CN" altLang="en-US" sz="3200" b="1" dirty="0">
                <a:latin typeface="+mn-lt"/>
                <a:ea typeface="+mn-ea"/>
              </a:rPr>
              <a:t>成为队列中唯一的活结点，扩展 </a:t>
            </a:r>
            <a:r>
              <a:rPr lang="en-US" altLang="zh-CN" sz="3200" b="1" dirty="0">
                <a:latin typeface="+mn-lt"/>
                <a:ea typeface="+mn-ea"/>
              </a:rPr>
              <a:t>I</a:t>
            </a:r>
            <a:r>
              <a:rPr lang="zh-CN" altLang="en-US" sz="3200" b="1" dirty="0">
                <a:latin typeface="+mn-lt"/>
                <a:ea typeface="+mn-ea"/>
              </a:rPr>
              <a:t>，其孩子结点 </a:t>
            </a:r>
            <a:r>
              <a:rPr lang="en-US" altLang="zh-CN" sz="3200" b="1" dirty="0">
                <a:latin typeface="+mn-lt"/>
                <a:ea typeface="+mn-ea"/>
              </a:rPr>
              <a:t>O </a:t>
            </a:r>
            <a:r>
              <a:rPr lang="zh-CN" altLang="en-US" sz="3200" b="1" dirty="0">
                <a:latin typeface="+mn-lt"/>
                <a:ea typeface="+mn-ea"/>
              </a:rPr>
              <a:t>为叶结点，是问题的一个可行解， 路程为 </a:t>
            </a:r>
            <a:r>
              <a:rPr lang="en-US" altLang="zh-CN" sz="3200" b="1" dirty="0">
                <a:latin typeface="+mn-lt"/>
                <a:ea typeface="+mn-ea"/>
              </a:rPr>
              <a:t>23</a:t>
            </a:r>
            <a:r>
              <a:rPr lang="zh-CN" altLang="en-US" sz="3200" b="1" dirty="0">
                <a:latin typeface="+mn-lt"/>
                <a:ea typeface="+mn-ea"/>
              </a:rPr>
              <a:t>，这也是当前最优的解，此时 </a:t>
            </a:r>
            <a:r>
              <a:rPr lang="en-US" altLang="zh-CN" sz="3200" b="1" dirty="0">
                <a:latin typeface="+mn-lt"/>
                <a:ea typeface="+mn-ea"/>
              </a:rPr>
              <a:t>I </a:t>
            </a:r>
            <a:r>
              <a:rPr lang="zh-CN" altLang="en-US" sz="3200" b="1" dirty="0">
                <a:latin typeface="+mn-lt"/>
                <a:ea typeface="+mn-ea"/>
              </a:rPr>
              <a:t>已扩展完毕，成为死结点，舍弃 </a:t>
            </a:r>
            <a:r>
              <a:rPr lang="en-US" altLang="zh-CN" sz="3200" b="1" dirty="0">
                <a:latin typeface="+mn-lt"/>
                <a:ea typeface="+mn-ea"/>
              </a:rPr>
              <a:t>I</a:t>
            </a:r>
            <a:r>
              <a:rPr lang="zh-CN" altLang="en-US" sz="3200" b="1" dirty="0">
                <a:latin typeface="+mn-lt"/>
                <a:ea typeface="+mn-ea"/>
              </a:rPr>
              <a:t>。</a:t>
            </a:r>
          </a:p>
        </p:txBody>
      </p:sp>
    </p:spTree>
    <p:extLst>
      <p:ext uri="{BB962C8B-B14F-4D97-AF65-F5344CB8AC3E}">
        <p14:creationId xmlns:p14="http://schemas.microsoft.com/office/powerpoint/2010/main" val="55984263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altLang="zh-CN" dirty="0"/>
              <a:t>7.1 </a:t>
            </a:r>
            <a:r>
              <a:rPr lang="zh-CN" altLang="en-US" dirty="0"/>
              <a:t>分支限界法的基本思想</a:t>
            </a:r>
            <a:br>
              <a:rPr lang="en-US" altLang="zh-CN" dirty="0"/>
            </a:br>
            <a:r>
              <a:rPr lang="en-US" altLang="zh-CN" dirty="0"/>
              <a:t>7.1.1 </a:t>
            </a:r>
            <a:r>
              <a:rPr lang="zh-CN" altLang="en-US" dirty="0"/>
              <a:t>分支限界法与回溯法的异同</a:t>
            </a:r>
          </a:p>
        </p:txBody>
      </p:sp>
      <p:sp>
        <p:nvSpPr>
          <p:cNvPr id="5" name="内容占位符 4"/>
          <p:cNvSpPr>
            <a:spLocks noGrp="1"/>
          </p:cNvSpPr>
          <p:nvPr>
            <p:ph idx="1"/>
          </p:nvPr>
        </p:nvSpPr>
        <p:spPr>
          <a:xfrm>
            <a:off x="683568" y="1417638"/>
            <a:ext cx="7514772" cy="3586448"/>
          </a:xfrm>
        </p:spPr>
        <p:txBody>
          <a:bodyPr>
            <a:noAutofit/>
          </a:bodyPr>
          <a:lstStyle/>
          <a:p>
            <a:pPr marL="0" indent="0" eaLnBrk="1" hangingPunct="1">
              <a:lnSpc>
                <a:spcPct val="150000"/>
              </a:lnSpc>
              <a:buNone/>
            </a:pPr>
            <a:r>
              <a:rPr lang="zh-CN" altLang="en-US" sz="2400" dirty="0">
                <a:latin typeface="+mn-ea"/>
              </a:rPr>
              <a:t>相同点：类似于回溯法，分支限界法也是一种在问题的解空间树</a:t>
            </a:r>
            <a:r>
              <a:rPr lang="en-US" altLang="zh-CN" sz="2400" dirty="0">
                <a:latin typeface="+mn-ea"/>
              </a:rPr>
              <a:t>T</a:t>
            </a:r>
            <a:r>
              <a:rPr lang="zh-CN" altLang="en-US" sz="2400" dirty="0">
                <a:latin typeface="+mn-ea"/>
              </a:rPr>
              <a:t>上搜索解的算法。</a:t>
            </a:r>
            <a:endParaRPr lang="en-US" altLang="zh-CN" sz="2400" dirty="0">
              <a:latin typeface="+mn-ea"/>
            </a:endParaRPr>
          </a:p>
          <a:p>
            <a:pPr marL="0" indent="0" eaLnBrk="1" hangingPunct="1">
              <a:lnSpc>
                <a:spcPct val="150000"/>
              </a:lnSpc>
              <a:buNone/>
            </a:pPr>
            <a:r>
              <a:rPr lang="zh-CN" altLang="en-US" sz="2400" dirty="0">
                <a:latin typeface="+mn-ea"/>
              </a:rPr>
              <a:t>不同点：（</a:t>
            </a:r>
            <a:r>
              <a:rPr lang="en-US" altLang="zh-CN" sz="2400" dirty="0">
                <a:latin typeface="+mn-ea"/>
              </a:rPr>
              <a:t>1</a:t>
            </a:r>
            <a:r>
              <a:rPr lang="zh-CN" altLang="en-US" sz="2400" dirty="0">
                <a:latin typeface="+mn-ea"/>
              </a:rPr>
              <a:t>）求解目标不同：回溯法的求解目标是找出解空间树中满足约束条件的所有解，而分 支限界法的求解目标则是找出满足约束条件的一个解，或是在满足约束条件的解中找出在某种 意义下的最优解。</a:t>
            </a:r>
            <a:endParaRPr lang="en-US" altLang="zh-CN" sz="2400" dirty="0">
              <a:latin typeface="+mn-ea"/>
            </a:endParaRPr>
          </a:p>
          <a:p>
            <a:pPr marL="0" indent="0" eaLnBrk="1" hangingPunct="1">
              <a:lnSpc>
                <a:spcPct val="150000"/>
              </a:lnSpc>
              <a:buNone/>
            </a:pPr>
            <a:r>
              <a:rPr lang="zh-CN" altLang="en-US" sz="2400" dirty="0">
                <a:latin typeface="+mn-ea"/>
              </a:rPr>
              <a:t>（</a:t>
            </a:r>
            <a:r>
              <a:rPr lang="en-US" altLang="zh-CN" sz="2400" dirty="0">
                <a:latin typeface="+mn-ea"/>
              </a:rPr>
              <a:t>2</a:t>
            </a:r>
            <a:r>
              <a:rPr lang="zh-CN" altLang="en-US" sz="2400" dirty="0">
                <a:latin typeface="+mn-ea"/>
              </a:rPr>
              <a:t>）搜索方式不同：回溯法以深度优先的方式搜索解空间树，而分支限界法则以广度优 先或以最小耗费（最大效益）优先的方式搜索解空间树。</a:t>
            </a:r>
          </a:p>
        </p:txBody>
      </p:sp>
    </p:spTree>
    <p:extLst>
      <p:ext uri="{BB962C8B-B14F-4D97-AF65-F5344CB8AC3E}">
        <p14:creationId xmlns:p14="http://schemas.microsoft.com/office/powerpoint/2010/main" val="730324779"/>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val 62"/>
          <p:cNvSpPr>
            <a:spLocks noChangeArrowheads="1"/>
          </p:cNvSpPr>
          <p:nvPr/>
        </p:nvSpPr>
        <p:spPr bwMode="auto">
          <a:xfrm>
            <a:off x="6593376" y="136114"/>
            <a:ext cx="486966" cy="649288"/>
          </a:xfrm>
          <a:prstGeom prst="ellipse">
            <a:avLst/>
          </a:prstGeom>
          <a:solidFill>
            <a:srgbClr val="0070C0"/>
          </a:solidFill>
        </p:spPr>
        <p:style>
          <a:lnRef idx="0">
            <a:schemeClr val="accent1"/>
          </a:lnRef>
          <a:fillRef idx="3">
            <a:schemeClr val="accent1"/>
          </a:fillRef>
          <a:effectRef idx="3">
            <a:schemeClr val="accent1"/>
          </a:effectRef>
          <a:fontRef idx="minor">
            <a:schemeClr val="lt1"/>
          </a:fontRef>
        </p:style>
        <p:txBody>
          <a:bodyPr wrap="none" anchor="ctr"/>
          <a:lstStyle/>
          <a:p>
            <a:pPr algn="ctr"/>
            <a:r>
              <a:rPr lang="en-US" altLang="zh-CN" sz="2000" b="1" dirty="0"/>
              <a:t>A</a:t>
            </a:r>
          </a:p>
        </p:txBody>
      </p:sp>
      <p:sp>
        <p:nvSpPr>
          <p:cNvPr id="5" name="Oval 64"/>
          <p:cNvSpPr>
            <a:spLocks noChangeArrowheads="1"/>
          </p:cNvSpPr>
          <p:nvPr/>
        </p:nvSpPr>
        <p:spPr bwMode="auto">
          <a:xfrm>
            <a:off x="6611078" y="1315631"/>
            <a:ext cx="486965" cy="649288"/>
          </a:xfrm>
          <a:prstGeom prst="ellipse">
            <a:avLst/>
          </a:prstGeom>
          <a:solidFill>
            <a:srgbClr val="0070C0"/>
          </a:solidFill>
        </p:spPr>
        <p:style>
          <a:lnRef idx="0">
            <a:schemeClr val="accent1"/>
          </a:lnRef>
          <a:fillRef idx="3">
            <a:schemeClr val="accent1"/>
          </a:fillRef>
          <a:effectRef idx="3">
            <a:schemeClr val="accent1"/>
          </a:effectRef>
          <a:fontRef idx="minor">
            <a:schemeClr val="lt1"/>
          </a:fontRef>
        </p:style>
        <p:txBody>
          <a:bodyPr wrap="none" anchor="ctr"/>
          <a:lstStyle/>
          <a:p>
            <a:pPr algn="ctr" fontAlgn="auto">
              <a:spcBef>
                <a:spcPts val="0"/>
              </a:spcBef>
              <a:spcAft>
                <a:spcPts val="0"/>
              </a:spcAft>
              <a:defRPr/>
            </a:pPr>
            <a:r>
              <a:rPr lang="en-US" altLang="zh-CN" sz="2000" b="1" dirty="0"/>
              <a:t>B</a:t>
            </a:r>
          </a:p>
        </p:txBody>
      </p:sp>
      <p:cxnSp>
        <p:nvCxnSpPr>
          <p:cNvPr id="6" name="直接连接符 74"/>
          <p:cNvCxnSpPr>
            <a:cxnSpLocks noChangeShapeType="1"/>
          </p:cNvCxnSpPr>
          <p:nvPr/>
        </p:nvCxnSpPr>
        <p:spPr bwMode="auto">
          <a:xfrm>
            <a:off x="6854561" y="785402"/>
            <a:ext cx="0" cy="530229"/>
          </a:xfrm>
          <a:prstGeom prst="line">
            <a:avLst/>
          </a:prstGeom>
          <a:noFill/>
          <a:ln w="19050" algn="ctr">
            <a:solidFill>
              <a:srgbClr val="0070C0"/>
            </a:solidFill>
            <a:round/>
          </a:ln>
        </p:spPr>
      </p:cxnSp>
      <p:sp>
        <p:nvSpPr>
          <p:cNvPr id="7" name="Text Box 66"/>
          <p:cNvSpPr txBox="1">
            <a:spLocks noChangeArrowheads="1"/>
          </p:cNvSpPr>
          <p:nvPr/>
        </p:nvSpPr>
        <p:spPr bwMode="auto">
          <a:xfrm>
            <a:off x="6511129" y="850461"/>
            <a:ext cx="32573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onsolas" panose="020B0609020204030204" pitchFamily="49" charset="0"/>
                <a:ea typeface="微软雅黑" panose="020B0503020204020204" pitchFamily="34" charset="-122"/>
              </a:defRPr>
            </a:lvl1pPr>
            <a:lvl2pPr marL="742950" indent="-285750">
              <a:defRPr>
                <a:solidFill>
                  <a:schemeClr val="tx1"/>
                </a:solidFill>
                <a:latin typeface="Consolas" panose="020B0609020204030204" pitchFamily="49" charset="0"/>
                <a:ea typeface="微软雅黑" panose="020B0503020204020204" pitchFamily="34" charset="-122"/>
              </a:defRPr>
            </a:lvl2pPr>
            <a:lvl3pPr marL="1143000" indent="-228600">
              <a:defRPr>
                <a:solidFill>
                  <a:schemeClr val="tx1"/>
                </a:solidFill>
                <a:latin typeface="Consolas" panose="020B0609020204030204" pitchFamily="49" charset="0"/>
                <a:ea typeface="微软雅黑" panose="020B0503020204020204" pitchFamily="34" charset="-122"/>
              </a:defRPr>
            </a:lvl3pPr>
            <a:lvl4pPr marL="1600200" indent="-228600">
              <a:defRPr>
                <a:solidFill>
                  <a:schemeClr val="tx1"/>
                </a:solidFill>
                <a:latin typeface="Consolas" panose="020B0609020204030204" pitchFamily="49" charset="0"/>
                <a:ea typeface="微软雅黑" panose="020B0503020204020204" pitchFamily="34" charset="-122"/>
              </a:defRPr>
            </a:lvl4pPr>
            <a:lvl5pPr marL="2057400" indent="-228600">
              <a:defRPr>
                <a:solidFill>
                  <a:schemeClr val="tx1"/>
                </a:solidFill>
                <a:latin typeface="Consolas" panose="020B0609020204030204" pitchFamily="49" charset="0"/>
                <a:ea typeface="微软雅黑" panose="020B0503020204020204" pitchFamily="34" charset="-122"/>
              </a:defRPr>
            </a:lvl5pPr>
            <a:lvl6pPr marL="25146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6pPr>
            <a:lvl7pPr marL="29718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7pPr>
            <a:lvl8pPr marL="34290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8pPr>
            <a:lvl9pPr marL="38862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9pPr>
          </a:lstStyle>
          <a:p>
            <a:r>
              <a:rPr lang="en-US" altLang="zh-CN" sz="2000" b="1" dirty="0">
                <a:solidFill>
                  <a:srgbClr val="0000FF"/>
                </a:solidFill>
              </a:rPr>
              <a:t>1</a:t>
            </a:r>
            <a:endParaRPr lang="en-US" altLang="zh-CN" sz="2000" b="1" dirty="0">
              <a:solidFill>
                <a:srgbClr val="FF0000"/>
              </a:solidFill>
            </a:endParaRPr>
          </a:p>
        </p:txBody>
      </p:sp>
      <p:sp>
        <p:nvSpPr>
          <p:cNvPr id="8" name="Oval 100"/>
          <p:cNvSpPr>
            <a:spLocks noChangeArrowheads="1"/>
          </p:cNvSpPr>
          <p:nvPr/>
        </p:nvSpPr>
        <p:spPr bwMode="auto">
          <a:xfrm>
            <a:off x="5281762" y="2420888"/>
            <a:ext cx="486966" cy="649288"/>
          </a:xfrm>
          <a:prstGeom prst="ellipse">
            <a:avLst/>
          </a:prstGeom>
          <a:solidFill>
            <a:srgbClr val="0070C0"/>
          </a:solidFill>
        </p:spPr>
        <p:style>
          <a:lnRef idx="0">
            <a:schemeClr val="accent1"/>
          </a:lnRef>
          <a:fillRef idx="3">
            <a:schemeClr val="accent1"/>
          </a:fillRef>
          <a:effectRef idx="3">
            <a:schemeClr val="accent1"/>
          </a:effectRef>
          <a:fontRef idx="minor">
            <a:schemeClr val="lt1"/>
          </a:fontRef>
        </p:style>
        <p:txBody>
          <a:bodyPr wrap="none" anchor="ctr"/>
          <a:lstStyle/>
          <a:p>
            <a:pPr algn="ctr" fontAlgn="auto">
              <a:spcBef>
                <a:spcPts val="0"/>
              </a:spcBef>
              <a:spcAft>
                <a:spcPts val="0"/>
              </a:spcAft>
              <a:defRPr/>
            </a:pPr>
            <a:r>
              <a:rPr lang="en-US" altLang="zh-CN" sz="2000" b="1" dirty="0"/>
              <a:t>C</a:t>
            </a:r>
          </a:p>
        </p:txBody>
      </p:sp>
      <p:cxnSp>
        <p:nvCxnSpPr>
          <p:cNvPr id="9" name="直接连接符 8"/>
          <p:cNvCxnSpPr>
            <a:cxnSpLocks noChangeShapeType="1"/>
            <a:stCxn id="5" idx="3"/>
            <a:endCxn id="8" idx="7"/>
          </p:cNvCxnSpPr>
          <p:nvPr/>
        </p:nvCxnSpPr>
        <p:spPr bwMode="auto">
          <a:xfrm flipH="1">
            <a:off x="5697413" y="1869833"/>
            <a:ext cx="984979" cy="646141"/>
          </a:xfrm>
          <a:prstGeom prst="line">
            <a:avLst/>
          </a:prstGeom>
          <a:noFill/>
          <a:ln w="19050" algn="ctr">
            <a:solidFill>
              <a:srgbClr val="0070C0"/>
            </a:solidFill>
            <a:round/>
          </a:ln>
        </p:spPr>
      </p:cxnSp>
      <p:sp>
        <p:nvSpPr>
          <p:cNvPr id="10" name="Oval 100"/>
          <p:cNvSpPr>
            <a:spLocks noChangeArrowheads="1"/>
          </p:cNvSpPr>
          <p:nvPr/>
        </p:nvSpPr>
        <p:spPr bwMode="auto">
          <a:xfrm>
            <a:off x="8100392" y="2420888"/>
            <a:ext cx="486966" cy="649288"/>
          </a:xfrm>
          <a:prstGeom prst="ellipse">
            <a:avLst/>
          </a:prstGeom>
          <a:solidFill>
            <a:srgbClr val="0070C0"/>
          </a:solidFill>
        </p:spPr>
        <p:style>
          <a:lnRef idx="0">
            <a:schemeClr val="accent1"/>
          </a:lnRef>
          <a:fillRef idx="3">
            <a:schemeClr val="accent1"/>
          </a:fillRef>
          <a:effectRef idx="3">
            <a:schemeClr val="accent1"/>
          </a:effectRef>
          <a:fontRef idx="minor">
            <a:schemeClr val="lt1"/>
          </a:fontRef>
        </p:style>
        <p:txBody>
          <a:bodyPr wrap="none" anchor="ctr"/>
          <a:lstStyle/>
          <a:p>
            <a:pPr algn="ctr" fontAlgn="auto">
              <a:spcBef>
                <a:spcPts val="0"/>
              </a:spcBef>
              <a:spcAft>
                <a:spcPts val="0"/>
              </a:spcAft>
              <a:defRPr/>
            </a:pPr>
            <a:r>
              <a:rPr lang="en-US" altLang="zh-CN" sz="2000" b="1" dirty="0"/>
              <a:t>E</a:t>
            </a:r>
          </a:p>
        </p:txBody>
      </p:sp>
      <p:cxnSp>
        <p:nvCxnSpPr>
          <p:cNvPr id="11" name="直接连接符 10"/>
          <p:cNvCxnSpPr>
            <a:cxnSpLocks noChangeShapeType="1"/>
            <a:stCxn id="5" idx="5"/>
            <a:endCxn id="10" idx="1"/>
          </p:cNvCxnSpPr>
          <p:nvPr/>
        </p:nvCxnSpPr>
        <p:spPr bwMode="auto">
          <a:xfrm>
            <a:off x="7026729" y="1869833"/>
            <a:ext cx="1144978" cy="646141"/>
          </a:xfrm>
          <a:prstGeom prst="line">
            <a:avLst/>
          </a:prstGeom>
          <a:noFill/>
          <a:ln w="19050" algn="ctr">
            <a:solidFill>
              <a:srgbClr val="0070C0"/>
            </a:solidFill>
            <a:round/>
          </a:ln>
        </p:spPr>
      </p:cxnSp>
      <p:sp>
        <p:nvSpPr>
          <p:cNvPr id="12" name="Oval 64"/>
          <p:cNvSpPr>
            <a:spLocks noChangeArrowheads="1"/>
          </p:cNvSpPr>
          <p:nvPr/>
        </p:nvSpPr>
        <p:spPr bwMode="auto">
          <a:xfrm>
            <a:off x="6633467" y="2383479"/>
            <a:ext cx="486965" cy="649288"/>
          </a:xfrm>
          <a:prstGeom prst="ellipse">
            <a:avLst/>
          </a:prstGeom>
          <a:solidFill>
            <a:srgbClr val="0070C0"/>
          </a:solidFill>
        </p:spPr>
        <p:style>
          <a:lnRef idx="0">
            <a:schemeClr val="accent1"/>
          </a:lnRef>
          <a:fillRef idx="3">
            <a:schemeClr val="accent1"/>
          </a:fillRef>
          <a:effectRef idx="3">
            <a:schemeClr val="accent1"/>
          </a:effectRef>
          <a:fontRef idx="minor">
            <a:schemeClr val="lt1"/>
          </a:fontRef>
        </p:style>
        <p:txBody>
          <a:bodyPr wrap="none" anchor="ctr"/>
          <a:lstStyle/>
          <a:p>
            <a:pPr algn="ctr" fontAlgn="auto">
              <a:spcBef>
                <a:spcPts val="0"/>
              </a:spcBef>
              <a:spcAft>
                <a:spcPts val="0"/>
              </a:spcAft>
              <a:defRPr/>
            </a:pPr>
            <a:r>
              <a:rPr lang="en-US" altLang="zh-CN" sz="2000" b="1" dirty="0"/>
              <a:t>D</a:t>
            </a:r>
          </a:p>
        </p:txBody>
      </p:sp>
      <p:cxnSp>
        <p:nvCxnSpPr>
          <p:cNvPr id="13" name="直接连接符 74"/>
          <p:cNvCxnSpPr>
            <a:cxnSpLocks noChangeShapeType="1"/>
          </p:cNvCxnSpPr>
          <p:nvPr/>
        </p:nvCxnSpPr>
        <p:spPr bwMode="auto">
          <a:xfrm>
            <a:off x="6876950" y="1936314"/>
            <a:ext cx="0" cy="530229"/>
          </a:xfrm>
          <a:prstGeom prst="line">
            <a:avLst/>
          </a:prstGeom>
          <a:noFill/>
          <a:ln w="19050" algn="ctr">
            <a:solidFill>
              <a:srgbClr val="0070C0"/>
            </a:solidFill>
            <a:round/>
          </a:ln>
        </p:spPr>
      </p:cxnSp>
      <p:sp>
        <p:nvSpPr>
          <p:cNvPr id="14" name="Text Box 66"/>
          <p:cNvSpPr txBox="1">
            <a:spLocks noChangeArrowheads="1"/>
          </p:cNvSpPr>
          <p:nvPr/>
        </p:nvSpPr>
        <p:spPr bwMode="auto">
          <a:xfrm>
            <a:off x="5966016" y="1864665"/>
            <a:ext cx="32573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onsolas" panose="020B0609020204030204" pitchFamily="49" charset="0"/>
                <a:ea typeface="微软雅黑" panose="020B0503020204020204" pitchFamily="34" charset="-122"/>
              </a:defRPr>
            </a:lvl1pPr>
            <a:lvl2pPr marL="742950" indent="-285750">
              <a:defRPr>
                <a:solidFill>
                  <a:schemeClr val="tx1"/>
                </a:solidFill>
                <a:latin typeface="Consolas" panose="020B0609020204030204" pitchFamily="49" charset="0"/>
                <a:ea typeface="微软雅黑" panose="020B0503020204020204" pitchFamily="34" charset="-122"/>
              </a:defRPr>
            </a:lvl2pPr>
            <a:lvl3pPr marL="1143000" indent="-228600">
              <a:defRPr>
                <a:solidFill>
                  <a:schemeClr val="tx1"/>
                </a:solidFill>
                <a:latin typeface="Consolas" panose="020B0609020204030204" pitchFamily="49" charset="0"/>
                <a:ea typeface="微软雅黑" panose="020B0503020204020204" pitchFamily="34" charset="-122"/>
              </a:defRPr>
            </a:lvl3pPr>
            <a:lvl4pPr marL="1600200" indent="-228600">
              <a:defRPr>
                <a:solidFill>
                  <a:schemeClr val="tx1"/>
                </a:solidFill>
                <a:latin typeface="Consolas" panose="020B0609020204030204" pitchFamily="49" charset="0"/>
                <a:ea typeface="微软雅黑" panose="020B0503020204020204" pitchFamily="34" charset="-122"/>
              </a:defRPr>
            </a:lvl4pPr>
            <a:lvl5pPr marL="2057400" indent="-228600">
              <a:defRPr>
                <a:solidFill>
                  <a:schemeClr val="tx1"/>
                </a:solidFill>
                <a:latin typeface="Consolas" panose="020B0609020204030204" pitchFamily="49" charset="0"/>
                <a:ea typeface="微软雅黑" panose="020B0503020204020204" pitchFamily="34" charset="-122"/>
              </a:defRPr>
            </a:lvl5pPr>
            <a:lvl6pPr marL="25146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6pPr>
            <a:lvl7pPr marL="29718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7pPr>
            <a:lvl8pPr marL="34290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8pPr>
            <a:lvl9pPr marL="38862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9pPr>
          </a:lstStyle>
          <a:p>
            <a:r>
              <a:rPr lang="en-US" altLang="zh-CN" sz="2000" b="1" dirty="0">
                <a:solidFill>
                  <a:srgbClr val="0000FF"/>
                </a:solidFill>
              </a:rPr>
              <a:t>2</a:t>
            </a:r>
            <a:endParaRPr lang="en-US" altLang="zh-CN" sz="2000" b="1" dirty="0">
              <a:solidFill>
                <a:srgbClr val="FF0000"/>
              </a:solidFill>
            </a:endParaRPr>
          </a:p>
        </p:txBody>
      </p:sp>
      <p:sp>
        <p:nvSpPr>
          <p:cNvPr id="15" name="Text Box 66"/>
          <p:cNvSpPr txBox="1">
            <a:spLocks noChangeArrowheads="1"/>
          </p:cNvSpPr>
          <p:nvPr/>
        </p:nvSpPr>
        <p:spPr bwMode="auto">
          <a:xfrm>
            <a:off x="6519527" y="1974144"/>
            <a:ext cx="32573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onsolas" panose="020B0609020204030204" pitchFamily="49" charset="0"/>
                <a:ea typeface="微软雅黑" panose="020B0503020204020204" pitchFamily="34" charset="-122"/>
              </a:defRPr>
            </a:lvl1pPr>
            <a:lvl2pPr marL="742950" indent="-285750">
              <a:defRPr>
                <a:solidFill>
                  <a:schemeClr val="tx1"/>
                </a:solidFill>
                <a:latin typeface="Consolas" panose="020B0609020204030204" pitchFamily="49" charset="0"/>
                <a:ea typeface="微软雅黑" panose="020B0503020204020204" pitchFamily="34" charset="-122"/>
              </a:defRPr>
            </a:lvl2pPr>
            <a:lvl3pPr marL="1143000" indent="-228600">
              <a:defRPr>
                <a:solidFill>
                  <a:schemeClr val="tx1"/>
                </a:solidFill>
                <a:latin typeface="Consolas" panose="020B0609020204030204" pitchFamily="49" charset="0"/>
                <a:ea typeface="微软雅黑" panose="020B0503020204020204" pitchFamily="34" charset="-122"/>
              </a:defRPr>
            </a:lvl3pPr>
            <a:lvl4pPr marL="1600200" indent="-228600">
              <a:defRPr>
                <a:solidFill>
                  <a:schemeClr val="tx1"/>
                </a:solidFill>
                <a:latin typeface="Consolas" panose="020B0609020204030204" pitchFamily="49" charset="0"/>
                <a:ea typeface="微软雅黑" panose="020B0503020204020204" pitchFamily="34" charset="-122"/>
              </a:defRPr>
            </a:lvl4pPr>
            <a:lvl5pPr marL="2057400" indent="-228600">
              <a:defRPr>
                <a:solidFill>
                  <a:schemeClr val="tx1"/>
                </a:solidFill>
                <a:latin typeface="Consolas" panose="020B0609020204030204" pitchFamily="49" charset="0"/>
                <a:ea typeface="微软雅黑" panose="020B0503020204020204" pitchFamily="34" charset="-122"/>
              </a:defRPr>
            </a:lvl5pPr>
            <a:lvl6pPr marL="25146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6pPr>
            <a:lvl7pPr marL="29718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7pPr>
            <a:lvl8pPr marL="34290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8pPr>
            <a:lvl9pPr marL="38862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9pPr>
          </a:lstStyle>
          <a:p>
            <a:r>
              <a:rPr lang="en-US" altLang="zh-CN" sz="2000" b="1" dirty="0">
                <a:solidFill>
                  <a:srgbClr val="0000FF"/>
                </a:solidFill>
              </a:rPr>
              <a:t>3</a:t>
            </a:r>
            <a:endParaRPr lang="en-US" altLang="zh-CN" sz="2000" b="1" dirty="0">
              <a:solidFill>
                <a:srgbClr val="FF0000"/>
              </a:solidFill>
            </a:endParaRPr>
          </a:p>
        </p:txBody>
      </p:sp>
      <p:sp>
        <p:nvSpPr>
          <p:cNvPr id="16" name="Text Box 66"/>
          <p:cNvSpPr txBox="1">
            <a:spLocks noChangeArrowheads="1"/>
          </p:cNvSpPr>
          <p:nvPr/>
        </p:nvSpPr>
        <p:spPr bwMode="auto">
          <a:xfrm>
            <a:off x="7436353" y="1864665"/>
            <a:ext cx="32573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onsolas" panose="020B0609020204030204" pitchFamily="49" charset="0"/>
                <a:ea typeface="微软雅黑" panose="020B0503020204020204" pitchFamily="34" charset="-122"/>
              </a:defRPr>
            </a:lvl1pPr>
            <a:lvl2pPr marL="742950" indent="-285750">
              <a:defRPr>
                <a:solidFill>
                  <a:schemeClr val="tx1"/>
                </a:solidFill>
                <a:latin typeface="Consolas" panose="020B0609020204030204" pitchFamily="49" charset="0"/>
                <a:ea typeface="微软雅黑" panose="020B0503020204020204" pitchFamily="34" charset="-122"/>
              </a:defRPr>
            </a:lvl2pPr>
            <a:lvl3pPr marL="1143000" indent="-228600">
              <a:defRPr>
                <a:solidFill>
                  <a:schemeClr val="tx1"/>
                </a:solidFill>
                <a:latin typeface="Consolas" panose="020B0609020204030204" pitchFamily="49" charset="0"/>
                <a:ea typeface="微软雅黑" panose="020B0503020204020204" pitchFamily="34" charset="-122"/>
              </a:defRPr>
            </a:lvl3pPr>
            <a:lvl4pPr marL="1600200" indent="-228600">
              <a:defRPr>
                <a:solidFill>
                  <a:schemeClr val="tx1"/>
                </a:solidFill>
                <a:latin typeface="Consolas" panose="020B0609020204030204" pitchFamily="49" charset="0"/>
                <a:ea typeface="微软雅黑" panose="020B0503020204020204" pitchFamily="34" charset="-122"/>
              </a:defRPr>
            </a:lvl4pPr>
            <a:lvl5pPr marL="2057400" indent="-228600">
              <a:defRPr>
                <a:solidFill>
                  <a:schemeClr val="tx1"/>
                </a:solidFill>
                <a:latin typeface="Consolas" panose="020B0609020204030204" pitchFamily="49" charset="0"/>
                <a:ea typeface="微软雅黑" panose="020B0503020204020204" pitchFamily="34" charset="-122"/>
              </a:defRPr>
            </a:lvl5pPr>
            <a:lvl6pPr marL="25146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6pPr>
            <a:lvl7pPr marL="29718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7pPr>
            <a:lvl8pPr marL="34290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8pPr>
            <a:lvl9pPr marL="38862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9pPr>
          </a:lstStyle>
          <a:p>
            <a:r>
              <a:rPr lang="en-US" altLang="zh-CN" sz="2000" b="1" dirty="0">
                <a:solidFill>
                  <a:srgbClr val="0000FF"/>
                </a:solidFill>
              </a:rPr>
              <a:t>4</a:t>
            </a:r>
            <a:endParaRPr lang="en-US" altLang="zh-CN" sz="2000" b="1" dirty="0">
              <a:solidFill>
                <a:srgbClr val="FF0000"/>
              </a:solidFill>
            </a:endParaRPr>
          </a:p>
        </p:txBody>
      </p:sp>
      <p:sp>
        <p:nvSpPr>
          <p:cNvPr id="17" name="Oval 100"/>
          <p:cNvSpPr>
            <a:spLocks noChangeArrowheads="1"/>
          </p:cNvSpPr>
          <p:nvPr/>
        </p:nvSpPr>
        <p:spPr bwMode="auto">
          <a:xfrm>
            <a:off x="4952195" y="3470286"/>
            <a:ext cx="486966" cy="649288"/>
          </a:xfrm>
          <a:prstGeom prst="ellipse">
            <a:avLst/>
          </a:prstGeom>
          <a:solidFill>
            <a:srgbClr val="C00000"/>
          </a:solidFill>
        </p:spPr>
        <p:style>
          <a:lnRef idx="0">
            <a:schemeClr val="accent1"/>
          </a:lnRef>
          <a:fillRef idx="3">
            <a:schemeClr val="accent1"/>
          </a:fillRef>
          <a:effectRef idx="3">
            <a:schemeClr val="accent1"/>
          </a:effectRef>
          <a:fontRef idx="minor">
            <a:schemeClr val="lt1"/>
          </a:fontRef>
        </p:style>
        <p:txBody>
          <a:bodyPr wrap="none" anchor="ctr"/>
          <a:lstStyle/>
          <a:p>
            <a:pPr algn="ctr" fontAlgn="auto">
              <a:spcBef>
                <a:spcPts val="0"/>
              </a:spcBef>
              <a:spcAft>
                <a:spcPts val="0"/>
              </a:spcAft>
              <a:defRPr/>
            </a:pPr>
            <a:r>
              <a:rPr lang="en-US" altLang="zh-CN" sz="2000" b="1" dirty="0"/>
              <a:t>F</a:t>
            </a:r>
          </a:p>
        </p:txBody>
      </p:sp>
      <p:cxnSp>
        <p:nvCxnSpPr>
          <p:cNvPr id="18" name="直接连接符 17"/>
          <p:cNvCxnSpPr>
            <a:cxnSpLocks noChangeShapeType="1"/>
            <a:stCxn id="8" idx="3"/>
            <a:endCxn id="17" idx="0"/>
          </p:cNvCxnSpPr>
          <p:nvPr/>
        </p:nvCxnSpPr>
        <p:spPr bwMode="auto">
          <a:xfrm flipH="1">
            <a:off x="5195678" y="2975090"/>
            <a:ext cx="157399" cy="495196"/>
          </a:xfrm>
          <a:prstGeom prst="line">
            <a:avLst/>
          </a:prstGeom>
          <a:noFill/>
          <a:ln w="19050" algn="ctr">
            <a:solidFill>
              <a:srgbClr val="0070C0"/>
            </a:solidFill>
            <a:round/>
          </a:ln>
        </p:spPr>
      </p:cxnSp>
      <p:sp>
        <p:nvSpPr>
          <p:cNvPr id="19" name="Oval 100"/>
          <p:cNvSpPr>
            <a:spLocks noChangeArrowheads="1"/>
          </p:cNvSpPr>
          <p:nvPr/>
        </p:nvSpPr>
        <p:spPr bwMode="auto">
          <a:xfrm>
            <a:off x="5641915" y="3474122"/>
            <a:ext cx="486966" cy="649288"/>
          </a:xfrm>
          <a:prstGeom prst="ellipse">
            <a:avLst/>
          </a:prstGeom>
          <a:solidFill>
            <a:srgbClr val="0070C0"/>
          </a:solidFill>
        </p:spPr>
        <p:style>
          <a:lnRef idx="0">
            <a:schemeClr val="accent1"/>
          </a:lnRef>
          <a:fillRef idx="3">
            <a:schemeClr val="accent1"/>
          </a:fillRef>
          <a:effectRef idx="3">
            <a:schemeClr val="accent1"/>
          </a:effectRef>
          <a:fontRef idx="minor">
            <a:schemeClr val="lt1"/>
          </a:fontRef>
        </p:style>
        <p:txBody>
          <a:bodyPr wrap="none" anchor="ctr"/>
          <a:lstStyle/>
          <a:p>
            <a:pPr algn="ctr" fontAlgn="auto">
              <a:spcBef>
                <a:spcPts val="0"/>
              </a:spcBef>
              <a:spcAft>
                <a:spcPts val="0"/>
              </a:spcAft>
              <a:defRPr/>
            </a:pPr>
            <a:r>
              <a:rPr lang="en-US" altLang="zh-CN" sz="2000" b="1" dirty="0"/>
              <a:t>G</a:t>
            </a:r>
          </a:p>
        </p:txBody>
      </p:sp>
      <p:cxnSp>
        <p:nvCxnSpPr>
          <p:cNvPr id="20" name="直接连接符 19"/>
          <p:cNvCxnSpPr>
            <a:cxnSpLocks noChangeShapeType="1"/>
            <a:stCxn id="8" idx="5"/>
            <a:endCxn id="19" idx="0"/>
          </p:cNvCxnSpPr>
          <p:nvPr/>
        </p:nvCxnSpPr>
        <p:spPr bwMode="auto">
          <a:xfrm>
            <a:off x="5697413" y="2975090"/>
            <a:ext cx="187985" cy="499032"/>
          </a:xfrm>
          <a:prstGeom prst="line">
            <a:avLst/>
          </a:prstGeom>
          <a:noFill/>
          <a:ln w="19050" algn="ctr">
            <a:solidFill>
              <a:srgbClr val="0070C0"/>
            </a:solidFill>
            <a:round/>
          </a:ln>
        </p:spPr>
      </p:cxnSp>
      <p:sp>
        <p:nvSpPr>
          <p:cNvPr id="21" name="Text Box 66"/>
          <p:cNvSpPr txBox="1">
            <a:spLocks noChangeArrowheads="1"/>
          </p:cNvSpPr>
          <p:nvPr/>
        </p:nvSpPr>
        <p:spPr bwMode="auto">
          <a:xfrm>
            <a:off x="4948647" y="3074012"/>
            <a:ext cx="32573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onsolas" panose="020B0609020204030204" pitchFamily="49" charset="0"/>
                <a:ea typeface="微软雅黑" panose="020B0503020204020204" pitchFamily="34" charset="-122"/>
              </a:defRPr>
            </a:lvl1pPr>
            <a:lvl2pPr marL="742950" indent="-285750">
              <a:defRPr>
                <a:solidFill>
                  <a:schemeClr val="tx1"/>
                </a:solidFill>
                <a:latin typeface="Consolas" panose="020B0609020204030204" pitchFamily="49" charset="0"/>
                <a:ea typeface="微软雅黑" panose="020B0503020204020204" pitchFamily="34" charset="-122"/>
              </a:defRPr>
            </a:lvl2pPr>
            <a:lvl3pPr marL="1143000" indent="-228600">
              <a:defRPr>
                <a:solidFill>
                  <a:schemeClr val="tx1"/>
                </a:solidFill>
                <a:latin typeface="Consolas" panose="020B0609020204030204" pitchFamily="49" charset="0"/>
                <a:ea typeface="微软雅黑" panose="020B0503020204020204" pitchFamily="34" charset="-122"/>
              </a:defRPr>
            </a:lvl3pPr>
            <a:lvl4pPr marL="1600200" indent="-228600">
              <a:defRPr>
                <a:solidFill>
                  <a:schemeClr val="tx1"/>
                </a:solidFill>
                <a:latin typeface="Consolas" panose="020B0609020204030204" pitchFamily="49" charset="0"/>
                <a:ea typeface="微软雅黑" panose="020B0503020204020204" pitchFamily="34" charset="-122"/>
              </a:defRPr>
            </a:lvl4pPr>
            <a:lvl5pPr marL="2057400" indent="-228600">
              <a:defRPr>
                <a:solidFill>
                  <a:schemeClr val="tx1"/>
                </a:solidFill>
                <a:latin typeface="Consolas" panose="020B0609020204030204" pitchFamily="49" charset="0"/>
                <a:ea typeface="微软雅黑" panose="020B0503020204020204" pitchFamily="34" charset="-122"/>
              </a:defRPr>
            </a:lvl5pPr>
            <a:lvl6pPr marL="25146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6pPr>
            <a:lvl7pPr marL="29718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7pPr>
            <a:lvl8pPr marL="34290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8pPr>
            <a:lvl9pPr marL="38862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9pPr>
          </a:lstStyle>
          <a:p>
            <a:r>
              <a:rPr lang="en-US" altLang="zh-CN" sz="2000" b="1" dirty="0">
                <a:solidFill>
                  <a:srgbClr val="0000FF"/>
                </a:solidFill>
              </a:rPr>
              <a:t>3</a:t>
            </a:r>
            <a:endParaRPr lang="en-US" altLang="zh-CN" sz="2000" b="1" dirty="0">
              <a:solidFill>
                <a:srgbClr val="FF0000"/>
              </a:solidFill>
            </a:endParaRPr>
          </a:p>
        </p:txBody>
      </p:sp>
      <p:sp>
        <p:nvSpPr>
          <p:cNvPr id="22" name="Text Box 66"/>
          <p:cNvSpPr txBox="1">
            <a:spLocks noChangeArrowheads="1"/>
          </p:cNvSpPr>
          <p:nvPr/>
        </p:nvSpPr>
        <p:spPr bwMode="auto">
          <a:xfrm>
            <a:off x="5493524" y="3070176"/>
            <a:ext cx="32573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onsolas" panose="020B0609020204030204" pitchFamily="49" charset="0"/>
                <a:ea typeface="微软雅黑" panose="020B0503020204020204" pitchFamily="34" charset="-122"/>
              </a:defRPr>
            </a:lvl1pPr>
            <a:lvl2pPr marL="742950" indent="-285750">
              <a:defRPr>
                <a:solidFill>
                  <a:schemeClr val="tx1"/>
                </a:solidFill>
                <a:latin typeface="Consolas" panose="020B0609020204030204" pitchFamily="49" charset="0"/>
                <a:ea typeface="微软雅黑" panose="020B0503020204020204" pitchFamily="34" charset="-122"/>
              </a:defRPr>
            </a:lvl2pPr>
            <a:lvl3pPr marL="1143000" indent="-228600">
              <a:defRPr>
                <a:solidFill>
                  <a:schemeClr val="tx1"/>
                </a:solidFill>
                <a:latin typeface="Consolas" panose="020B0609020204030204" pitchFamily="49" charset="0"/>
                <a:ea typeface="微软雅黑" panose="020B0503020204020204" pitchFamily="34" charset="-122"/>
              </a:defRPr>
            </a:lvl3pPr>
            <a:lvl4pPr marL="1600200" indent="-228600">
              <a:defRPr>
                <a:solidFill>
                  <a:schemeClr val="tx1"/>
                </a:solidFill>
                <a:latin typeface="Consolas" panose="020B0609020204030204" pitchFamily="49" charset="0"/>
                <a:ea typeface="微软雅黑" panose="020B0503020204020204" pitchFamily="34" charset="-122"/>
              </a:defRPr>
            </a:lvl4pPr>
            <a:lvl5pPr marL="2057400" indent="-228600">
              <a:defRPr>
                <a:solidFill>
                  <a:schemeClr val="tx1"/>
                </a:solidFill>
                <a:latin typeface="Consolas" panose="020B0609020204030204" pitchFamily="49" charset="0"/>
                <a:ea typeface="微软雅黑" panose="020B0503020204020204" pitchFamily="34" charset="-122"/>
              </a:defRPr>
            </a:lvl5pPr>
            <a:lvl6pPr marL="25146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6pPr>
            <a:lvl7pPr marL="29718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7pPr>
            <a:lvl8pPr marL="34290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8pPr>
            <a:lvl9pPr marL="38862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9pPr>
          </a:lstStyle>
          <a:p>
            <a:r>
              <a:rPr lang="en-US" altLang="zh-CN" sz="2000" b="1" dirty="0">
                <a:solidFill>
                  <a:srgbClr val="0000FF"/>
                </a:solidFill>
              </a:rPr>
              <a:t>4</a:t>
            </a:r>
            <a:endParaRPr lang="en-US" altLang="zh-CN" sz="2000" b="1" dirty="0">
              <a:solidFill>
                <a:srgbClr val="FF0000"/>
              </a:solidFill>
            </a:endParaRPr>
          </a:p>
        </p:txBody>
      </p:sp>
      <p:sp>
        <p:nvSpPr>
          <p:cNvPr id="29" name="Oval 100"/>
          <p:cNvSpPr>
            <a:spLocks noChangeArrowheads="1"/>
          </p:cNvSpPr>
          <p:nvPr/>
        </p:nvSpPr>
        <p:spPr bwMode="auto">
          <a:xfrm>
            <a:off x="7798864" y="3443430"/>
            <a:ext cx="486966" cy="649288"/>
          </a:xfrm>
          <a:prstGeom prst="ellipse">
            <a:avLst/>
          </a:prstGeom>
          <a:solidFill>
            <a:srgbClr val="0070C0"/>
          </a:solidFill>
        </p:spPr>
        <p:style>
          <a:lnRef idx="0">
            <a:schemeClr val="accent1"/>
          </a:lnRef>
          <a:fillRef idx="3">
            <a:schemeClr val="accent1"/>
          </a:fillRef>
          <a:effectRef idx="3">
            <a:schemeClr val="accent1"/>
          </a:effectRef>
          <a:fontRef idx="minor">
            <a:schemeClr val="lt1"/>
          </a:fontRef>
        </p:style>
        <p:txBody>
          <a:bodyPr wrap="none" anchor="ctr"/>
          <a:lstStyle/>
          <a:p>
            <a:pPr algn="ctr" fontAlgn="auto">
              <a:spcBef>
                <a:spcPts val="0"/>
              </a:spcBef>
              <a:spcAft>
                <a:spcPts val="0"/>
              </a:spcAft>
              <a:defRPr/>
            </a:pPr>
            <a:r>
              <a:rPr lang="en-US" altLang="zh-CN" sz="2000" b="1" dirty="0"/>
              <a:t>J</a:t>
            </a:r>
          </a:p>
        </p:txBody>
      </p:sp>
      <p:cxnSp>
        <p:nvCxnSpPr>
          <p:cNvPr id="30" name="直接连接符 29"/>
          <p:cNvCxnSpPr>
            <a:cxnSpLocks noChangeShapeType="1"/>
            <a:endCxn id="29" idx="0"/>
          </p:cNvCxnSpPr>
          <p:nvPr/>
        </p:nvCxnSpPr>
        <p:spPr bwMode="auto">
          <a:xfrm flipH="1">
            <a:off x="8042347" y="2948234"/>
            <a:ext cx="157399" cy="495196"/>
          </a:xfrm>
          <a:prstGeom prst="line">
            <a:avLst/>
          </a:prstGeom>
          <a:noFill/>
          <a:ln w="19050" algn="ctr">
            <a:solidFill>
              <a:srgbClr val="0070C0"/>
            </a:solidFill>
            <a:round/>
          </a:ln>
        </p:spPr>
      </p:cxnSp>
      <p:sp>
        <p:nvSpPr>
          <p:cNvPr id="31" name="Oval 100"/>
          <p:cNvSpPr>
            <a:spLocks noChangeArrowheads="1"/>
          </p:cNvSpPr>
          <p:nvPr/>
        </p:nvSpPr>
        <p:spPr bwMode="auto">
          <a:xfrm>
            <a:off x="8488584" y="3447266"/>
            <a:ext cx="486966" cy="649288"/>
          </a:xfrm>
          <a:prstGeom prst="ellipse">
            <a:avLst/>
          </a:prstGeom>
          <a:solidFill>
            <a:srgbClr val="C00000"/>
          </a:solidFill>
        </p:spPr>
        <p:style>
          <a:lnRef idx="0">
            <a:schemeClr val="accent1"/>
          </a:lnRef>
          <a:fillRef idx="3">
            <a:schemeClr val="accent1"/>
          </a:fillRef>
          <a:effectRef idx="3">
            <a:schemeClr val="accent1"/>
          </a:effectRef>
          <a:fontRef idx="minor">
            <a:schemeClr val="lt1"/>
          </a:fontRef>
        </p:style>
        <p:txBody>
          <a:bodyPr wrap="none" anchor="ctr"/>
          <a:lstStyle/>
          <a:p>
            <a:pPr algn="ctr" fontAlgn="auto">
              <a:spcBef>
                <a:spcPts val="0"/>
              </a:spcBef>
              <a:spcAft>
                <a:spcPts val="0"/>
              </a:spcAft>
              <a:defRPr/>
            </a:pPr>
            <a:r>
              <a:rPr lang="en-US" altLang="zh-CN" sz="2000" b="1" dirty="0"/>
              <a:t>K</a:t>
            </a:r>
          </a:p>
        </p:txBody>
      </p:sp>
      <p:cxnSp>
        <p:nvCxnSpPr>
          <p:cNvPr id="32" name="直接连接符 31"/>
          <p:cNvCxnSpPr>
            <a:cxnSpLocks noChangeShapeType="1"/>
            <a:endCxn id="31" idx="0"/>
          </p:cNvCxnSpPr>
          <p:nvPr/>
        </p:nvCxnSpPr>
        <p:spPr bwMode="auto">
          <a:xfrm>
            <a:off x="8503676" y="2941489"/>
            <a:ext cx="228391" cy="505777"/>
          </a:xfrm>
          <a:prstGeom prst="line">
            <a:avLst/>
          </a:prstGeom>
          <a:noFill/>
          <a:ln w="19050" algn="ctr">
            <a:solidFill>
              <a:srgbClr val="0070C0"/>
            </a:solidFill>
            <a:round/>
          </a:ln>
        </p:spPr>
      </p:cxnSp>
      <p:sp>
        <p:nvSpPr>
          <p:cNvPr id="33" name="Text Box 66"/>
          <p:cNvSpPr txBox="1">
            <a:spLocks noChangeArrowheads="1"/>
          </p:cNvSpPr>
          <p:nvPr/>
        </p:nvSpPr>
        <p:spPr bwMode="auto">
          <a:xfrm>
            <a:off x="7795316" y="3047156"/>
            <a:ext cx="32573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onsolas" panose="020B0609020204030204" pitchFamily="49" charset="0"/>
                <a:ea typeface="微软雅黑" panose="020B0503020204020204" pitchFamily="34" charset="-122"/>
              </a:defRPr>
            </a:lvl1pPr>
            <a:lvl2pPr marL="742950" indent="-285750">
              <a:defRPr>
                <a:solidFill>
                  <a:schemeClr val="tx1"/>
                </a:solidFill>
                <a:latin typeface="Consolas" panose="020B0609020204030204" pitchFamily="49" charset="0"/>
                <a:ea typeface="微软雅黑" panose="020B0503020204020204" pitchFamily="34" charset="-122"/>
              </a:defRPr>
            </a:lvl2pPr>
            <a:lvl3pPr marL="1143000" indent="-228600">
              <a:defRPr>
                <a:solidFill>
                  <a:schemeClr val="tx1"/>
                </a:solidFill>
                <a:latin typeface="Consolas" panose="020B0609020204030204" pitchFamily="49" charset="0"/>
                <a:ea typeface="微软雅黑" panose="020B0503020204020204" pitchFamily="34" charset="-122"/>
              </a:defRPr>
            </a:lvl3pPr>
            <a:lvl4pPr marL="1600200" indent="-228600">
              <a:defRPr>
                <a:solidFill>
                  <a:schemeClr val="tx1"/>
                </a:solidFill>
                <a:latin typeface="Consolas" panose="020B0609020204030204" pitchFamily="49" charset="0"/>
                <a:ea typeface="微软雅黑" panose="020B0503020204020204" pitchFamily="34" charset="-122"/>
              </a:defRPr>
            </a:lvl4pPr>
            <a:lvl5pPr marL="2057400" indent="-228600">
              <a:defRPr>
                <a:solidFill>
                  <a:schemeClr val="tx1"/>
                </a:solidFill>
                <a:latin typeface="Consolas" panose="020B0609020204030204" pitchFamily="49" charset="0"/>
                <a:ea typeface="微软雅黑" panose="020B0503020204020204" pitchFamily="34" charset="-122"/>
              </a:defRPr>
            </a:lvl5pPr>
            <a:lvl6pPr marL="25146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6pPr>
            <a:lvl7pPr marL="29718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7pPr>
            <a:lvl8pPr marL="34290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8pPr>
            <a:lvl9pPr marL="38862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9pPr>
          </a:lstStyle>
          <a:p>
            <a:r>
              <a:rPr lang="en-US" altLang="zh-CN" sz="2000" b="1" dirty="0">
                <a:solidFill>
                  <a:srgbClr val="0000FF"/>
                </a:solidFill>
              </a:rPr>
              <a:t>2</a:t>
            </a:r>
            <a:endParaRPr lang="en-US" altLang="zh-CN" sz="2000" b="1" dirty="0">
              <a:solidFill>
                <a:srgbClr val="FF0000"/>
              </a:solidFill>
            </a:endParaRPr>
          </a:p>
        </p:txBody>
      </p:sp>
      <p:sp>
        <p:nvSpPr>
          <p:cNvPr id="34" name="Text Box 66"/>
          <p:cNvSpPr txBox="1">
            <a:spLocks noChangeArrowheads="1"/>
          </p:cNvSpPr>
          <p:nvPr/>
        </p:nvSpPr>
        <p:spPr bwMode="auto">
          <a:xfrm>
            <a:off x="8340193" y="3043320"/>
            <a:ext cx="32573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onsolas" panose="020B0609020204030204" pitchFamily="49" charset="0"/>
                <a:ea typeface="微软雅黑" panose="020B0503020204020204" pitchFamily="34" charset="-122"/>
              </a:defRPr>
            </a:lvl1pPr>
            <a:lvl2pPr marL="742950" indent="-285750">
              <a:defRPr>
                <a:solidFill>
                  <a:schemeClr val="tx1"/>
                </a:solidFill>
                <a:latin typeface="Consolas" panose="020B0609020204030204" pitchFamily="49" charset="0"/>
                <a:ea typeface="微软雅黑" panose="020B0503020204020204" pitchFamily="34" charset="-122"/>
              </a:defRPr>
            </a:lvl2pPr>
            <a:lvl3pPr marL="1143000" indent="-228600">
              <a:defRPr>
                <a:solidFill>
                  <a:schemeClr val="tx1"/>
                </a:solidFill>
                <a:latin typeface="Consolas" panose="020B0609020204030204" pitchFamily="49" charset="0"/>
                <a:ea typeface="微软雅黑" panose="020B0503020204020204" pitchFamily="34" charset="-122"/>
              </a:defRPr>
            </a:lvl3pPr>
            <a:lvl4pPr marL="1600200" indent="-228600">
              <a:defRPr>
                <a:solidFill>
                  <a:schemeClr val="tx1"/>
                </a:solidFill>
                <a:latin typeface="Consolas" panose="020B0609020204030204" pitchFamily="49" charset="0"/>
                <a:ea typeface="微软雅黑" panose="020B0503020204020204" pitchFamily="34" charset="-122"/>
              </a:defRPr>
            </a:lvl4pPr>
            <a:lvl5pPr marL="2057400" indent="-228600">
              <a:defRPr>
                <a:solidFill>
                  <a:schemeClr val="tx1"/>
                </a:solidFill>
                <a:latin typeface="Consolas" panose="020B0609020204030204" pitchFamily="49" charset="0"/>
                <a:ea typeface="微软雅黑" panose="020B0503020204020204" pitchFamily="34" charset="-122"/>
              </a:defRPr>
            </a:lvl5pPr>
            <a:lvl6pPr marL="25146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6pPr>
            <a:lvl7pPr marL="29718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7pPr>
            <a:lvl8pPr marL="34290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8pPr>
            <a:lvl9pPr marL="38862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9pPr>
          </a:lstStyle>
          <a:p>
            <a:r>
              <a:rPr lang="en-US" altLang="zh-CN" sz="2000" b="1" dirty="0">
                <a:solidFill>
                  <a:srgbClr val="0000FF"/>
                </a:solidFill>
              </a:rPr>
              <a:t>3</a:t>
            </a:r>
            <a:endParaRPr lang="en-US" altLang="zh-CN" sz="2000" b="1" dirty="0">
              <a:solidFill>
                <a:srgbClr val="FF0000"/>
              </a:solidFill>
            </a:endParaRPr>
          </a:p>
        </p:txBody>
      </p:sp>
      <p:sp>
        <p:nvSpPr>
          <p:cNvPr id="35" name="Oval 79"/>
          <p:cNvSpPr>
            <a:spLocks noChangeArrowheads="1"/>
          </p:cNvSpPr>
          <p:nvPr/>
        </p:nvSpPr>
        <p:spPr bwMode="auto">
          <a:xfrm>
            <a:off x="7792816" y="4559324"/>
            <a:ext cx="486966" cy="649288"/>
          </a:xfrm>
          <a:prstGeom prst="ellipse">
            <a:avLst/>
          </a:prstGeom>
          <a:solidFill>
            <a:srgbClr val="008000"/>
          </a:solidFill>
        </p:spPr>
        <p:style>
          <a:lnRef idx="0">
            <a:schemeClr val="accent1"/>
          </a:lnRef>
          <a:fillRef idx="3">
            <a:schemeClr val="accent1"/>
          </a:fillRef>
          <a:effectRef idx="3">
            <a:schemeClr val="accent1"/>
          </a:effectRef>
          <a:fontRef idx="minor">
            <a:schemeClr val="lt1"/>
          </a:fontRef>
        </p:style>
        <p:txBody>
          <a:bodyPr wrap="none" anchor="ctr"/>
          <a:lstStyle/>
          <a:p>
            <a:pPr algn="ctr" fontAlgn="auto">
              <a:spcBef>
                <a:spcPts val="0"/>
              </a:spcBef>
              <a:spcAft>
                <a:spcPts val="0"/>
              </a:spcAft>
              <a:defRPr/>
            </a:pPr>
            <a:r>
              <a:rPr lang="en-US" altLang="zh-CN" sz="2000" b="1" dirty="0"/>
              <a:t>P</a:t>
            </a:r>
          </a:p>
        </p:txBody>
      </p:sp>
      <p:cxnSp>
        <p:nvCxnSpPr>
          <p:cNvPr id="36" name="直接连接符 81"/>
          <p:cNvCxnSpPr>
            <a:cxnSpLocks noChangeShapeType="1"/>
            <a:endCxn id="35" idx="0"/>
          </p:cNvCxnSpPr>
          <p:nvPr/>
        </p:nvCxnSpPr>
        <p:spPr bwMode="auto">
          <a:xfrm>
            <a:off x="8023579" y="4040204"/>
            <a:ext cx="12720" cy="519120"/>
          </a:xfrm>
          <a:prstGeom prst="line">
            <a:avLst/>
          </a:prstGeom>
          <a:noFill/>
          <a:ln w="19050" algn="ctr">
            <a:solidFill>
              <a:srgbClr val="0070C0"/>
            </a:solidFill>
            <a:round/>
          </a:ln>
        </p:spPr>
      </p:cxnSp>
      <p:sp>
        <p:nvSpPr>
          <p:cNvPr id="37" name="Text Box 66"/>
          <p:cNvSpPr txBox="1">
            <a:spLocks noChangeArrowheads="1"/>
          </p:cNvSpPr>
          <p:nvPr/>
        </p:nvSpPr>
        <p:spPr bwMode="auto">
          <a:xfrm>
            <a:off x="7684108" y="4099709"/>
            <a:ext cx="32573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onsolas" panose="020B0609020204030204" pitchFamily="49" charset="0"/>
                <a:ea typeface="微软雅黑" panose="020B0503020204020204" pitchFamily="34" charset="-122"/>
              </a:defRPr>
            </a:lvl1pPr>
            <a:lvl2pPr marL="742950" indent="-285750">
              <a:defRPr>
                <a:solidFill>
                  <a:schemeClr val="tx1"/>
                </a:solidFill>
                <a:latin typeface="Consolas" panose="020B0609020204030204" pitchFamily="49" charset="0"/>
                <a:ea typeface="微软雅黑" panose="020B0503020204020204" pitchFamily="34" charset="-122"/>
              </a:defRPr>
            </a:lvl2pPr>
            <a:lvl3pPr marL="1143000" indent="-228600">
              <a:defRPr>
                <a:solidFill>
                  <a:schemeClr val="tx1"/>
                </a:solidFill>
                <a:latin typeface="Consolas" panose="020B0609020204030204" pitchFamily="49" charset="0"/>
                <a:ea typeface="微软雅黑" panose="020B0503020204020204" pitchFamily="34" charset="-122"/>
              </a:defRPr>
            </a:lvl3pPr>
            <a:lvl4pPr marL="1600200" indent="-228600">
              <a:defRPr>
                <a:solidFill>
                  <a:schemeClr val="tx1"/>
                </a:solidFill>
                <a:latin typeface="Consolas" panose="020B0609020204030204" pitchFamily="49" charset="0"/>
                <a:ea typeface="微软雅黑" panose="020B0503020204020204" pitchFamily="34" charset="-122"/>
              </a:defRPr>
            </a:lvl4pPr>
            <a:lvl5pPr marL="2057400" indent="-228600">
              <a:defRPr>
                <a:solidFill>
                  <a:schemeClr val="tx1"/>
                </a:solidFill>
                <a:latin typeface="Consolas" panose="020B0609020204030204" pitchFamily="49" charset="0"/>
                <a:ea typeface="微软雅黑" panose="020B0503020204020204" pitchFamily="34" charset="-122"/>
              </a:defRPr>
            </a:lvl5pPr>
            <a:lvl6pPr marL="25146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6pPr>
            <a:lvl7pPr marL="29718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7pPr>
            <a:lvl8pPr marL="34290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8pPr>
            <a:lvl9pPr marL="38862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9pPr>
          </a:lstStyle>
          <a:p>
            <a:r>
              <a:rPr lang="en-US" altLang="zh-CN" sz="2000" b="1" dirty="0">
                <a:solidFill>
                  <a:srgbClr val="0000FF"/>
                </a:solidFill>
              </a:rPr>
              <a:t>4</a:t>
            </a:r>
            <a:endParaRPr lang="en-US" altLang="zh-CN" sz="2000" b="1" dirty="0">
              <a:solidFill>
                <a:srgbClr val="FF0000"/>
              </a:solidFill>
            </a:endParaRPr>
          </a:p>
        </p:txBody>
      </p:sp>
      <p:sp>
        <p:nvSpPr>
          <p:cNvPr id="38" name="Text Box 80"/>
          <p:cNvSpPr txBox="1">
            <a:spLocks noChangeArrowheads="1"/>
          </p:cNvSpPr>
          <p:nvPr/>
        </p:nvSpPr>
        <p:spPr bwMode="auto">
          <a:xfrm>
            <a:off x="7781460" y="6258010"/>
            <a:ext cx="52861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onsolas" panose="020B0609020204030204" pitchFamily="49" charset="0"/>
                <a:ea typeface="微软雅黑" panose="020B0503020204020204" pitchFamily="34" charset="-122"/>
              </a:defRPr>
            </a:lvl1pPr>
            <a:lvl2pPr marL="742950" indent="-285750">
              <a:defRPr>
                <a:solidFill>
                  <a:schemeClr val="tx1"/>
                </a:solidFill>
                <a:latin typeface="Consolas" panose="020B0609020204030204" pitchFamily="49" charset="0"/>
                <a:ea typeface="微软雅黑" panose="020B0503020204020204" pitchFamily="34" charset="-122"/>
              </a:defRPr>
            </a:lvl2pPr>
            <a:lvl3pPr marL="1143000" indent="-228600">
              <a:defRPr>
                <a:solidFill>
                  <a:schemeClr val="tx1"/>
                </a:solidFill>
                <a:latin typeface="Consolas" panose="020B0609020204030204" pitchFamily="49" charset="0"/>
                <a:ea typeface="微软雅黑" panose="020B0503020204020204" pitchFamily="34" charset="-122"/>
              </a:defRPr>
            </a:lvl3pPr>
            <a:lvl4pPr marL="1600200" indent="-228600">
              <a:defRPr>
                <a:solidFill>
                  <a:schemeClr val="tx1"/>
                </a:solidFill>
                <a:latin typeface="Consolas" panose="020B0609020204030204" pitchFamily="49" charset="0"/>
                <a:ea typeface="微软雅黑" panose="020B0503020204020204" pitchFamily="34" charset="-122"/>
              </a:defRPr>
            </a:lvl4pPr>
            <a:lvl5pPr marL="2057400" indent="-228600">
              <a:defRPr>
                <a:solidFill>
                  <a:schemeClr val="tx1"/>
                </a:solidFill>
                <a:latin typeface="Consolas" panose="020B0609020204030204" pitchFamily="49" charset="0"/>
                <a:ea typeface="微软雅黑" panose="020B0503020204020204" pitchFamily="34" charset="-122"/>
              </a:defRPr>
            </a:lvl5pPr>
            <a:lvl6pPr marL="25146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6pPr>
            <a:lvl7pPr marL="29718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7pPr>
            <a:lvl8pPr marL="34290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8pPr>
            <a:lvl9pPr marL="38862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9pPr>
          </a:lstStyle>
          <a:p>
            <a:r>
              <a:rPr lang="en-US" altLang="zh-CN" sz="2000" b="1" dirty="0">
                <a:solidFill>
                  <a:srgbClr val="006600"/>
                </a:solidFill>
              </a:rPr>
              <a:t>28</a:t>
            </a:r>
          </a:p>
        </p:txBody>
      </p:sp>
      <p:cxnSp>
        <p:nvCxnSpPr>
          <p:cNvPr id="39" name="直接连接符 74"/>
          <p:cNvCxnSpPr>
            <a:cxnSpLocks noChangeShapeType="1"/>
          </p:cNvCxnSpPr>
          <p:nvPr/>
        </p:nvCxnSpPr>
        <p:spPr bwMode="auto">
          <a:xfrm>
            <a:off x="8060279" y="5143553"/>
            <a:ext cx="0" cy="530229"/>
          </a:xfrm>
          <a:prstGeom prst="line">
            <a:avLst/>
          </a:prstGeom>
          <a:noFill/>
          <a:ln w="19050" algn="ctr">
            <a:solidFill>
              <a:srgbClr val="0070C0"/>
            </a:solidFill>
            <a:round/>
          </a:ln>
        </p:spPr>
      </p:cxnSp>
      <p:sp>
        <p:nvSpPr>
          <p:cNvPr id="40" name="Text Box 66"/>
          <p:cNvSpPr txBox="1">
            <a:spLocks noChangeArrowheads="1"/>
          </p:cNvSpPr>
          <p:nvPr/>
        </p:nvSpPr>
        <p:spPr bwMode="auto">
          <a:xfrm>
            <a:off x="7716847" y="5208612"/>
            <a:ext cx="32573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onsolas" panose="020B0609020204030204" pitchFamily="49" charset="0"/>
                <a:ea typeface="微软雅黑" panose="020B0503020204020204" pitchFamily="34" charset="-122"/>
              </a:defRPr>
            </a:lvl1pPr>
            <a:lvl2pPr marL="742950" indent="-285750">
              <a:defRPr>
                <a:solidFill>
                  <a:schemeClr val="tx1"/>
                </a:solidFill>
                <a:latin typeface="Consolas" panose="020B0609020204030204" pitchFamily="49" charset="0"/>
                <a:ea typeface="微软雅黑" panose="020B0503020204020204" pitchFamily="34" charset="-122"/>
              </a:defRPr>
            </a:lvl2pPr>
            <a:lvl3pPr marL="1143000" indent="-228600">
              <a:defRPr>
                <a:solidFill>
                  <a:schemeClr val="tx1"/>
                </a:solidFill>
                <a:latin typeface="Consolas" panose="020B0609020204030204" pitchFamily="49" charset="0"/>
                <a:ea typeface="微软雅黑" panose="020B0503020204020204" pitchFamily="34" charset="-122"/>
              </a:defRPr>
            </a:lvl3pPr>
            <a:lvl4pPr marL="1600200" indent="-228600">
              <a:defRPr>
                <a:solidFill>
                  <a:schemeClr val="tx1"/>
                </a:solidFill>
                <a:latin typeface="Consolas" panose="020B0609020204030204" pitchFamily="49" charset="0"/>
                <a:ea typeface="微软雅黑" panose="020B0503020204020204" pitchFamily="34" charset="-122"/>
              </a:defRPr>
            </a:lvl4pPr>
            <a:lvl5pPr marL="2057400" indent="-228600">
              <a:defRPr>
                <a:solidFill>
                  <a:schemeClr val="tx1"/>
                </a:solidFill>
                <a:latin typeface="Consolas" panose="020B0609020204030204" pitchFamily="49" charset="0"/>
                <a:ea typeface="微软雅黑" panose="020B0503020204020204" pitchFamily="34" charset="-122"/>
              </a:defRPr>
            </a:lvl5pPr>
            <a:lvl6pPr marL="25146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6pPr>
            <a:lvl7pPr marL="29718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7pPr>
            <a:lvl8pPr marL="34290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8pPr>
            <a:lvl9pPr marL="38862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9pPr>
          </a:lstStyle>
          <a:p>
            <a:r>
              <a:rPr lang="en-US" altLang="zh-CN" sz="2000" b="1" dirty="0">
                <a:solidFill>
                  <a:srgbClr val="0000FF"/>
                </a:solidFill>
              </a:rPr>
              <a:t>1</a:t>
            </a:r>
            <a:endParaRPr lang="en-US" altLang="zh-CN" sz="2000" b="1" dirty="0">
              <a:solidFill>
                <a:srgbClr val="FF0000"/>
              </a:solidFill>
            </a:endParaRPr>
          </a:p>
        </p:txBody>
      </p:sp>
      <p:sp>
        <p:nvSpPr>
          <p:cNvPr id="41" name="Oval 62"/>
          <p:cNvSpPr>
            <a:spLocks noChangeArrowheads="1"/>
          </p:cNvSpPr>
          <p:nvPr/>
        </p:nvSpPr>
        <p:spPr bwMode="auto">
          <a:xfrm>
            <a:off x="7816796" y="5608722"/>
            <a:ext cx="486966" cy="649288"/>
          </a:xfrm>
          <a:prstGeom prst="ellipse">
            <a:avLst/>
          </a:prstGeom>
          <a:solidFill>
            <a:srgbClr val="0070C0"/>
          </a:solidFill>
        </p:spPr>
        <p:style>
          <a:lnRef idx="0">
            <a:schemeClr val="accent1"/>
          </a:lnRef>
          <a:fillRef idx="3">
            <a:schemeClr val="accent1"/>
          </a:fillRef>
          <a:effectRef idx="3">
            <a:schemeClr val="accent1"/>
          </a:effectRef>
          <a:fontRef idx="minor">
            <a:schemeClr val="lt1"/>
          </a:fontRef>
        </p:style>
        <p:txBody>
          <a:bodyPr wrap="none" anchor="ctr"/>
          <a:lstStyle/>
          <a:p>
            <a:pPr algn="ctr"/>
            <a:r>
              <a:rPr lang="en-US" altLang="zh-CN" sz="2000" b="1" dirty="0"/>
              <a:t>A</a:t>
            </a:r>
          </a:p>
        </p:txBody>
      </p:sp>
      <p:sp>
        <p:nvSpPr>
          <p:cNvPr id="42" name="Oval 79"/>
          <p:cNvSpPr>
            <a:spLocks noChangeArrowheads="1"/>
          </p:cNvSpPr>
          <p:nvPr/>
        </p:nvSpPr>
        <p:spPr bwMode="auto">
          <a:xfrm>
            <a:off x="5696620" y="4627003"/>
            <a:ext cx="486966" cy="649288"/>
          </a:xfrm>
          <a:prstGeom prst="ellipse">
            <a:avLst/>
          </a:prstGeom>
          <a:solidFill>
            <a:srgbClr val="008000"/>
          </a:solidFill>
        </p:spPr>
        <p:style>
          <a:lnRef idx="0">
            <a:schemeClr val="accent1"/>
          </a:lnRef>
          <a:fillRef idx="3">
            <a:schemeClr val="accent1"/>
          </a:fillRef>
          <a:effectRef idx="3">
            <a:schemeClr val="accent1"/>
          </a:effectRef>
          <a:fontRef idx="minor">
            <a:schemeClr val="lt1"/>
          </a:fontRef>
        </p:style>
        <p:txBody>
          <a:bodyPr wrap="none" anchor="ctr"/>
          <a:lstStyle/>
          <a:p>
            <a:pPr algn="ctr" fontAlgn="auto">
              <a:spcBef>
                <a:spcPts val="0"/>
              </a:spcBef>
              <a:spcAft>
                <a:spcPts val="0"/>
              </a:spcAft>
              <a:defRPr/>
            </a:pPr>
            <a:r>
              <a:rPr lang="en-US" altLang="zh-CN" sz="2000" b="1" dirty="0"/>
              <a:t>M</a:t>
            </a:r>
          </a:p>
        </p:txBody>
      </p:sp>
      <p:cxnSp>
        <p:nvCxnSpPr>
          <p:cNvPr id="43" name="直接连接符 81"/>
          <p:cNvCxnSpPr>
            <a:cxnSpLocks noChangeShapeType="1"/>
            <a:endCxn id="42" idx="0"/>
          </p:cNvCxnSpPr>
          <p:nvPr/>
        </p:nvCxnSpPr>
        <p:spPr bwMode="auto">
          <a:xfrm>
            <a:off x="5927383" y="4107883"/>
            <a:ext cx="12720" cy="519120"/>
          </a:xfrm>
          <a:prstGeom prst="line">
            <a:avLst/>
          </a:prstGeom>
          <a:noFill/>
          <a:ln w="19050" algn="ctr">
            <a:solidFill>
              <a:srgbClr val="0070C0"/>
            </a:solidFill>
            <a:round/>
          </a:ln>
        </p:spPr>
      </p:cxnSp>
      <p:sp>
        <p:nvSpPr>
          <p:cNvPr id="44" name="Text Box 66"/>
          <p:cNvSpPr txBox="1">
            <a:spLocks noChangeArrowheads="1"/>
          </p:cNvSpPr>
          <p:nvPr/>
        </p:nvSpPr>
        <p:spPr bwMode="auto">
          <a:xfrm>
            <a:off x="5587912" y="4167388"/>
            <a:ext cx="32573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onsolas" panose="020B0609020204030204" pitchFamily="49" charset="0"/>
                <a:ea typeface="微软雅黑" panose="020B0503020204020204" pitchFamily="34" charset="-122"/>
              </a:defRPr>
            </a:lvl1pPr>
            <a:lvl2pPr marL="742950" indent="-285750">
              <a:defRPr>
                <a:solidFill>
                  <a:schemeClr val="tx1"/>
                </a:solidFill>
                <a:latin typeface="Consolas" panose="020B0609020204030204" pitchFamily="49" charset="0"/>
                <a:ea typeface="微软雅黑" panose="020B0503020204020204" pitchFamily="34" charset="-122"/>
              </a:defRPr>
            </a:lvl2pPr>
            <a:lvl3pPr marL="1143000" indent="-228600">
              <a:defRPr>
                <a:solidFill>
                  <a:schemeClr val="tx1"/>
                </a:solidFill>
                <a:latin typeface="Consolas" panose="020B0609020204030204" pitchFamily="49" charset="0"/>
                <a:ea typeface="微软雅黑" panose="020B0503020204020204" pitchFamily="34" charset="-122"/>
              </a:defRPr>
            </a:lvl3pPr>
            <a:lvl4pPr marL="1600200" indent="-228600">
              <a:defRPr>
                <a:solidFill>
                  <a:schemeClr val="tx1"/>
                </a:solidFill>
                <a:latin typeface="Consolas" panose="020B0609020204030204" pitchFamily="49" charset="0"/>
                <a:ea typeface="微软雅黑" panose="020B0503020204020204" pitchFamily="34" charset="-122"/>
              </a:defRPr>
            </a:lvl4pPr>
            <a:lvl5pPr marL="2057400" indent="-228600">
              <a:defRPr>
                <a:solidFill>
                  <a:schemeClr val="tx1"/>
                </a:solidFill>
                <a:latin typeface="Consolas" panose="020B0609020204030204" pitchFamily="49" charset="0"/>
                <a:ea typeface="微软雅黑" panose="020B0503020204020204" pitchFamily="34" charset="-122"/>
              </a:defRPr>
            </a:lvl5pPr>
            <a:lvl6pPr marL="25146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6pPr>
            <a:lvl7pPr marL="29718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7pPr>
            <a:lvl8pPr marL="34290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8pPr>
            <a:lvl9pPr marL="38862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9pPr>
          </a:lstStyle>
          <a:p>
            <a:r>
              <a:rPr lang="en-US" altLang="zh-CN" sz="2000" b="1" dirty="0">
                <a:solidFill>
                  <a:srgbClr val="0000FF"/>
                </a:solidFill>
              </a:rPr>
              <a:t>3</a:t>
            </a:r>
            <a:endParaRPr lang="en-US" altLang="zh-CN" sz="2000" b="1" dirty="0">
              <a:solidFill>
                <a:srgbClr val="FF0000"/>
              </a:solidFill>
            </a:endParaRPr>
          </a:p>
        </p:txBody>
      </p:sp>
      <p:sp>
        <p:nvSpPr>
          <p:cNvPr id="45" name="Text Box 80"/>
          <p:cNvSpPr txBox="1">
            <a:spLocks noChangeArrowheads="1"/>
          </p:cNvSpPr>
          <p:nvPr/>
        </p:nvSpPr>
        <p:spPr bwMode="auto">
          <a:xfrm>
            <a:off x="5701711" y="6360740"/>
            <a:ext cx="52861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onsolas" panose="020B0609020204030204" pitchFamily="49" charset="0"/>
                <a:ea typeface="微软雅黑" panose="020B0503020204020204" pitchFamily="34" charset="-122"/>
              </a:defRPr>
            </a:lvl1pPr>
            <a:lvl2pPr marL="742950" indent="-285750">
              <a:defRPr>
                <a:solidFill>
                  <a:schemeClr val="tx1"/>
                </a:solidFill>
                <a:latin typeface="Consolas" panose="020B0609020204030204" pitchFamily="49" charset="0"/>
                <a:ea typeface="微软雅黑" panose="020B0503020204020204" pitchFamily="34" charset="-122"/>
              </a:defRPr>
            </a:lvl2pPr>
            <a:lvl3pPr marL="1143000" indent="-228600">
              <a:defRPr>
                <a:solidFill>
                  <a:schemeClr val="tx1"/>
                </a:solidFill>
                <a:latin typeface="Consolas" panose="020B0609020204030204" pitchFamily="49" charset="0"/>
                <a:ea typeface="微软雅黑" panose="020B0503020204020204" pitchFamily="34" charset="-122"/>
              </a:defRPr>
            </a:lvl3pPr>
            <a:lvl4pPr marL="1600200" indent="-228600">
              <a:defRPr>
                <a:solidFill>
                  <a:schemeClr val="tx1"/>
                </a:solidFill>
                <a:latin typeface="Consolas" panose="020B0609020204030204" pitchFamily="49" charset="0"/>
                <a:ea typeface="微软雅黑" panose="020B0503020204020204" pitchFamily="34" charset="-122"/>
              </a:defRPr>
            </a:lvl4pPr>
            <a:lvl5pPr marL="2057400" indent="-228600">
              <a:defRPr>
                <a:solidFill>
                  <a:schemeClr val="tx1"/>
                </a:solidFill>
                <a:latin typeface="Consolas" panose="020B0609020204030204" pitchFamily="49" charset="0"/>
                <a:ea typeface="微软雅黑" panose="020B0503020204020204" pitchFamily="34" charset="-122"/>
              </a:defRPr>
            </a:lvl5pPr>
            <a:lvl6pPr marL="25146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6pPr>
            <a:lvl7pPr marL="29718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7pPr>
            <a:lvl8pPr marL="34290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8pPr>
            <a:lvl9pPr marL="38862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9pPr>
          </a:lstStyle>
          <a:p>
            <a:r>
              <a:rPr lang="en-US" altLang="zh-CN" sz="2000" b="1" dirty="0">
                <a:solidFill>
                  <a:srgbClr val="006600"/>
                </a:solidFill>
              </a:rPr>
              <a:t>23</a:t>
            </a:r>
          </a:p>
        </p:txBody>
      </p:sp>
      <p:cxnSp>
        <p:nvCxnSpPr>
          <p:cNvPr id="46" name="直接连接符 74"/>
          <p:cNvCxnSpPr>
            <a:cxnSpLocks noChangeShapeType="1"/>
          </p:cNvCxnSpPr>
          <p:nvPr/>
        </p:nvCxnSpPr>
        <p:spPr bwMode="auto">
          <a:xfrm>
            <a:off x="5986838" y="5222533"/>
            <a:ext cx="0" cy="530229"/>
          </a:xfrm>
          <a:prstGeom prst="line">
            <a:avLst/>
          </a:prstGeom>
          <a:noFill/>
          <a:ln w="19050" algn="ctr">
            <a:solidFill>
              <a:srgbClr val="0070C0"/>
            </a:solidFill>
            <a:round/>
          </a:ln>
        </p:spPr>
      </p:cxnSp>
      <p:sp>
        <p:nvSpPr>
          <p:cNvPr id="47" name="Text Box 66"/>
          <p:cNvSpPr txBox="1">
            <a:spLocks noChangeArrowheads="1"/>
          </p:cNvSpPr>
          <p:nvPr/>
        </p:nvSpPr>
        <p:spPr bwMode="auto">
          <a:xfrm>
            <a:off x="5643406" y="5287592"/>
            <a:ext cx="32573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onsolas" panose="020B0609020204030204" pitchFamily="49" charset="0"/>
                <a:ea typeface="微软雅黑" panose="020B0503020204020204" pitchFamily="34" charset="-122"/>
              </a:defRPr>
            </a:lvl1pPr>
            <a:lvl2pPr marL="742950" indent="-285750">
              <a:defRPr>
                <a:solidFill>
                  <a:schemeClr val="tx1"/>
                </a:solidFill>
                <a:latin typeface="Consolas" panose="020B0609020204030204" pitchFamily="49" charset="0"/>
                <a:ea typeface="微软雅黑" panose="020B0503020204020204" pitchFamily="34" charset="-122"/>
              </a:defRPr>
            </a:lvl2pPr>
            <a:lvl3pPr marL="1143000" indent="-228600">
              <a:defRPr>
                <a:solidFill>
                  <a:schemeClr val="tx1"/>
                </a:solidFill>
                <a:latin typeface="Consolas" panose="020B0609020204030204" pitchFamily="49" charset="0"/>
                <a:ea typeface="微软雅黑" panose="020B0503020204020204" pitchFamily="34" charset="-122"/>
              </a:defRPr>
            </a:lvl3pPr>
            <a:lvl4pPr marL="1600200" indent="-228600">
              <a:defRPr>
                <a:solidFill>
                  <a:schemeClr val="tx1"/>
                </a:solidFill>
                <a:latin typeface="Consolas" panose="020B0609020204030204" pitchFamily="49" charset="0"/>
                <a:ea typeface="微软雅黑" panose="020B0503020204020204" pitchFamily="34" charset="-122"/>
              </a:defRPr>
            </a:lvl4pPr>
            <a:lvl5pPr marL="2057400" indent="-228600">
              <a:defRPr>
                <a:solidFill>
                  <a:schemeClr val="tx1"/>
                </a:solidFill>
                <a:latin typeface="Consolas" panose="020B0609020204030204" pitchFamily="49" charset="0"/>
                <a:ea typeface="微软雅黑" panose="020B0503020204020204" pitchFamily="34" charset="-122"/>
              </a:defRPr>
            </a:lvl5pPr>
            <a:lvl6pPr marL="25146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6pPr>
            <a:lvl7pPr marL="29718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7pPr>
            <a:lvl8pPr marL="34290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8pPr>
            <a:lvl9pPr marL="38862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9pPr>
          </a:lstStyle>
          <a:p>
            <a:r>
              <a:rPr lang="en-US" altLang="zh-CN" sz="2000" b="1" dirty="0">
                <a:solidFill>
                  <a:srgbClr val="0000FF"/>
                </a:solidFill>
              </a:rPr>
              <a:t>1</a:t>
            </a:r>
            <a:endParaRPr lang="en-US" altLang="zh-CN" sz="2000" b="1" dirty="0">
              <a:solidFill>
                <a:srgbClr val="FF0000"/>
              </a:solidFill>
            </a:endParaRPr>
          </a:p>
        </p:txBody>
      </p:sp>
      <p:sp>
        <p:nvSpPr>
          <p:cNvPr id="48" name="Oval 62"/>
          <p:cNvSpPr>
            <a:spLocks noChangeArrowheads="1"/>
          </p:cNvSpPr>
          <p:nvPr/>
        </p:nvSpPr>
        <p:spPr bwMode="auto">
          <a:xfrm>
            <a:off x="5743355" y="5687702"/>
            <a:ext cx="486966" cy="649288"/>
          </a:xfrm>
          <a:prstGeom prst="ellipse">
            <a:avLst/>
          </a:prstGeom>
          <a:solidFill>
            <a:srgbClr val="0070C0"/>
          </a:solidFill>
        </p:spPr>
        <p:style>
          <a:lnRef idx="0">
            <a:schemeClr val="accent1"/>
          </a:lnRef>
          <a:fillRef idx="3">
            <a:schemeClr val="accent1"/>
          </a:fillRef>
          <a:effectRef idx="3">
            <a:schemeClr val="accent1"/>
          </a:effectRef>
          <a:fontRef idx="minor">
            <a:schemeClr val="lt1"/>
          </a:fontRef>
        </p:style>
        <p:txBody>
          <a:bodyPr wrap="none" anchor="ctr"/>
          <a:lstStyle/>
          <a:p>
            <a:pPr algn="ctr"/>
            <a:r>
              <a:rPr lang="en-US" altLang="zh-CN" sz="2000" b="1" dirty="0"/>
              <a:t>A</a:t>
            </a:r>
          </a:p>
        </p:txBody>
      </p:sp>
      <p:sp>
        <p:nvSpPr>
          <p:cNvPr id="49" name="Oval 100"/>
          <p:cNvSpPr>
            <a:spLocks noChangeArrowheads="1"/>
          </p:cNvSpPr>
          <p:nvPr/>
        </p:nvSpPr>
        <p:spPr bwMode="auto">
          <a:xfrm>
            <a:off x="6344306" y="3439622"/>
            <a:ext cx="486966" cy="649288"/>
          </a:xfrm>
          <a:prstGeom prst="ellipse">
            <a:avLst/>
          </a:prstGeom>
          <a:solidFill>
            <a:srgbClr val="C00000"/>
          </a:solidFill>
        </p:spPr>
        <p:style>
          <a:lnRef idx="0">
            <a:schemeClr val="accent1"/>
          </a:lnRef>
          <a:fillRef idx="3">
            <a:schemeClr val="accent1"/>
          </a:fillRef>
          <a:effectRef idx="3">
            <a:schemeClr val="accent1"/>
          </a:effectRef>
          <a:fontRef idx="minor">
            <a:schemeClr val="lt1"/>
          </a:fontRef>
        </p:style>
        <p:txBody>
          <a:bodyPr wrap="none" anchor="ctr"/>
          <a:lstStyle/>
          <a:p>
            <a:pPr algn="ctr" fontAlgn="auto">
              <a:spcBef>
                <a:spcPts val="0"/>
              </a:spcBef>
              <a:spcAft>
                <a:spcPts val="0"/>
              </a:spcAft>
              <a:defRPr/>
            </a:pPr>
            <a:r>
              <a:rPr lang="en-US" altLang="zh-CN" sz="2000" b="1" dirty="0"/>
              <a:t>H</a:t>
            </a:r>
          </a:p>
        </p:txBody>
      </p:sp>
      <p:cxnSp>
        <p:nvCxnSpPr>
          <p:cNvPr id="50" name="直接连接符 49"/>
          <p:cNvCxnSpPr>
            <a:cxnSpLocks noChangeShapeType="1"/>
            <a:endCxn id="49" idx="0"/>
          </p:cNvCxnSpPr>
          <p:nvPr/>
        </p:nvCxnSpPr>
        <p:spPr bwMode="auto">
          <a:xfrm flipH="1">
            <a:off x="6587789" y="2944426"/>
            <a:ext cx="157399" cy="495196"/>
          </a:xfrm>
          <a:prstGeom prst="line">
            <a:avLst/>
          </a:prstGeom>
          <a:noFill/>
          <a:ln w="19050" algn="ctr">
            <a:solidFill>
              <a:srgbClr val="0070C0"/>
            </a:solidFill>
            <a:round/>
          </a:ln>
        </p:spPr>
      </p:cxnSp>
      <p:sp>
        <p:nvSpPr>
          <p:cNvPr id="51" name="Oval 100"/>
          <p:cNvSpPr>
            <a:spLocks noChangeArrowheads="1"/>
          </p:cNvSpPr>
          <p:nvPr/>
        </p:nvSpPr>
        <p:spPr bwMode="auto">
          <a:xfrm>
            <a:off x="7034026" y="3443458"/>
            <a:ext cx="486966" cy="649288"/>
          </a:xfrm>
          <a:prstGeom prst="ellipse">
            <a:avLst/>
          </a:prstGeom>
          <a:solidFill>
            <a:srgbClr val="0070C0"/>
          </a:solidFill>
        </p:spPr>
        <p:style>
          <a:lnRef idx="0">
            <a:schemeClr val="accent1"/>
          </a:lnRef>
          <a:fillRef idx="3">
            <a:schemeClr val="accent1"/>
          </a:fillRef>
          <a:effectRef idx="3">
            <a:schemeClr val="accent1"/>
          </a:effectRef>
          <a:fontRef idx="minor">
            <a:schemeClr val="lt1"/>
          </a:fontRef>
        </p:style>
        <p:txBody>
          <a:bodyPr wrap="none" anchor="ctr"/>
          <a:lstStyle/>
          <a:p>
            <a:pPr algn="ctr" fontAlgn="auto">
              <a:spcBef>
                <a:spcPts val="0"/>
              </a:spcBef>
              <a:spcAft>
                <a:spcPts val="0"/>
              </a:spcAft>
              <a:defRPr/>
            </a:pPr>
            <a:r>
              <a:rPr lang="en-US" altLang="zh-CN" sz="2000" b="1" dirty="0"/>
              <a:t>I</a:t>
            </a:r>
          </a:p>
        </p:txBody>
      </p:sp>
      <p:cxnSp>
        <p:nvCxnSpPr>
          <p:cNvPr id="52" name="直接连接符 51"/>
          <p:cNvCxnSpPr>
            <a:cxnSpLocks noChangeShapeType="1"/>
            <a:endCxn id="51" idx="0"/>
          </p:cNvCxnSpPr>
          <p:nvPr/>
        </p:nvCxnSpPr>
        <p:spPr bwMode="auto">
          <a:xfrm>
            <a:off x="7049118" y="2937681"/>
            <a:ext cx="228391" cy="505777"/>
          </a:xfrm>
          <a:prstGeom prst="line">
            <a:avLst/>
          </a:prstGeom>
          <a:noFill/>
          <a:ln w="19050" algn="ctr">
            <a:solidFill>
              <a:srgbClr val="0070C0"/>
            </a:solidFill>
            <a:round/>
          </a:ln>
        </p:spPr>
      </p:cxnSp>
      <p:sp>
        <p:nvSpPr>
          <p:cNvPr id="53" name="Text Box 66"/>
          <p:cNvSpPr txBox="1">
            <a:spLocks noChangeArrowheads="1"/>
          </p:cNvSpPr>
          <p:nvPr/>
        </p:nvSpPr>
        <p:spPr bwMode="auto">
          <a:xfrm>
            <a:off x="6340758" y="3043348"/>
            <a:ext cx="32573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onsolas" panose="020B0609020204030204" pitchFamily="49" charset="0"/>
                <a:ea typeface="微软雅黑" panose="020B0503020204020204" pitchFamily="34" charset="-122"/>
              </a:defRPr>
            </a:lvl1pPr>
            <a:lvl2pPr marL="742950" indent="-285750">
              <a:defRPr>
                <a:solidFill>
                  <a:schemeClr val="tx1"/>
                </a:solidFill>
                <a:latin typeface="Consolas" panose="020B0609020204030204" pitchFamily="49" charset="0"/>
                <a:ea typeface="微软雅黑" panose="020B0503020204020204" pitchFamily="34" charset="-122"/>
              </a:defRPr>
            </a:lvl2pPr>
            <a:lvl3pPr marL="1143000" indent="-228600">
              <a:defRPr>
                <a:solidFill>
                  <a:schemeClr val="tx1"/>
                </a:solidFill>
                <a:latin typeface="Consolas" panose="020B0609020204030204" pitchFamily="49" charset="0"/>
                <a:ea typeface="微软雅黑" panose="020B0503020204020204" pitchFamily="34" charset="-122"/>
              </a:defRPr>
            </a:lvl3pPr>
            <a:lvl4pPr marL="1600200" indent="-228600">
              <a:defRPr>
                <a:solidFill>
                  <a:schemeClr val="tx1"/>
                </a:solidFill>
                <a:latin typeface="Consolas" panose="020B0609020204030204" pitchFamily="49" charset="0"/>
                <a:ea typeface="微软雅黑" panose="020B0503020204020204" pitchFamily="34" charset="-122"/>
              </a:defRPr>
            </a:lvl4pPr>
            <a:lvl5pPr marL="2057400" indent="-228600">
              <a:defRPr>
                <a:solidFill>
                  <a:schemeClr val="tx1"/>
                </a:solidFill>
                <a:latin typeface="Consolas" panose="020B0609020204030204" pitchFamily="49" charset="0"/>
                <a:ea typeface="微软雅黑" panose="020B0503020204020204" pitchFamily="34" charset="-122"/>
              </a:defRPr>
            </a:lvl5pPr>
            <a:lvl6pPr marL="25146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6pPr>
            <a:lvl7pPr marL="29718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7pPr>
            <a:lvl8pPr marL="34290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8pPr>
            <a:lvl9pPr marL="38862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9pPr>
          </a:lstStyle>
          <a:p>
            <a:r>
              <a:rPr lang="en-US" altLang="zh-CN" sz="2000" b="1" dirty="0">
                <a:solidFill>
                  <a:srgbClr val="0000FF"/>
                </a:solidFill>
              </a:rPr>
              <a:t>2</a:t>
            </a:r>
            <a:endParaRPr lang="en-US" altLang="zh-CN" sz="2000" b="1" dirty="0">
              <a:solidFill>
                <a:srgbClr val="FF0000"/>
              </a:solidFill>
            </a:endParaRPr>
          </a:p>
        </p:txBody>
      </p:sp>
      <p:sp>
        <p:nvSpPr>
          <p:cNvPr id="54" name="Text Box 66"/>
          <p:cNvSpPr txBox="1">
            <a:spLocks noChangeArrowheads="1"/>
          </p:cNvSpPr>
          <p:nvPr/>
        </p:nvSpPr>
        <p:spPr bwMode="auto">
          <a:xfrm>
            <a:off x="6885635" y="3039512"/>
            <a:ext cx="32573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onsolas" panose="020B0609020204030204" pitchFamily="49" charset="0"/>
                <a:ea typeface="微软雅黑" panose="020B0503020204020204" pitchFamily="34" charset="-122"/>
              </a:defRPr>
            </a:lvl1pPr>
            <a:lvl2pPr marL="742950" indent="-285750">
              <a:defRPr>
                <a:solidFill>
                  <a:schemeClr val="tx1"/>
                </a:solidFill>
                <a:latin typeface="Consolas" panose="020B0609020204030204" pitchFamily="49" charset="0"/>
                <a:ea typeface="微软雅黑" panose="020B0503020204020204" pitchFamily="34" charset="-122"/>
              </a:defRPr>
            </a:lvl2pPr>
            <a:lvl3pPr marL="1143000" indent="-228600">
              <a:defRPr>
                <a:solidFill>
                  <a:schemeClr val="tx1"/>
                </a:solidFill>
                <a:latin typeface="Consolas" panose="020B0609020204030204" pitchFamily="49" charset="0"/>
                <a:ea typeface="微软雅黑" panose="020B0503020204020204" pitchFamily="34" charset="-122"/>
              </a:defRPr>
            </a:lvl3pPr>
            <a:lvl4pPr marL="1600200" indent="-228600">
              <a:defRPr>
                <a:solidFill>
                  <a:schemeClr val="tx1"/>
                </a:solidFill>
                <a:latin typeface="Consolas" panose="020B0609020204030204" pitchFamily="49" charset="0"/>
                <a:ea typeface="微软雅黑" panose="020B0503020204020204" pitchFamily="34" charset="-122"/>
              </a:defRPr>
            </a:lvl4pPr>
            <a:lvl5pPr marL="2057400" indent="-228600">
              <a:defRPr>
                <a:solidFill>
                  <a:schemeClr val="tx1"/>
                </a:solidFill>
                <a:latin typeface="Consolas" panose="020B0609020204030204" pitchFamily="49" charset="0"/>
                <a:ea typeface="微软雅黑" panose="020B0503020204020204" pitchFamily="34" charset="-122"/>
              </a:defRPr>
            </a:lvl5pPr>
            <a:lvl6pPr marL="25146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6pPr>
            <a:lvl7pPr marL="29718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7pPr>
            <a:lvl8pPr marL="34290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8pPr>
            <a:lvl9pPr marL="38862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9pPr>
          </a:lstStyle>
          <a:p>
            <a:r>
              <a:rPr lang="en-US" altLang="zh-CN" sz="2000" b="1" dirty="0">
                <a:solidFill>
                  <a:srgbClr val="0000FF"/>
                </a:solidFill>
              </a:rPr>
              <a:t>4</a:t>
            </a:r>
            <a:endParaRPr lang="en-US" altLang="zh-CN" sz="2000" b="1" dirty="0">
              <a:solidFill>
                <a:srgbClr val="FF0000"/>
              </a:solidFill>
            </a:endParaRPr>
          </a:p>
        </p:txBody>
      </p:sp>
      <p:sp>
        <p:nvSpPr>
          <p:cNvPr id="55" name="TextBox 54"/>
          <p:cNvSpPr txBox="1"/>
          <p:nvPr/>
        </p:nvSpPr>
        <p:spPr>
          <a:xfrm>
            <a:off x="6503623" y="3032767"/>
            <a:ext cx="333236" cy="369332"/>
          </a:xfrm>
          <a:prstGeom prst="rect">
            <a:avLst/>
          </a:prstGeom>
          <a:noFill/>
        </p:spPr>
        <p:txBody>
          <a:bodyPr wrap="square" rtlCol="0">
            <a:spAutoFit/>
          </a:bodyPr>
          <a:lstStyle/>
          <a:p>
            <a:r>
              <a:rPr lang="en-US" altLang="zh-CN" dirty="0">
                <a:solidFill>
                  <a:srgbClr val="FF0000"/>
                </a:solidFill>
              </a:rPr>
              <a:t>X</a:t>
            </a:r>
            <a:endParaRPr lang="zh-CN" altLang="en-US" dirty="0">
              <a:solidFill>
                <a:srgbClr val="FF0000"/>
              </a:solidFill>
            </a:endParaRPr>
          </a:p>
        </p:txBody>
      </p:sp>
      <p:sp>
        <p:nvSpPr>
          <p:cNvPr id="56" name="TextBox 55"/>
          <p:cNvSpPr txBox="1"/>
          <p:nvPr/>
        </p:nvSpPr>
        <p:spPr>
          <a:xfrm>
            <a:off x="5105925" y="3032767"/>
            <a:ext cx="333236" cy="369332"/>
          </a:xfrm>
          <a:prstGeom prst="rect">
            <a:avLst/>
          </a:prstGeom>
          <a:noFill/>
        </p:spPr>
        <p:txBody>
          <a:bodyPr wrap="square" rtlCol="0">
            <a:spAutoFit/>
          </a:bodyPr>
          <a:lstStyle/>
          <a:p>
            <a:r>
              <a:rPr lang="en-US" altLang="zh-CN" dirty="0">
                <a:solidFill>
                  <a:srgbClr val="FF0000"/>
                </a:solidFill>
              </a:rPr>
              <a:t>X</a:t>
            </a:r>
            <a:endParaRPr lang="zh-CN" altLang="en-US" dirty="0">
              <a:solidFill>
                <a:srgbClr val="FF0000"/>
              </a:solidFill>
            </a:endParaRPr>
          </a:p>
        </p:txBody>
      </p:sp>
      <p:sp>
        <p:nvSpPr>
          <p:cNvPr id="57" name="TextBox 56"/>
          <p:cNvSpPr txBox="1"/>
          <p:nvPr/>
        </p:nvSpPr>
        <p:spPr>
          <a:xfrm>
            <a:off x="8488584" y="3054901"/>
            <a:ext cx="333236" cy="369332"/>
          </a:xfrm>
          <a:prstGeom prst="rect">
            <a:avLst/>
          </a:prstGeom>
          <a:noFill/>
        </p:spPr>
        <p:txBody>
          <a:bodyPr wrap="square" rtlCol="0">
            <a:spAutoFit/>
          </a:bodyPr>
          <a:lstStyle/>
          <a:p>
            <a:r>
              <a:rPr lang="en-US" altLang="zh-CN" dirty="0">
                <a:solidFill>
                  <a:srgbClr val="FF0000"/>
                </a:solidFill>
              </a:rPr>
              <a:t>X</a:t>
            </a:r>
            <a:endParaRPr lang="zh-CN" altLang="en-US" dirty="0">
              <a:solidFill>
                <a:srgbClr val="FF0000"/>
              </a:solidFill>
            </a:endParaRPr>
          </a:p>
        </p:txBody>
      </p:sp>
      <p:sp>
        <p:nvSpPr>
          <p:cNvPr id="58" name="Oval 79"/>
          <p:cNvSpPr>
            <a:spLocks noChangeArrowheads="1"/>
          </p:cNvSpPr>
          <p:nvPr/>
        </p:nvSpPr>
        <p:spPr bwMode="auto">
          <a:xfrm>
            <a:off x="7048500" y="4543666"/>
            <a:ext cx="486966" cy="649288"/>
          </a:xfrm>
          <a:prstGeom prst="ellipse">
            <a:avLst/>
          </a:prstGeom>
          <a:solidFill>
            <a:srgbClr val="008000"/>
          </a:solidFill>
        </p:spPr>
        <p:style>
          <a:lnRef idx="0">
            <a:schemeClr val="accent1"/>
          </a:lnRef>
          <a:fillRef idx="3">
            <a:schemeClr val="accent1"/>
          </a:fillRef>
          <a:effectRef idx="3">
            <a:schemeClr val="accent1"/>
          </a:effectRef>
          <a:fontRef idx="minor">
            <a:schemeClr val="lt1"/>
          </a:fontRef>
        </p:style>
        <p:txBody>
          <a:bodyPr wrap="none" anchor="ctr"/>
          <a:lstStyle/>
          <a:p>
            <a:pPr algn="ctr" fontAlgn="auto">
              <a:spcBef>
                <a:spcPts val="0"/>
              </a:spcBef>
              <a:spcAft>
                <a:spcPts val="0"/>
              </a:spcAft>
              <a:defRPr/>
            </a:pPr>
            <a:r>
              <a:rPr lang="en-US" altLang="zh-CN" sz="2000" b="1" dirty="0"/>
              <a:t>O</a:t>
            </a:r>
          </a:p>
        </p:txBody>
      </p:sp>
      <p:cxnSp>
        <p:nvCxnSpPr>
          <p:cNvPr id="59" name="直接连接符 81"/>
          <p:cNvCxnSpPr>
            <a:cxnSpLocks noChangeShapeType="1"/>
            <a:endCxn id="58" idx="0"/>
          </p:cNvCxnSpPr>
          <p:nvPr/>
        </p:nvCxnSpPr>
        <p:spPr bwMode="auto">
          <a:xfrm>
            <a:off x="7279263" y="4024546"/>
            <a:ext cx="12720" cy="519120"/>
          </a:xfrm>
          <a:prstGeom prst="line">
            <a:avLst/>
          </a:prstGeom>
          <a:noFill/>
          <a:ln w="19050" algn="ctr">
            <a:solidFill>
              <a:srgbClr val="0070C0"/>
            </a:solidFill>
            <a:round/>
          </a:ln>
        </p:spPr>
      </p:cxnSp>
      <p:sp>
        <p:nvSpPr>
          <p:cNvPr id="60" name="Text Box 66"/>
          <p:cNvSpPr txBox="1">
            <a:spLocks noChangeArrowheads="1"/>
          </p:cNvSpPr>
          <p:nvPr/>
        </p:nvSpPr>
        <p:spPr bwMode="auto">
          <a:xfrm>
            <a:off x="6939792" y="4084051"/>
            <a:ext cx="32573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onsolas" panose="020B0609020204030204" pitchFamily="49" charset="0"/>
                <a:ea typeface="微软雅黑" panose="020B0503020204020204" pitchFamily="34" charset="-122"/>
              </a:defRPr>
            </a:lvl1pPr>
            <a:lvl2pPr marL="742950" indent="-285750">
              <a:defRPr>
                <a:solidFill>
                  <a:schemeClr val="tx1"/>
                </a:solidFill>
                <a:latin typeface="Consolas" panose="020B0609020204030204" pitchFamily="49" charset="0"/>
                <a:ea typeface="微软雅黑" panose="020B0503020204020204" pitchFamily="34" charset="-122"/>
              </a:defRPr>
            </a:lvl2pPr>
            <a:lvl3pPr marL="1143000" indent="-228600">
              <a:defRPr>
                <a:solidFill>
                  <a:schemeClr val="tx1"/>
                </a:solidFill>
                <a:latin typeface="Consolas" panose="020B0609020204030204" pitchFamily="49" charset="0"/>
                <a:ea typeface="微软雅黑" panose="020B0503020204020204" pitchFamily="34" charset="-122"/>
              </a:defRPr>
            </a:lvl3pPr>
            <a:lvl4pPr marL="1600200" indent="-228600">
              <a:defRPr>
                <a:solidFill>
                  <a:schemeClr val="tx1"/>
                </a:solidFill>
                <a:latin typeface="Consolas" panose="020B0609020204030204" pitchFamily="49" charset="0"/>
                <a:ea typeface="微软雅黑" panose="020B0503020204020204" pitchFamily="34" charset="-122"/>
              </a:defRPr>
            </a:lvl4pPr>
            <a:lvl5pPr marL="2057400" indent="-228600">
              <a:defRPr>
                <a:solidFill>
                  <a:schemeClr val="tx1"/>
                </a:solidFill>
                <a:latin typeface="Consolas" panose="020B0609020204030204" pitchFamily="49" charset="0"/>
                <a:ea typeface="微软雅黑" panose="020B0503020204020204" pitchFamily="34" charset="-122"/>
              </a:defRPr>
            </a:lvl5pPr>
            <a:lvl6pPr marL="25146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6pPr>
            <a:lvl7pPr marL="29718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7pPr>
            <a:lvl8pPr marL="34290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8pPr>
            <a:lvl9pPr marL="38862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9pPr>
          </a:lstStyle>
          <a:p>
            <a:r>
              <a:rPr lang="en-US" altLang="zh-CN" sz="2000" b="1" dirty="0">
                <a:solidFill>
                  <a:srgbClr val="0000FF"/>
                </a:solidFill>
              </a:rPr>
              <a:t>2</a:t>
            </a:r>
            <a:endParaRPr lang="en-US" altLang="zh-CN" sz="2000" b="1" dirty="0">
              <a:solidFill>
                <a:srgbClr val="FF0000"/>
              </a:solidFill>
            </a:endParaRPr>
          </a:p>
        </p:txBody>
      </p:sp>
      <p:cxnSp>
        <p:nvCxnSpPr>
          <p:cNvPr id="61" name="直接连接符 74"/>
          <p:cNvCxnSpPr>
            <a:cxnSpLocks noChangeShapeType="1"/>
          </p:cNvCxnSpPr>
          <p:nvPr/>
        </p:nvCxnSpPr>
        <p:spPr bwMode="auto">
          <a:xfrm>
            <a:off x="7338718" y="5139196"/>
            <a:ext cx="0" cy="530229"/>
          </a:xfrm>
          <a:prstGeom prst="line">
            <a:avLst/>
          </a:prstGeom>
          <a:noFill/>
          <a:ln w="19050" algn="ctr">
            <a:solidFill>
              <a:srgbClr val="0070C0"/>
            </a:solidFill>
            <a:round/>
          </a:ln>
        </p:spPr>
      </p:cxnSp>
      <p:sp>
        <p:nvSpPr>
          <p:cNvPr id="62" name="Text Box 66"/>
          <p:cNvSpPr txBox="1">
            <a:spLocks noChangeArrowheads="1"/>
          </p:cNvSpPr>
          <p:nvPr/>
        </p:nvSpPr>
        <p:spPr bwMode="auto">
          <a:xfrm>
            <a:off x="6995286" y="5204255"/>
            <a:ext cx="32573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onsolas" panose="020B0609020204030204" pitchFamily="49" charset="0"/>
                <a:ea typeface="微软雅黑" panose="020B0503020204020204" pitchFamily="34" charset="-122"/>
              </a:defRPr>
            </a:lvl1pPr>
            <a:lvl2pPr marL="742950" indent="-285750">
              <a:defRPr>
                <a:solidFill>
                  <a:schemeClr val="tx1"/>
                </a:solidFill>
                <a:latin typeface="Consolas" panose="020B0609020204030204" pitchFamily="49" charset="0"/>
                <a:ea typeface="微软雅黑" panose="020B0503020204020204" pitchFamily="34" charset="-122"/>
              </a:defRPr>
            </a:lvl2pPr>
            <a:lvl3pPr marL="1143000" indent="-228600">
              <a:defRPr>
                <a:solidFill>
                  <a:schemeClr val="tx1"/>
                </a:solidFill>
                <a:latin typeface="Consolas" panose="020B0609020204030204" pitchFamily="49" charset="0"/>
                <a:ea typeface="微软雅黑" panose="020B0503020204020204" pitchFamily="34" charset="-122"/>
              </a:defRPr>
            </a:lvl3pPr>
            <a:lvl4pPr marL="1600200" indent="-228600">
              <a:defRPr>
                <a:solidFill>
                  <a:schemeClr val="tx1"/>
                </a:solidFill>
                <a:latin typeface="Consolas" panose="020B0609020204030204" pitchFamily="49" charset="0"/>
                <a:ea typeface="微软雅黑" panose="020B0503020204020204" pitchFamily="34" charset="-122"/>
              </a:defRPr>
            </a:lvl4pPr>
            <a:lvl5pPr marL="2057400" indent="-228600">
              <a:defRPr>
                <a:solidFill>
                  <a:schemeClr val="tx1"/>
                </a:solidFill>
                <a:latin typeface="Consolas" panose="020B0609020204030204" pitchFamily="49" charset="0"/>
                <a:ea typeface="微软雅黑" panose="020B0503020204020204" pitchFamily="34" charset="-122"/>
              </a:defRPr>
            </a:lvl5pPr>
            <a:lvl6pPr marL="25146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6pPr>
            <a:lvl7pPr marL="29718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7pPr>
            <a:lvl8pPr marL="34290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8pPr>
            <a:lvl9pPr marL="38862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9pPr>
          </a:lstStyle>
          <a:p>
            <a:r>
              <a:rPr lang="en-US" altLang="zh-CN" sz="2000" b="1" dirty="0">
                <a:solidFill>
                  <a:srgbClr val="0000FF"/>
                </a:solidFill>
              </a:rPr>
              <a:t>1</a:t>
            </a:r>
            <a:endParaRPr lang="en-US" altLang="zh-CN" sz="2000" b="1" dirty="0">
              <a:solidFill>
                <a:srgbClr val="FF0000"/>
              </a:solidFill>
            </a:endParaRPr>
          </a:p>
        </p:txBody>
      </p:sp>
      <p:sp>
        <p:nvSpPr>
          <p:cNvPr id="63" name="Oval 62"/>
          <p:cNvSpPr>
            <a:spLocks noChangeArrowheads="1"/>
          </p:cNvSpPr>
          <p:nvPr/>
        </p:nvSpPr>
        <p:spPr bwMode="auto">
          <a:xfrm>
            <a:off x="7095235" y="5604365"/>
            <a:ext cx="486966" cy="649288"/>
          </a:xfrm>
          <a:prstGeom prst="ellipse">
            <a:avLst/>
          </a:prstGeom>
          <a:solidFill>
            <a:srgbClr val="0070C0"/>
          </a:solidFill>
        </p:spPr>
        <p:style>
          <a:lnRef idx="0">
            <a:schemeClr val="accent1"/>
          </a:lnRef>
          <a:fillRef idx="3">
            <a:schemeClr val="accent1"/>
          </a:fillRef>
          <a:effectRef idx="3">
            <a:schemeClr val="accent1"/>
          </a:effectRef>
          <a:fontRef idx="minor">
            <a:schemeClr val="lt1"/>
          </a:fontRef>
        </p:style>
        <p:txBody>
          <a:bodyPr wrap="none" anchor="ctr"/>
          <a:lstStyle/>
          <a:p>
            <a:pPr algn="ctr"/>
            <a:r>
              <a:rPr lang="en-US" altLang="zh-CN" sz="2000" b="1" dirty="0"/>
              <a:t>A</a:t>
            </a:r>
          </a:p>
        </p:txBody>
      </p:sp>
      <p:sp>
        <p:nvSpPr>
          <p:cNvPr id="64" name="Text Box 80"/>
          <p:cNvSpPr txBox="1">
            <a:spLocks noChangeArrowheads="1"/>
          </p:cNvSpPr>
          <p:nvPr/>
        </p:nvSpPr>
        <p:spPr bwMode="auto">
          <a:xfrm>
            <a:off x="7056711" y="6288732"/>
            <a:ext cx="52861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onsolas" panose="020B0609020204030204" pitchFamily="49" charset="0"/>
                <a:ea typeface="微软雅黑" panose="020B0503020204020204" pitchFamily="34" charset="-122"/>
              </a:defRPr>
            </a:lvl1pPr>
            <a:lvl2pPr marL="742950" indent="-285750">
              <a:defRPr>
                <a:solidFill>
                  <a:schemeClr val="tx1"/>
                </a:solidFill>
                <a:latin typeface="Consolas" panose="020B0609020204030204" pitchFamily="49" charset="0"/>
                <a:ea typeface="微软雅黑" panose="020B0503020204020204" pitchFamily="34" charset="-122"/>
              </a:defRPr>
            </a:lvl2pPr>
            <a:lvl3pPr marL="1143000" indent="-228600">
              <a:defRPr>
                <a:solidFill>
                  <a:schemeClr val="tx1"/>
                </a:solidFill>
                <a:latin typeface="Consolas" panose="020B0609020204030204" pitchFamily="49" charset="0"/>
                <a:ea typeface="微软雅黑" panose="020B0503020204020204" pitchFamily="34" charset="-122"/>
              </a:defRPr>
            </a:lvl3pPr>
            <a:lvl4pPr marL="1600200" indent="-228600">
              <a:defRPr>
                <a:solidFill>
                  <a:schemeClr val="tx1"/>
                </a:solidFill>
                <a:latin typeface="Consolas" panose="020B0609020204030204" pitchFamily="49" charset="0"/>
                <a:ea typeface="微软雅黑" panose="020B0503020204020204" pitchFamily="34" charset="-122"/>
              </a:defRPr>
            </a:lvl4pPr>
            <a:lvl5pPr marL="2057400" indent="-228600">
              <a:defRPr>
                <a:solidFill>
                  <a:schemeClr val="tx1"/>
                </a:solidFill>
                <a:latin typeface="Consolas" panose="020B0609020204030204" pitchFamily="49" charset="0"/>
                <a:ea typeface="微软雅黑" panose="020B0503020204020204" pitchFamily="34" charset="-122"/>
              </a:defRPr>
            </a:lvl5pPr>
            <a:lvl6pPr marL="25146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6pPr>
            <a:lvl7pPr marL="29718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7pPr>
            <a:lvl8pPr marL="34290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8pPr>
            <a:lvl9pPr marL="38862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9pPr>
          </a:lstStyle>
          <a:p>
            <a:r>
              <a:rPr lang="en-US" altLang="zh-CN" sz="2000" b="1" dirty="0">
                <a:solidFill>
                  <a:srgbClr val="006600"/>
                </a:solidFill>
              </a:rPr>
              <a:t>23</a:t>
            </a:r>
          </a:p>
        </p:txBody>
      </p:sp>
      <p:sp>
        <p:nvSpPr>
          <p:cNvPr id="2" name="矩形 1">
            <a:extLst>
              <a:ext uri="{FF2B5EF4-FFF2-40B4-BE49-F238E27FC236}">
                <a16:creationId xmlns:a16="http://schemas.microsoft.com/office/drawing/2014/main" id="{F93DAE06-4D2B-06FF-8658-961563E5D6E0}"/>
              </a:ext>
            </a:extLst>
          </p:cNvPr>
          <p:cNvSpPr/>
          <p:nvPr/>
        </p:nvSpPr>
        <p:spPr>
          <a:xfrm>
            <a:off x="248473" y="545303"/>
            <a:ext cx="4754876" cy="2554545"/>
          </a:xfrm>
          <a:prstGeom prst="rect">
            <a:avLst/>
          </a:prstGeom>
        </p:spPr>
        <p:txBody>
          <a:bodyPr wrap="square">
            <a:spAutoFit/>
          </a:bodyPr>
          <a:lstStyle/>
          <a:p>
            <a:pPr marL="0" indent="0">
              <a:buNone/>
            </a:pPr>
            <a:r>
              <a:rPr lang="en-US" altLang="zh-CN" sz="3200" b="1" dirty="0">
                <a:latin typeface="+mn-lt"/>
                <a:ea typeface="+mn-ea"/>
              </a:rPr>
              <a:t>10</a:t>
            </a:r>
            <a:r>
              <a:rPr lang="zh-CN" altLang="en-US" sz="3200" b="1" dirty="0">
                <a:latin typeface="+mn-lt"/>
                <a:ea typeface="+mn-ea"/>
              </a:rPr>
              <a:t>）活结点队列为空，算法结束，其最优值为 </a:t>
            </a:r>
            <a:r>
              <a:rPr lang="en-US" altLang="zh-CN" sz="3200" b="1" dirty="0">
                <a:latin typeface="+mn-lt"/>
                <a:ea typeface="+mn-ea"/>
              </a:rPr>
              <a:t>23</a:t>
            </a:r>
            <a:r>
              <a:rPr lang="zh-CN" altLang="en-US" sz="3200" b="1" dirty="0">
                <a:latin typeface="+mn-lt"/>
                <a:ea typeface="+mn-ea"/>
              </a:rPr>
              <a:t>。最优路线为 </a:t>
            </a:r>
            <a:r>
              <a:rPr lang="en-US" altLang="zh-CN" sz="3200" b="1" dirty="0">
                <a:latin typeface="+mn-lt"/>
                <a:ea typeface="+mn-ea"/>
              </a:rPr>
              <a:t>1→2→4→3→1 </a:t>
            </a:r>
            <a:r>
              <a:rPr lang="zh-CN" altLang="en-US" sz="3200" b="1" dirty="0">
                <a:latin typeface="+mn-lt"/>
                <a:ea typeface="+mn-ea"/>
              </a:rPr>
              <a:t>和 </a:t>
            </a:r>
            <a:r>
              <a:rPr lang="en-US" altLang="zh-CN" sz="3200" b="1" dirty="0">
                <a:latin typeface="+mn-lt"/>
                <a:ea typeface="+mn-ea"/>
              </a:rPr>
              <a:t>1→3→4→2→1</a:t>
            </a:r>
            <a:r>
              <a:rPr lang="zh-CN" altLang="en-US" sz="3200" b="1" dirty="0">
                <a:latin typeface="+mn-lt"/>
                <a:ea typeface="+mn-ea"/>
              </a:rPr>
              <a:t>。</a:t>
            </a:r>
          </a:p>
        </p:txBody>
      </p:sp>
    </p:spTree>
    <p:extLst>
      <p:ext uri="{BB962C8B-B14F-4D97-AF65-F5344CB8AC3E}">
        <p14:creationId xmlns:p14="http://schemas.microsoft.com/office/powerpoint/2010/main" val="2740407886"/>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内容占位符 3">
            <a:extLst>
              <a:ext uri="{FF2B5EF4-FFF2-40B4-BE49-F238E27FC236}">
                <a16:creationId xmlns:a16="http://schemas.microsoft.com/office/drawing/2014/main" id="{7DF322B7-968A-1992-4187-A2F51EB73E82}"/>
              </a:ext>
            </a:extLst>
          </p:cNvPr>
          <p:cNvSpPr>
            <a:spLocks noGrp="1"/>
          </p:cNvSpPr>
          <p:nvPr>
            <p:ph idx="1"/>
          </p:nvPr>
        </p:nvSpPr>
        <p:spPr>
          <a:xfrm>
            <a:off x="457200" y="1166018"/>
            <a:ext cx="8229600" cy="4525963"/>
          </a:xfrm>
        </p:spPr>
        <p:txBody>
          <a:bodyPr/>
          <a:lstStyle/>
          <a:p>
            <a:pPr marL="0" indent="0">
              <a:buNone/>
            </a:pPr>
            <a:r>
              <a:rPr lang="zh-CN" altLang="en-US" dirty="0"/>
              <a:t>旅行售货员问题的分析过程中可知，与回溯法不同，分支限界法首先扩展解空间 树中的上层结点，并采用限界函数，这样就有利于进行大范围剪枝。同时，根据限界函数不断 调整搜索方向，选择最有可能取得最优解的子树优先进行搜索。所以，如果选择了结点的合理 扩展顺序以及设计了一个好的限界函数，分支界限法可以快速得到问题的解。</a:t>
            </a:r>
          </a:p>
        </p:txBody>
      </p:sp>
    </p:spTree>
    <p:extLst>
      <p:ext uri="{BB962C8B-B14F-4D97-AF65-F5344CB8AC3E}">
        <p14:creationId xmlns:p14="http://schemas.microsoft.com/office/powerpoint/2010/main" val="473444560"/>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id="{4DA766C3-089E-9923-5E55-BCEC07CFA1A8}"/>
              </a:ext>
            </a:extLst>
          </p:cNvPr>
          <p:cNvSpPr>
            <a:spLocks noGrp="1"/>
          </p:cNvSpPr>
          <p:nvPr>
            <p:ph idx="1"/>
          </p:nvPr>
        </p:nvSpPr>
        <p:spPr>
          <a:xfrm>
            <a:off x="457200" y="548680"/>
            <a:ext cx="8229600" cy="4525963"/>
          </a:xfrm>
        </p:spPr>
        <p:txBody>
          <a:bodyPr/>
          <a:lstStyle/>
          <a:p>
            <a:pPr marL="0" indent="0">
              <a:buNone/>
            </a:pPr>
            <a:r>
              <a:rPr lang="zh-CN" altLang="en-US" sz="2800" dirty="0"/>
              <a:t>但是分支限界法可以快速得到问题的解是以付出一定代价为基础的： </a:t>
            </a:r>
            <a:endParaRPr lang="en-US" altLang="zh-CN" sz="2800" dirty="0"/>
          </a:p>
          <a:p>
            <a:r>
              <a:rPr lang="zh-CN" altLang="en-US" sz="2800" dirty="0"/>
              <a:t>（</a:t>
            </a:r>
            <a:r>
              <a:rPr lang="en-US" altLang="zh-CN" sz="2800" dirty="0"/>
              <a:t>1</a:t>
            </a:r>
            <a:r>
              <a:rPr lang="zh-CN" altLang="en-US" sz="2800" dirty="0"/>
              <a:t>）一个好的限界函数通常需要花费更多的时间计算相应的目标函数值，而且对于具体 的问题实例，通常需要进行大量实验，才能找到一个好的限界函数。 </a:t>
            </a:r>
            <a:endParaRPr lang="en-US" altLang="zh-CN" sz="2800" dirty="0"/>
          </a:p>
          <a:p>
            <a:r>
              <a:rPr lang="zh-CN" altLang="en-US" sz="2800" dirty="0"/>
              <a:t>（</a:t>
            </a:r>
            <a:r>
              <a:rPr lang="en-US" altLang="zh-CN" sz="2800" dirty="0"/>
              <a:t>2</a:t>
            </a:r>
            <a:r>
              <a:rPr lang="zh-CN" altLang="en-US" sz="2800" dirty="0"/>
              <a:t>）由于分支限界法对解空间树中结点的处理是跳跃式的，因此，在搜索到某个叶子 结点得到最优值时，为了从该叶子结点求出对应最优解中的各个分量，需要保存每个扩展 结点到根结点的路径，或者在搜索过程中构建已经搜索过的树结构，这使得算法的设计较 为复杂。 </a:t>
            </a:r>
          </a:p>
        </p:txBody>
      </p:sp>
    </p:spTree>
    <p:extLst>
      <p:ext uri="{BB962C8B-B14F-4D97-AF65-F5344CB8AC3E}">
        <p14:creationId xmlns:p14="http://schemas.microsoft.com/office/powerpoint/2010/main" val="4174431591"/>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CB6E858-8559-510A-1AAF-851F039CF804}"/>
              </a:ext>
            </a:extLst>
          </p:cNvPr>
          <p:cNvSpPr>
            <a:spLocks noGrp="1"/>
          </p:cNvSpPr>
          <p:nvPr>
            <p:ph type="title"/>
          </p:nvPr>
        </p:nvSpPr>
        <p:spPr>
          <a:xfrm>
            <a:off x="457200" y="160337"/>
            <a:ext cx="8229600" cy="1143000"/>
          </a:xfrm>
        </p:spPr>
        <p:txBody>
          <a:bodyPr/>
          <a:lstStyle/>
          <a:p>
            <a:r>
              <a:rPr lang="en-US" altLang="zh-CN" dirty="0"/>
              <a:t>7.2 </a:t>
            </a:r>
            <a:r>
              <a:rPr lang="zh-CN" altLang="en-US" dirty="0"/>
              <a:t>单源最短路径问题</a:t>
            </a:r>
          </a:p>
        </p:txBody>
      </p:sp>
      <p:sp>
        <p:nvSpPr>
          <p:cNvPr id="3" name="内容占位符 2">
            <a:extLst>
              <a:ext uri="{FF2B5EF4-FFF2-40B4-BE49-F238E27FC236}">
                <a16:creationId xmlns:a16="http://schemas.microsoft.com/office/drawing/2014/main" id="{3866261B-B29D-6C67-D0C9-8C711F1129E7}"/>
              </a:ext>
            </a:extLst>
          </p:cNvPr>
          <p:cNvSpPr>
            <a:spLocks noGrp="1"/>
          </p:cNvSpPr>
          <p:nvPr>
            <p:ph idx="1"/>
          </p:nvPr>
        </p:nvSpPr>
        <p:spPr>
          <a:xfrm>
            <a:off x="457200" y="1303337"/>
            <a:ext cx="8229600" cy="4525963"/>
          </a:xfrm>
        </p:spPr>
        <p:txBody>
          <a:bodyPr/>
          <a:lstStyle/>
          <a:p>
            <a:pPr marL="0" indent="0">
              <a:buNone/>
            </a:pPr>
            <a:r>
              <a:rPr lang="en-US" altLang="zh-CN" dirty="0"/>
              <a:t>1.</a:t>
            </a:r>
            <a:r>
              <a:rPr lang="zh-CN" altLang="en-US" dirty="0"/>
              <a:t>问题描述：在所给的有向图 </a:t>
            </a:r>
            <a:r>
              <a:rPr lang="en-US" altLang="zh-CN" dirty="0"/>
              <a:t>G </a:t>
            </a:r>
            <a:r>
              <a:rPr lang="zh-CN" altLang="en-US" dirty="0"/>
              <a:t>中，每一边都有一个非负边权。求图 </a:t>
            </a:r>
            <a:r>
              <a:rPr lang="en-US" altLang="zh-CN" dirty="0"/>
              <a:t>G </a:t>
            </a:r>
            <a:r>
              <a:rPr lang="zh-CN" altLang="en-US" dirty="0"/>
              <a:t>中从源顶点 </a:t>
            </a:r>
            <a:r>
              <a:rPr lang="en-US" altLang="zh-CN" dirty="0"/>
              <a:t>S </a:t>
            </a:r>
            <a:r>
              <a:rPr lang="zh-CN" altLang="en-US" dirty="0"/>
              <a:t>到目标顶点 </a:t>
            </a:r>
            <a:r>
              <a:rPr lang="en-US" altLang="zh-CN" dirty="0"/>
              <a:t>T </a:t>
            </a:r>
            <a:r>
              <a:rPr lang="zh-CN" altLang="en-US" dirty="0"/>
              <a:t>之间的最短路径。</a:t>
            </a:r>
          </a:p>
        </p:txBody>
      </p:sp>
      <p:sp>
        <p:nvSpPr>
          <p:cNvPr id="45" name="椭圆 44">
            <a:extLst>
              <a:ext uri="{FF2B5EF4-FFF2-40B4-BE49-F238E27FC236}">
                <a16:creationId xmlns:a16="http://schemas.microsoft.com/office/drawing/2014/main" id="{209CBAA4-A74D-FB79-BFD1-1E9FE3B32E5A}"/>
              </a:ext>
            </a:extLst>
          </p:cNvPr>
          <p:cNvSpPr/>
          <p:nvPr/>
        </p:nvSpPr>
        <p:spPr>
          <a:xfrm>
            <a:off x="991597" y="4266713"/>
            <a:ext cx="432048" cy="432048"/>
          </a:xfrm>
          <a:prstGeom prst="ellipse">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solidFill>
                  <a:schemeClr val="tx1"/>
                </a:solidFill>
                <a:latin typeface="Times New Roman" pitchFamily="18" charset="0"/>
                <a:cs typeface="Times New Roman" pitchFamily="18" charset="0"/>
              </a:rPr>
              <a:t>S</a:t>
            </a:r>
            <a:endParaRPr lang="zh-CN" altLang="en-US" sz="2400" dirty="0">
              <a:solidFill>
                <a:schemeClr val="tx1"/>
              </a:solidFill>
              <a:latin typeface="Times New Roman" pitchFamily="18" charset="0"/>
              <a:cs typeface="Times New Roman" pitchFamily="18" charset="0"/>
            </a:endParaRPr>
          </a:p>
        </p:txBody>
      </p:sp>
      <p:sp>
        <p:nvSpPr>
          <p:cNvPr id="46" name="椭圆 45">
            <a:extLst>
              <a:ext uri="{FF2B5EF4-FFF2-40B4-BE49-F238E27FC236}">
                <a16:creationId xmlns:a16="http://schemas.microsoft.com/office/drawing/2014/main" id="{36B1D07D-D3AD-C58F-8839-99D7CC04348F}"/>
              </a:ext>
            </a:extLst>
          </p:cNvPr>
          <p:cNvSpPr/>
          <p:nvPr/>
        </p:nvSpPr>
        <p:spPr>
          <a:xfrm>
            <a:off x="2863805" y="3200136"/>
            <a:ext cx="432048" cy="432048"/>
          </a:xfrm>
          <a:prstGeom prst="ellipse">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solidFill>
                  <a:schemeClr val="tx1"/>
                </a:solidFill>
                <a:latin typeface="Times New Roman" pitchFamily="18" charset="0"/>
                <a:cs typeface="Times New Roman" pitchFamily="18" charset="0"/>
              </a:rPr>
              <a:t>A</a:t>
            </a:r>
            <a:endParaRPr lang="zh-CN" altLang="en-US" sz="2400" dirty="0">
              <a:solidFill>
                <a:schemeClr val="tx1"/>
              </a:solidFill>
              <a:latin typeface="Times New Roman" pitchFamily="18" charset="0"/>
              <a:cs typeface="Times New Roman" pitchFamily="18" charset="0"/>
            </a:endParaRPr>
          </a:p>
        </p:txBody>
      </p:sp>
      <p:sp>
        <p:nvSpPr>
          <p:cNvPr id="47" name="椭圆 46">
            <a:extLst>
              <a:ext uri="{FF2B5EF4-FFF2-40B4-BE49-F238E27FC236}">
                <a16:creationId xmlns:a16="http://schemas.microsoft.com/office/drawing/2014/main" id="{9AA81409-127C-32A1-E64D-D66239367091}"/>
              </a:ext>
            </a:extLst>
          </p:cNvPr>
          <p:cNvSpPr/>
          <p:nvPr/>
        </p:nvSpPr>
        <p:spPr>
          <a:xfrm>
            <a:off x="2863805" y="4266713"/>
            <a:ext cx="432048" cy="432048"/>
          </a:xfrm>
          <a:prstGeom prst="ellipse">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solidFill>
                  <a:schemeClr val="tx1"/>
                </a:solidFill>
                <a:latin typeface="Times New Roman" pitchFamily="18" charset="0"/>
                <a:cs typeface="Times New Roman" pitchFamily="18" charset="0"/>
              </a:rPr>
              <a:t>B</a:t>
            </a:r>
            <a:endParaRPr lang="zh-CN" altLang="en-US" sz="2400" dirty="0">
              <a:solidFill>
                <a:schemeClr val="tx1"/>
              </a:solidFill>
              <a:latin typeface="Times New Roman" pitchFamily="18" charset="0"/>
              <a:cs typeface="Times New Roman" pitchFamily="18" charset="0"/>
            </a:endParaRPr>
          </a:p>
        </p:txBody>
      </p:sp>
      <p:sp>
        <p:nvSpPr>
          <p:cNvPr id="48" name="椭圆 47">
            <a:extLst>
              <a:ext uri="{FF2B5EF4-FFF2-40B4-BE49-F238E27FC236}">
                <a16:creationId xmlns:a16="http://schemas.microsoft.com/office/drawing/2014/main" id="{6CC8D26C-9561-2073-8772-30AB62E29926}"/>
              </a:ext>
            </a:extLst>
          </p:cNvPr>
          <p:cNvSpPr/>
          <p:nvPr/>
        </p:nvSpPr>
        <p:spPr>
          <a:xfrm>
            <a:off x="2863805" y="5396987"/>
            <a:ext cx="432048" cy="432048"/>
          </a:xfrm>
          <a:prstGeom prst="ellipse">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solidFill>
                  <a:schemeClr val="tx1"/>
                </a:solidFill>
                <a:latin typeface="Times New Roman" pitchFamily="18" charset="0"/>
                <a:cs typeface="Times New Roman" pitchFamily="18" charset="0"/>
              </a:rPr>
              <a:t>C</a:t>
            </a:r>
            <a:endParaRPr lang="zh-CN" altLang="en-US" sz="2400" dirty="0">
              <a:solidFill>
                <a:schemeClr val="tx1"/>
              </a:solidFill>
              <a:latin typeface="Times New Roman" pitchFamily="18" charset="0"/>
              <a:cs typeface="Times New Roman" pitchFamily="18" charset="0"/>
            </a:endParaRPr>
          </a:p>
        </p:txBody>
      </p:sp>
      <p:sp>
        <p:nvSpPr>
          <p:cNvPr id="49" name="椭圆 48">
            <a:extLst>
              <a:ext uri="{FF2B5EF4-FFF2-40B4-BE49-F238E27FC236}">
                <a16:creationId xmlns:a16="http://schemas.microsoft.com/office/drawing/2014/main" id="{889FC1B5-6697-66FB-867E-C69680A277C8}"/>
              </a:ext>
            </a:extLst>
          </p:cNvPr>
          <p:cNvSpPr/>
          <p:nvPr/>
        </p:nvSpPr>
        <p:spPr>
          <a:xfrm>
            <a:off x="4736013" y="4266713"/>
            <a:ext cx="432048" cy="432048"/>
          </a:xfrm>
          <a:prstGeom prst="ellipse">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solidFill>
                  <a:schemeClr val="tx1"/>
                </a:solidFill>
                <a:latin typeface="Times New Roman" pitchFamily="18" charset="0"/>
                <a:cs typeface="Times New Roman" pitchFamily="18" charset="0"/>
              </a:rPr>
              <a:t>E</a:t>
            </a:r>
            <a:endParaRPr lang="zh-CN" altLang="en-US" sz="2400" dirty="0">
              <a:solidFill>
                <a:schemeClr val="tx1"/>
              </a:solidFill>
              <a:latin typeface="Times New Roman" pitchFamily="18" charset="0"/>
              <a:cs typeface="Times New Roman" pitchFamily="18" charset="0"/>
            </a:endParaRPr>
          </a:p>
        </p:txBody>
      </p:sp>
      <p:sp>
        <p:nvSpPr>
          <p:cNvPr id="50" name="椭圆 49">
            <a:extLst>
              <a:ext uri="{FF2B5EF4-FFF2-40B4-BE49-F238E27FC236}">
                <a16:creationId xmlns:a16="http://schemas.microsoft.com/office/drawing/2014/main" id="{1CD940B0-F43D-9694-9353-AB174C42BB28}"/>
              </a:ext>
            </a:extLst>
          </p:cNvPr>
          <p:cNvSpPr/>
          <p:nvPr/>
        </p:nvSpPr>
        <p:spPr>
          <a:xfrm>
            <a:off x="4736013" y="5396987"/>
            <a:ext cx="432048" cy="432048"/>
          </a:xfrm>
          <a:prstGeom prst="ellipse">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solidFill>
                  <a:schemeClr val="tx1"/>
                </a:solidFill>
                <a:latin typeface="Times New Roman" pitchFamily="18" charset="0"/>
                <a:cs typeface="Times New Roman" pitchFamily="18" charset="0"/>
              </a:rPr>
              <a:t>F</a:t>
            </a:r>
            <a:endParaRPr lang="zh-CN" altLang="en-US" sz="2400" dirty="0">
              <a:solidFill>
                <a:schemeClr val="tx1"/>
              </a:solidFill>
              <a:latin typeface="Times New Roman" pitchFamily="18" charset="0"/>
              <a:cs typeface="Times New Roman" pitchFamily="18" charset="0"/>
            </a:endParaRPr>
          </a:p>
        </p:txBody>
      </p:sp>
      <p:sp>
        <p:nvSpPr>
          <p:cNvPr id="51" name="椭圆 50">
            <a:extLst>
              <a:ext uri="{FF2B5EF4-FFF2-40B4-BE49-F238E27FC236}">
                <a16:creationId xmlns:a16="http://schemas.microsoft.com/office/drawing/2014/main" id="{F36CC31C-5B6B-46CF-A2CE-19D37BF100C4}"/>
              </a:ext>
            </a:extLst>
          </p:cNvPr>
          <p:cNvSpPr/>
          <p:nvPr/>
        </p:nvSpPr>
        <p:spPr>
          <a:xfrm>
            <a:off x="7616333" y="4139465"/>
            <a:ext cx="432048" cy="432048"/>
          </a:xfrm>
          <a:prstGeom prst="ellipse">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solidFill>
                  <a:schemeClr val="tx1"/>
                </a:solidFill>
                <a:latin typeface="Times New Roman" pitchFamily="18" charset="0"/>
                <a:cs typeface="Times New Roman" pitchFamily="18" charset="0"/>
              </a:rPr>
              <a:t>T</a:t>
            </a:r>
            <a:endParaRPr lang="zh-CN" altLang="en-US" sz="2400" dirty="0">
              <a:solidFill>
                <a:schemeClr val="tx1"/>
              </a:solidFill>
              <a:latin typeface="Times New Roman" pitchFamily="18" charset="0"/>
              <a:cs typeface="Times New Roman" pitchFamily="18" charset="0"/>
            </a:endParaRPr>
          </a:p>
        </p:txBody>
      </p:sp>
      <p:sp>
        <p:nvSpPr>
          <p:cNvPr id="52" name="椭圆 51">
            <a:extLst>
              <a:ext uri="{FF2B5EF4-FFF2-40B4-BE49-F238E27FC236}">
                <a16:creationId xmlns:a16="http://schemas.microsoft.com/office/drawing/2014/main" id="{1D301B73-4251-CF9E-F02D-6265FE7688D3}"/>
              </a:ext>
            </a:extLst>
          </p:cNvPr>
          <p:cNvSpPr/>
          <p:nvPr/>
        </p:nvSpPr>
        <p:spPr>
          <a:xfrm>
            <a:off x="4736013" y="3200136"/>
            <a:ext cx="432048" cy="432048"/>
          </a:xfrm>
          <a:prstGeom prst="ellipse">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solidFill>
                  <a:schemeClr val="tx1"/>
                </a:solidFill>
                <a:latin typeface="Times New Roman" pitchFamily="18" charset="0"/>
                <a:cs typeface="Times New Roman" pitchFamily="18" charset="0"/>
              </a:rPr>
              <a:t>D</a:t>
            </a:r>
            <a:endParaRPr lang="zh-CN" altLang="en-US" sz="2400" dirty="0">
              <a:solidFill>
                <a:schemeClr val="tx1"/>
              </a:solidFill>
              <a:latin typeface="Times New Roman" pitchFamily="18" charset="0"/>
              <a:cs typeface="Times New Roman" pitchFamily="18" charset="0"/>
            </a:endParaRPr>
          </a:p>
        </p:txBody>
      </p:sp>
      <p:sp>
        <p:nvSpPr>
          <p:cNvPr id="53" name="椭圆 52">
            <a:extLst>
              <a:ext uri="{FF2B5EF4-FFF2-40B4-BE49-F238E27FC236}">
                <a16:creationId xmlns:a16="http://schemas.microsoft.com/office/drawing/2014/main" id="{053014F8-B45A-1502-3AF8-3016039AD7D4}"/>
              </a:ext>
            </a:extLst>
          </p:cNvPr>
          <p:cNvSpPr/>
          <p:nvPr/>
        </p:nvSpPr>
        <p:spPr>
          <a:xfrm>
            <a:off x="6608221" y="5396987"/>
            <a:ext cx="432048" cy="432048"/>
          </a:xfrm>
          <a:prstGeom prst="ellipse">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solidFill>
                  <a:schemeClr val="tx1"/>
                </a:solidFill>
                <a:latin typeface="Times New Roman" pitchFamily="18" charset="0"/>
                <a:cs typeface="Times New Roman" pitchFamily="18" charset="0"/>
              </a:rPr>
              <a:t>J</a:t>
            </a:r>
            <a:endParaRPr lang="zh-CN" altLang="en-US" sz="2400" dirty="0">
              <a:solidFill>
                <a:schemeClr val="tx1"/>
              </a:solidFill>
              <a:latin typeface="Times New Roman" pitchFamily="18" charset="0"/>
              <a:cs typeface="Times New Roman" pitchFamily="18" charset="0"/>
            </a:endParaRPr>
          </a:p>
        </p:txBody>
      </p:sp>
      <p:cxnSp>
        <p:nvCxnSpPr>
          <p:cNvPr id="54" name="直接箭头连接符 53">
            <a:extLst>
              <a:ext uri="{FF2B5EF4-FFF2-40B4-BE49-F238E27FC236}">
                <a16:creationId xmlns:a16="http://schemas.microsoft.com/office/drawing/2014/main" id="{E9193BE6-CB42-7E62-C129-AEF11AEE1DD4}"/>
              </a:ext>
            </a:extLst>
          </p:cNvPr>
          <p:cNvCxnSpPr>
            <a:stCxn id="45" idx="7"/>
            <a:endCxn id="46" idx="3"/>
          </p:cNvCxnSpPr>
          <p:nvPr/>
        </p:nvCxnSpPr>
        <p:spPr>
          <a:xfrm flipV="1">
            <a:off x="1360373" y="3568912"/>
            <a:ext cx="1566704" cy="761073"/>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55" name="直接箭头连接符 54">
            <a:extLst>
              <a:ext uri="{FF2B5EF4-FFF2-40B4-BE49-F238E27FC236}">
                <a16:creationId xmlns:a16="http://schemas.microsoft.com/office/drawing/2014/main" id="{2AADFF4F-4CBE-CBDE-47D3-4E3B603A3386}"/>
              </a:ext>
            </a:extLst>
          </p:cNvPr>
          <p:cNvCxnSpPr>
            <a:stCxn id="45" idx="6"/>
            <a:endCxn id="47" idx="2"/>
          </p:cNvCxnSpPr>
          <p:nvPr/>
        </p:nvCxnSpPr>
        <p:spPr>
          <a:xfrm>
            <a:off x="1423645" y="4482737"/>
            <a:ext cx="1440160" cy="0"/>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56" name="直接箭头连接符 55">
            <a:extLst>
              <a:ext uri="{FF2B5EF4-FFF2-40B4-BE49-F238E27FC236}">
                <a16:creationId xmlns:a16="http://schemas.microsoft.com/office/drawing/2014/main" id="{A17D6C62-DCF4-DB35-B26D-01D1588C7597}"/>
              </a:ext>
            </a:extLst>
          </p:cNvPr>
          <p:cNvCxnSpPr>
            <a:stCxn id="45" idx="5"/>
          </p:cNvCxnSpPr>
          <p:nvPr/>
        </p:nvCxnSpPr>
        <p:spPr>
          <a:xfrm>
            <a:off x="1360373" y="4635489"/>
            <a:ext cx="1503432" cy="97752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57" name="直接箭头连接符 56">
            <a:extLst>
              <a:ext uri="{FF2B5EF4-FFF2-40B4-BE49-F238E27FC236}">
                <a16:creationId xmlns:a16="http://schemas.microsoft.com/office/drawing/2014/main" id="{B58AD62C-1671-8EF3-D1FD-77E689930CEC}"/>
              </a:ext>
            </a:extLst>
          </p:cNvPr>
          <p:cNvCxnSpPr>
            <a:stCxn id="46" idx="4"/>
            <a:endCxn id="47" idx="0"/>
          </p:cNvCxnSpPr>
          <p:nvPr/>
        </p:nvCxnSpPr>
        <p:spPr>
          <a:xfrm>
            <a:off x="3079829" y="3632184"/>
            <a:ext cx="0" cy="634529"/>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58" name="直接箭头连接符 57">
            <a:extLst>
              <a:ext uri="{FF2B5EF4-FFF2-40B4-BE49-F238E27FC236}">
                <a16:creationId xmlns:a16="http://schemas.microsoft.com/office/drawing/2014/main" id="{69169C0C-35A1-DB73-A0F7-8791BBA432DE}"/>
              </a:ext>
            </a:extLst>
          </p:cNvPr>
          <p:cNvCxnSpPr>
            <a:stCxn id="46" idx="6"/>
            <a:endCxn id="52" idx="2"/>
          </p:cNvCxnSpPr>
          <p:nvPr/>
        </p:nvCxnSpPr>
        <p:spPr>
          <a:xfrm>
            <a:off x="3295853" y="3416160"/>
            <a:ext cx="1440160" cy="0"/>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59" name="直接箭头连接符 58">
            <a:extLst>
              <a:ext uri="{FF2B5EF4-FFF2-40B4-BE49-F238E27FC236}">
                <a16:creationId xmlns:a16="http://schemas.microsoft.com/office/drawing/2014/main" id="{BD7B440F-C7FB-E0A1-E7CA-284186D378B3}"/>
              </a:ext>
            </a:extLst>
          </p:cNvPr>
          <p:cNvCxnSpPr/>
          <p:nvPr/>
        </p:nvCxnSpPr>
        <p:spPr>
          <a:xfrm>
            <a:off x="3295853" y="4483927"/>
            <a:ext cx="1440160" cy="0"/>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60" name="直接箭头连接符 59">
            <a:extLst>
              <a:ext uri="{FF2B5EF4-FFF2-40B4-BE49-F238E27FC236}">
                <a16:creationId xmlns:a16="http://schemas.microsoft.com/office/drawing/2014/main" id="{D3321652-1A0F-08CC-7934-0B81EEC1972A}"/>
              </a:ext>
            </a:extLst>
          </p:cNvPr>
          <p:cNvCxnSpPr>
            <a:stCxn id="49" idx="6"/>
            <a:endCxn id="51" idx="2"/>
          </p:cNvCxnSpPr>
          <p:nvPr/>
        </p:nvCxnSpPr>
        <p:spPr>
          <a:xfrm flipV="1">
            <a:off x="5168061" y="4355489"/>
            <a:ext cx="2448272" cy="127248"/>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61" name="直接箭头连接符 60">
            <a:extLst>
              <a:ext uri="{FF2B5EF4-FFF2-40B4-BE49-F238E27FC236}">
                <a16:creationId xmlns:a16="http://schemas.microsoft.com/office/drawing/2014/main" id="{09E8277D-936D-ED64-F74D-A8F3855ABE2B}"/>
              </a:ext>
            </a:extLst>
          </p:cNvPr>
          <p:cNvCxnSpPr/>
          <p:nvPr/>
        </p:nvCxnSpPr>
        <p:spPr>
          <a:xfrm>
            <a:off x="3295853" y="5613011"/>
            <a:ext cx="1440160" cy="0"/>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62" name="直接箭头连接符 61">
            <a:extLst>
              <a:ext uri="{FF2B5EF4-FFF2-40B4-BE49-F238E27FC236}">
                <a16:creationId xmlns:a16="http://schemas.microsoft.com/office/drawing/2014/main" id="{FC49F0F3-D543-56A7-729B-21025174D9E6}"/>
              </a:ext>
            </a:extLst>
          </p:cNvPr>
          <p:cNvCxnSpPr/>
          <p:nvPr/>
        </p:nvCxnSpPr>
        <p:spPr>
          <a:xfrm>
            <a:off x="5168061" y="5613011"/>
            <a:ext cx="1440160" cy="0"/>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63" name="直接箭头连接符 62">
            <a:extLst>
              <a:ext uri="{FF2B5EF4-FFF2-40B4-BE49-F238E27FC236}">
                <a16:creationId xmlns:a16="http://schemas.microsoft.com/office/drawing/2014/main" id="{FC965AA5-E8DC-7D97-A429-FDB1BFA9D0A4}"/>
              </a:ext>
            </a:extLst>
          </p:cNvPr>
          <p:cNvCxnSpPr>
            <a:stCxn id="50" idx="7"/>
            <a:endCxn id="51" idx="3"/>
          </p:cNvCxnSpPr>
          <p:nvPr/>
        </p:nvCxnSpPr>
        <p:spPr>
          <a:xfrm flipV="1">
            <a:off x="5104789" y="4508241"/>
            <a:ext cx="2574816" cy="952018"/>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64" name="直接箭头连接符 63">
            <a:extLst>
              <a:ext uri="{FF2B5EF4-FFF2-40B4-BE49-F238E27FC236}">
                <a16:creationId xmlns:a16="http://schemas.microsoft.com/office/drawing/2014/main" id="{E4446D26-1E80-73E1-89C0-D9E40BCD62B5}"/>
              </a:ext>
            </a:extLst>
          </p:cNvPr>
          <p:cNvCxnSpPr>
            <a:stCxn id="47" idx="4"/>
            <a:endCxn id="48" idx="0"/>
          </p:cNvCxnSpPr>
          <p:nvPr/>
        </p:nvCxnSpPr>
        <p:spPr>
          <a:xfrm>
            <a:off x="3079829" y="4698761"/>
            <a:ext cx="0" cy="698226"/>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65" name="直接箭头连接符 64">
            <a:extLst>
              <a:ext uri="{FF2B5EF4-FFF2-40B4-BE49-F238E27FC236}">
                <a16:creationId xmlns:a16="http://schemas.microsoft.com/office/drawing/2014/main" id="{29AB536A-9CB2-EBDC-2D75-86D16C8365C9}"/>
              </a:ext>
            </a:extLst>
          </p:cNvPr>
          <p:cNvCxnSpPr>
            <a:stCxn id="52" idx="4"/>
            <a:endCxn id="49" idx="0"/>
          </p:cNvCxnSpPr>
          <p:nvPr/>
        </p:nvCxnSpPr>
        <p:spPr>
          <a:xfrm>
            <a:off x="4952037" y="3632184"/>
            <a:ext cx="0" cy="634529"/>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66" name="直接箭头连接符 65">
            <a:extLst>
              <a:ext uri="{FF2B5EF4-FFF2-40B4-BE49-F238E27FC236}">
                <a16:creationId xmlns:a16="http://schemas.microsoft.com/office/drawing/2014/main" id="{C04E843D-0D11-904D-E1F4-B35F20E77DD4}"/>
              </a:ext>
            </a:extLst>
          </p:cNvPr>
          <p:cNvCxnSpPr>
            <a:stCxn id="52" idx="5"/>
            <a:endCxn id="51" idx="1"/>
          </p:cNvCxnSpPr>
          <p:nvPr/>
        </p:nvCxnSpPr>
        <p:spPr>
          <a:xfrm>
            <a:off x="5104789" y="3568912"/>
            <a:ext cx="2574816" cy="633825"/>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67" name="直接箭头连接符 66">
            <a:extLst>
              <a:ext uri="{FF2B5EF4-FFF2-40B4-BE49-F238E27FC236}">
                <a16:creationId xmlns:a16="http://schemas.microsoft.com/office/drawing/2014/main" id="{432E275F-EF5C-817D-7AD4-96ECCE0C09CF}"/>
              </a:ext>
            </a:extLst>
          </p:cNvPr>
          <p:cNvCxnSpPr>
            <a:stCxn id="49" idx="4"/>
          </p:cNvCxnSpPr>
          <p:nvPr/>
        </p:nvCxnSpPr>
        <p:spPr>
          <a:xfrm>
            <a:off x="4952037" y="4698761"/>
            <a:ext cx="0" cy="698226"/>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68" name="直接箭头连接符 67">
            <a:extLst>
              <a:ext uri="{FF2B5EF4-FFF2-40B4-BE49-F238E27FC236}">
                <a16:creationId xmlns:a16="http://schemas.microsoft.com/office/drawing/2014/main" id="{2031907D-1380-7594-2891-00095F6B8459}"/>
              </a:ext>
            </a:extLst>
          </p:cNvPr>
          <p:cNvCxnSpPr>
            <a:stCxn id="53" idx="0"/>
            <a:endCxn id="51" idx="4"/>
          </p:cNvCxnSpPr>
          <p:nvPr/>
        </p:nvCxnSpPr>
        <p:spPr>
          <a:xfrm flipV="1">
            <a:off x="6824245" y="4571513"/>
            <a:ext cx="1008112" cy="825474"/>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sp>
        <p:nvSpPr>
          <p:cNvPr id="69" name="TextBox 45">
            <a:extLst>
              <a:ext uri="{FF2B5EF4-FFF2-40B4-BE49-F238E27FC236}">
                <a16:creationId xmlns:a16="http://schemas.microsoft.com/office/drawing/2014/main" id="{5C3A955A-D5BD-19AE-AAED-8D68D17DEEF2}"/>
              </a:ext>
            </a:extLst>
          </p:cNvPr>
          <p:cNvSpPr txBox="1"/>
          <p:nvPr/>
        </p:nvSpPr>
        <p:spPr>
          <a:xfrm>
            <a:off x="1711677" y="3739355"/>
            <a:ext cx="432048" cy="400110"/>
          </a:xfrm>
          <a:prstGeom prst="rect">
            <a:avLst/>
          </a:prstGeom>
          <a:noFill/>
        </p:spPr>
        <p:txBody>
          <a:bodyPr wrap="square" rtlCol="0">
            <a:spAutoFit/>
          </a:bodyPr>
          <a:lstStyle/>
          <a:p>
            <a:r>
              <a:rPr lang="en-US" altLang="zh-CN" sz="2000" dirty="0">
                <a:latin typeface="Times New Roman" pitchFamily="18" charset="0"/>
                <a:cs typeface="Times New Roman" pitchFamily="18" charset="0"/>
              </a:rPr>
              <a:t>2</a:t>
            </a:r>
            <a:endParaRPr lang="zh-CN" altLang="en-US" sz="2000" dirty="0">
              <a:latin typeface="Times New Roman" pitchFamily="18" charset="0"/>
              <a:cs typeface="Times New Roman" pitchFamily="18" charset="0"/>
            </a:endParaRPr>
          </a:p>
        </p:txBody>
      </p:sp>
      <p:sp>
        <p:nvSpPr>
          <p:cNvPr id="70" name="TextBox 46">
            <a:extLst>
              <a:ext uri="{FF2B5EF4-FFF2-40B4-BE49-F238E27FC236}">
                <a16:creationId xmlns:a16="http://schemas.microsoft.com/office/drawing/2014/main" id="{5CA04B85-87D2-2450-52C2-E2F4E60E1EB1}"/>
              </a:ext>
            </a:extLst>
          </p:cNvPr>
          <p:cNvSpPr txBox="1"/>
          <p:nvPr/>
        </p:nvSpPr>
        <p:spPr>
          <a:xfrm>
            <a:off x="2042423" y="4171403"/>
            <a:ext cx="432048" cy="400110"/>
          </a:xfrm>
          <a:prstGeom prst="rect">
            <a:avLst/>
          </a:prstGeom>
          <a:noFill/>
        </p:spPr>
        <p:txBody>
          <a:bodyPr wrap="square" rtlCol="0">
            <a:spAutoFit/>
          </a:bodyPr>
          <a:lstStyle/>
          <a:p>
            <a:r>
              <a:rPr lang="en-US" altLang="zh-CN" sz="2000" dirty="0">
                <a:latin typeface="Times New Roman" pitchFamily="18" charset="0"/>
                <a:cs typeface="Times New Roman" pitchFamily="18" charset="0"/>
              </a:rPr>
              <a:t>3</a:t>
            </a:r>
            <a:endParaRPr lang="zh-CN" altLang="en-US" sz="2000" dirty="0">
              <a:latin typeface="Times New Roman" pitchFamily="18" charset="0"/>
              <a:cs typeface="Times New Roman" pitchFamily="18" charset="0"/>
            </a:endParaRPr>
          </a:p>
        </p:txBody>
      </p:sp>
      <p:sp>
        <p:nvSpPr>
          <p:cNvPr id="71" name="TextBox 47">
            <a:extLst>
              <a:ext uri="{FF2B5EF4-FFF2-40B4-BE49-F238E27FC236}">
                <a16:creationId xmlns:a16="http://schemas.microsoft.com/office/drawing/2014/main" id="{313F1AF3-767F-B856-B1B1-435D5E8E8FB8}"/>
              </a:ext>
            </a:extLst>
          </p:cNvPr>
          <p:cNvSpPr txBox="1"/>
          <p:nvPr/>
        </p:nvSpPr>
        <p:spPr>
          <a:xfrm>
            <a:off x="1783685" y="4643521"/>
            <a:ext cx="432048" cy="400110"/>
          </a:xfrm>
          <a:prstGeom prst="rect">
            <a:avLst/>
          </a:prstGeom>
          <a:noFill/>
        </p:spPr>
        <p:txBody>
          <a:bodyPr wrap="square" rtlCol="0">
            <a:spAutoFit/>
          </a:bodyPr>
          <a:lstStyle/>
          <a:p>
            <a:r>
              <a:rPr lang="en-US" altLang="zh-CN" sz="2000" dirty="0">
                <a:latin typeface="Times New Roman" pitchFamily="18" charset="0"/>
                <a:cs typeface="Times New Roman" pitchFamily="18" charset="0"/>
              </a:rPr>
              <a:t>4</a:t>
            </a:r>
            <a:endParaRPr lang="zh-CN" altLang="en-US" sz="2000" dirty="0">
              <a:latin typeface="Times New Roman" pitchFamily="18" charset="0"/>
              <a:cs typeface="Times New Roman" pitchFamily="18" charset="0"/>
            </a:endParaRPr>
          </a:p>
        </p:txBody>
      </p:sp>
      <p:sp>
        <p:nvSpPr>
          <p:cNvPr id="72" name="TextBox 48">
            <a:extLst>
              <a:ext uri="{FF2B5EF4-FFF2-40B4-BE49-F238E27FC236}">
                <a16:creationId xmlns:a16="http://schemas.microsoft.com/office/drawing/2014/main" id="{6F0F5E35-449F-1B8E-D95C-59FBF8A45515}"/>
              </a:ext>
            </a:extLst>
          </p:cNvPr>
          <p:cNvSpPr txBox="1"/>
          <p:nvPr/>
        </p:nvSpPr>
        <p:spPr>
          <a:xfrm>
            <a:off x="3635033" y="3073271"/>
            <a:ext cx="432048" cy="400110"/>
          </a:xfrm>
          <a:prstGeom prst="rect">
            <a:avLst/>
          </a:prstGeom>
          <a:noFill/>
        </p:spPr>
        <p:txBody>
          <a:bodyPr wrap="square" rtlCol="0">
            <a:spAutoFit/>
          </a:bodyPr>
          <a:lstStyle/>
          <a:p>
            <a:r>
              <a:rPr lang="en-US" altLang="zh-CN" sz="2000" dirty="0">
                <a:latin typeface="Times New Roman" pitchFamily="18" charset="0"/>
                <a:cs typeface="Times New Roman" pitchFamily="18" charset="0"/>
              </a:rPr>
              <a:t>7</a:t>
            </a:r>
            <a:endParaRPr lang="zh-CN" altLang="en-US" sz="2000" dirty="0">
              <a:latin typeface="Times New Roman" pitchFamily="18" charset="0"/>
              <a:cs typeface="Times New Roman" pitchFamily="18" charset="0"/>
            </a:endParaRPr>
          </a:p>
        </p:txBody>
      </p:sp>
      <p:sp>
        <p:nvSpPr>
          <p:cNvPr id="73" name="TextBox 50">
            <a:extLst>
              <a:ext uri="{FF2B5EF4-FFF2-40B4-BE49-F238E27FC236}">
                <a16:creationId xmlns:a16="http://schemas.microsoft.com/office/drawing/2014/main" id="{A270DC1B-7458-0F3F-5708-3A50A27C0EA5}"/>
              </a:ext>
            </a:extLst>
          </p:cNvPr>
          <p:cNvSpPr txBox="1"/>
          <p:nvPr/>
        </p:nvSpPr>
        <p:spPr>
          <a:xfrm>
            <a:off x="5556245" y="4019003"/>
            <a:ext cx="432048" cy="400110"/>
          </a:xfrm>
          <a:prstGeom prst="rect">
            <a:avLst/>
          </a:prstGeom>
          <a:noFill/>
        </p:spPr>
        <p:txBody>
          <a:bodyPr wrap="square" rtlCol="0">
            <a:spAutoFit/>
          </a:bodyPr>
          <a:lstStyle/>
          <a:p>
            <a:r>
              <a:rPr lang="en-US" altLang="zh-CN" sz="2000" dirty="0">
                <a:latin typeface="Times New Roman" pitchFamily="18" charset="0"/>
                <a:cs typeface="Times New Roman" pitchFamily="18" charset="0"/>
              </a:rPr>
              <a:t>3</a:t>
            </a:r>
            <a:endParaRPr lang="zh-CN" altLang="en-US" sz="2000" dirty="0">
              <a:latin typeface="Times New Roman" pitchFamily="18" charset="0"/>
              <a:cs typeface="Times New Roman" pitchFamily="18" charset="0"/>
            </a:endParaRPr>
          </a:p>
        </p:txBody>
      </p:sp>
      <p:sp>
        <p:nvSpPr>
          <p:cNvPr id="74" name="TextBox 51">
            <a:extLst>
              <a:ext uri="{FF2B5EF4-FFF2-40B4-BE49-F238E27FC236}">
                <a16:creationId xmlns:a16="http://schemas.microsoft.com/office/drawing/2014/main" id="{B01D6286-5BDD-D1FC-3994-24001F60CE5D}"/>
              </a:ext>
            </a:extLst>
          </p:cNvPr>
          <p:cNvSpPr txBox="1"/>
          <p:nvPr/>
        </p:nvSpPr>
        <p:spPr>
          <a:xfrm>
            <a:off x="3653364" y="5291593"/>
            <a:ext cx="432048" cy="400110"/>
          </a:xfrm>
          <a:prstGeom prst="rect">
            <a:avLst/>
          </a:prstGeom>
          <a:noFill/>
        </p:spPr>
        <p:txBody>
          <a:bodyPr wrap="square" rtlCol="0">
            <a:spAutoFit/>
          </a:bodyPr>
          <a:lstStyle/>
          <a:p>
            <a:r>
              <a:rPr lang="en-US" altLang="zh-CN" sz="2000" dirty="0">
                <a:latin typeface="Times New Roman" pitchFamily="18" charset="0"/>
                <a:cs typeface="Times New Roman" pitchFamily="18" charset="0"/>
              </a:rPr>
              <a:t>2</a:t>
            </a:r>
            <a:endParaRPr lang="zh-CN" altLang="en-US" sz="2000" dirty="0">
              <a:latin typeface="Times New Roman" pitchFamily="18" charset="0"/>
              <a:cs typeface="Times New Roman" pitchFamily="18" charset="0"/>
            </a:endParaRPr>
          </a:p>
        </p:txBody>
      </p:sp>
      <p:sp>
        <p:nvSpPr>
          <p:cNvPr id="75" name="TextBox 52">
            <a:extLst>
              <a:ext uri="{FF2B5EF4-FFF2-40B4-BE49-F238E27FC236}">
                <a16:creationId xmlns:a16="http://schemas.microsoft.com/office/drawing/2014/main" id="{0B872C9E-2731-D3F5-2AE0-D2184BD4DD5D}"/>
              </a:ext>
            </a:extLst>
          </p:cNvPr>
          <p:cNvSpPr txBox="1"/>
          <p:nvPr/>
        </p:nvSpPr>
        <p:spPr>
          <a:xfrm>
            <a:off x="5735389" y="5284669"/>
            <a:ext cx="432048" cy="400110"/>
          </a:xfrm>
          <a:prstGeom prst="rect">
            <a:avLst/>
          </a:prstGeom>
          <a:noFill/>
        </p:spPr>
        <p:txBody>
          <a:bodyPr wrap="square" rtlCol="0">
            <a:spAutoFit/>
          </a:bodyPr>
          <a:lstStyle/>
          <a:p>
            <a:r>
              <a:rPr lang="en-US" altLang="zh-CN" sz="2000" dirty="0">
                <a:latin typeface="Times New Roman" pitchFamily="18" charset="0"/>
                <a:cs typeface="Times New Roman" pitchFamily="18" charset="0"/>
              </a:rPr>
              <a:t>1</a:t>
            </a:r>
            <a:endParaRPr lang="zh-CN" altLang="en-US" sz="2000" dirty="0">
              <a:latin typeface="Times New Roman" pitchFamily="18" charset="0"/>
              <a:cs typeface="Times New Roman" pitchFamily="18" charset="0"/>
            </a:endParaRPr>
          </a:p>
        </p:txBody>
      </p:sp>
      <p:sp>
        <p:nvSpPr>
          <p:cNvPr id="76" name="TextBox 53">
            <a:extLst>
              <a:ext uri="{FF2B5EF4-FFF2-40B4-BE49-F238E27FC236}">
                <a16:creationId xmlns:a16="http://schemas.microsoft.com/office/drawing/2014/main" id="{4B36C0A7-A59E-CFD7-1036-32ECE3F27C3E}"/>
              </a:ext>
            </a:extLst>
          </p:cNvPr>
          <p:cNvSpPr txBox="1"/>
          <p:nvPr/>
        </p:nvSpPr>
        <p:spPr>
          <a:xfrm>
            <a:off x="2711053" y="4843576"/>
            <a:ext cx="432048" cy="400110"/>
          </a:xfrm>
          <a:prstGeom prst="rect">
            <a:avLst/>
          </a:prstGeom>
          <a:noFill/>
        </p:spPr>
        <p:txBody>
          <a:bodyPr wrap="square" rtlCol="0">
            <a:spAutoFit/>
          </a:bodyPr>
          <a:lstStyle/>
          <a:p>
            <a:r>
              <a:rPr lang="en-US" altLang="zh-CN" sz="2000" dirty="0">
                <a:latin typeface="Times New Roman" pitchFamily="18" charset="0"/>
                <a:cs typeface="Times New Roman" pitchFamily="18" charset="0"/>
              </a:rPr>
              <a:t>2</a:t>
            </a:r>
            <a:endParaRPr lang="zh-CN" altLang="en-US" sz="2000" dirty="0">
              <a:latin typeface="Times New Roman" pitchFamily="18" charset="0"/>
              <a:cs typeface="Times New Roman" pitchFamily="18" charset="0"/>
            </a:endParaRPr>
          </a:p>
        </p:txBody>
      </p:sp>
      <p:sp>
        <p:nvSpPr>
          <p:cNvPr id="77" name="TextBox 54">
            <a:extLst>
              <a:ext uri="{FF2B5EF4-FFF2-40B4-BE49-F238E27FC236}">
                <a16:creationId xmlns:a16="http://schemas.microsoft.com/office/drawing/2014/main" id="{77780771-8F0E-69B1-D239-261B9516C8F6}"/>
              </a:ext>
            </a:extLst>
          </p:cNvPr>
          <p:cNvSpPr txBox="1"/>
          <p:nvPr/>
        </p:nvSpPr>
        <p:spPr>
          <a:xfrm>
            <a:off x="3079829" y="3800305"/>
            <a:ext cx="432048" cy="400110"/>
          </a:xfrm>
          <a:prstGeom prst="rect">
            <a:avLst/>
          </a:prstGeom>
          <a:noFill/>
        </p:spPr>
        <p:txBody>
          <a:bodyPr wrap="square" rtlCol="0">
            <a:spAutoFit/>
          </a:bodyPr>
          <a:lstStyle/>
          <a:p>
            <a:r>
              <a:rPr lang="en-US" altLang="zh-CN" sz="2000" dirty="0">
                <a:latin typeface="Times New Roman" pitchFamily="18" charset="0"/>
                <a:cs typeface="Times New Roman" pitchFamily="18" charset="0"/>
              </a:rPr>
              <a:t>3</a:t>
            </a:r>
            <a:endParaRPr lang="zh-CN" altLang="en-US" sz="2000" dirty="0">
              <a:latin typeface="Times New Roman" pitchFamily="18" charset="0"/>
              <a:cs typeface="Times New Roman" pitchFamily="18" charset="0"/>
            </a:endParaRPr>
          </a:p>
        </p:txBody>
      </p:sp>
      <p:sp>
        <p:nvSpPr>
          <p:cNvPr id="78" name="TextBox 55">
            <a:extLst>
              <a:ext uri="{FF2B5EF4-FFF2-40B4-BE49-F238E27FC236}">
                <a16:creationId xmlns:a16="http://schemas.microsoft.com/office/drawing/2014/main" id="{DA1340FA-A16C-C7AD-6106-202571268C62}"/>
              </a:ext>
            </a:extLst>
          </p:cNvPr>
          <p:cNvSpPr txBox="1"/>
          <p:nvPr/>
        </p:nvSpPr>
        <p:spPr>
          <a:xfrm>
            <a:off x="3635033" y="4139465"/>
            <a:ext cx="432048" cy="400110"/>
          </a:xfrm>
          <a:prstGeom prst="rect">
            <a:avLst/>
          </a:prstGeom>
          <a:noFill/>
        </p:spPr>
        <p:txBody>
          <a:bodyPr wrap="square" rtlCol="0">
            <a:spAutoFit/>
          </a:bodyPr>
          <a:lstStyle/>
          <a:p>
            <a:r>
              <a:rPr lang="en-US" altLang="zh-CN" sz="2000" dirty="0">
                <a:latin typeface="Times New Roman" pitchFamily="18" charset="0"/>
                <a:cs typeface="Times New Roman" pitchFamily="18" charset="0"/>
              </a:rPr>
              <a:t>9</a:t>
            </a:r>
            <a:endParaRPr lang="zh-CN" altLang="en-US" sz="2000" dirty="0">
              <a:latin typeface="Times New Roman" pitchFamily="18" charset="0"/>
              <a:cs typeface="Times New Roman" pitchFamily="18" charset="0"/>
            </a:endParaRPr>
          </a:p>
        </p:txBody>
      </p:sp>
      <p:sp>
        <p:nvSpPr>
          <p:cNvPr id="79" name="TextBox 56">
            <a:extLst>
              <a:ext uri="{FF2B5EF4-FFF2-40B4-BE49-F238E27FC236}">
                <a16:creationId xmlns:a16="http://schemas.microsoft.com/office/drawing/2014/main" id="{A64C8F3C-4FD9-19B7-543A-EEF91B782712}"/>
              </a:ext>
            </a:extLst>
          </p:cNvPr>
          <p:cNvSpPr txBox="1"/>
          <p:nvPr/>
        </p:nvSpPr>
        <p:spPr>
          <a:xfrm>
            <a:off x="5029651" y="3739355"/>
            <a:ext cx="432048" cy="400110"/>
          </a:xfrm>
          <a:prstGeom prst="rect">
            <a:avLst/>
          </a:prstGeom>
          <a:noFill/>
        </p:spPr>
        <p:txBody>
          <a:bodyPr wrap="square" rtlCol="0">
            <a:spAutoFit/>
          </a:bodyPr>
          <a:lstStyle/>
          <a:p>
            <a:r>
              <a:rPr lang="en-US" altLang="zh-CN" sz="2000" dirty="0">
                <a:latin typeface="Times New Roman" pitchFamily="18" charset="0"/>
                <a:cs typeface="Times New Roman" pitchFamily="18" charset="0"/>
              </a:rPr>
              <a:t>2</a:t>
            </a:r>
            <a:endParaRPr lang="zh-CN" altLang="en-US" sz="2000" dirty="0">
              <a:latin typeface="Times New Roman" pitchFamily="18" charset="0"/>
              <a:cs typeface="Times New Roman" pitchFamily="18" charset="0"/>
            </a:endParaRPr>
          </a:p>
        </p:txBody>
      </p:sp>
      <p:sp>
        <p:nvSpPr>
          <p:cNvPr id="80" name="TextBox 58">
            <a:extLst>
              <a:ext uri="{FF2B5EF4-FFF2-40B4-BE49-F238E27FC236}">
                <a16:creationId xmlns:a16="http://schemas.microsoft.com/office/drawing/2014/main" id="{9A8DB4F0-A056-DD66-E515-C076E6D0844D}"/>
              </a:ext>
            </a:extLst>
          </p:cNvPr>
          <p:cNvSpPr txBox="1"/>
          <p:nvPr/>
        </p:nvSpPr>
        <p:spPr>
          <a:xfrm>
            <a:off x="5772269" y="4778712"/>
            <a:ext cx="432048" cy="400110"/>
          </a:xfrm>
          <a:prstGeom prst="rect">
            <a:avLst/>
          </a:prstGeom>
          <a:noFill/>
        </p:spPr>
        <p:txBody>
          <a:bodyPr wrap="square" rtlCol="0">
            <a:spAutoFit/>
          </a:bodyPr>
          <a:lstStyle/>
          <a:p>
            <a:r>
              <a:rPr lang="en-US" altLang="zh-CN" sz="2000" dirty="0">
                <a:latin typeface="Times New Roman" pitchFamily="18" charset="0"/>
                <a:cs typeface="Times New Roman" pitchFamily="18" charset="0"/>
              </a:rPr>
              <a:t>6</a:t>
            </a:r>
            <a:endParaRPr lang="zh-CN" altLang="en-US" sz="2000" dirty="0">
              <a:latin typeface="Times New Roman" pitchFamily="18" charset="0"/>
              <a:cs typeface="Times New Roman" pitchFamily="18" charset="0"/>
            </a:endParaRPr>
          </a:p>
        </p:txBody>
      </p:sp>
      <p:sp>
        <p:nvSpPr>
          <p:cNvPr id="81" name="TextBox 59">
            <a:extLst>
              <a:ext uri="{FF2B5EF4-FFF2-40B4-BE49-F238E27FC236}">
                <a16:creationId xmlns:a16="http://schemas.microsoft.com/office/drawing/2014/main" id="{44F309E3-80BE-6CB8-B202-9BD030746729}"/>
              </a:ext>
            </a:extLst>
          </p:cNvPr>
          <p:cNvSpPr txBox="1"/>
          <p:nvPr/>
        </p:nvSpPr>
        <p:spPr>
          <a:xfrm>
            <a:off x="6927896" y="4784195"/>
            <a:ext cx="432048" cy="400110"/>
          </a:xfrm>
          <a:prstGeom prst="rect">
            <a:avLst/>
          </a:prstGeom>
          <a:noFill/>
        </p:spPr>
        <p:txBody>
          <a:bodyPr wrap="square" rtlCol="0">
            <a:spAutoFit/>
          </a:bodyPr>
          <a:lstStyle/>
          <a:p>
            <a:r>
              <a:rPr lang="en-US" altLang="zh-CN" sz="2000" dirty="0">
                <a:latin typeface="Times New Roman" pitchFamily="18" charset="0"/>
                <a:cs typeface="Times New Roman" pitchFamily="18" charset="0"/>
              </a:rPr>
              <a:t>2</a:t>
            </a:r>
            <a:endParaRPr lang="zh-CN" altLang="en-US" sz="2000" dirty="0">
              <a:latin typeface="Times New Roman" pitchFamily="18" charset="0"/>
              <a:cs typeface="Times New Roman" pitchFamily="18" charset="0"/>
            </a:endParaRPr>
          </a:p>
        </p:txBody>
      </p:sp>
      <p:sp>
        <p:nvSpPr>
          <p:cNvPr id="82" name="TextBox 61">
            <a:extLst>
              <a:ext uri="{FF2B5EF4-FFF2-40B4-BE49-F238E27FC236}">
                <a16:creationId xmlns:a16="http://schemas.microsoft.com/office/drawing/2014/main" id="{2FA93CA7-77B4-3CA9-3014-B91B04F5B9BB}"/>
              </a:ext>
            </a:extLst>
          </p:cNvPr>
          <p:cNvSpPr txBox="1"/>
          <p:nvPr/>
        </p:nvSpPr>
        <p:spPr>
          <a:xfrm>
            <a:off x="5960149" y="3484740"/>
            <a:ext cx="432048" cy="400110"/>
          </a:xfrm>
          <a:prstGeom prst="rect">
            <a:avLst/>
          </a:prstGeom>
          <a:noFill/>
        </p:spPr>
        <p:txBody>
          <a:bodyPr wrap="square" rtlCol="0">
            <a:spAutoFit/>
          </a:bodyPr>
          <a:lstStyle/>
          <a:p>
            <a:r>
              <a:rPr lang="en-US" altLang="zh-CN" sz="2000" dirty="0">
                <a:latin typeface="Times New Roman" pitchFamily="18" charset="0"/>
                <a:cs typeface="Times New Roman" pitchFamily="18" charset="0"/>
              </a:rPr>
              <a:t>3</a:t>
            </a:r>
            <a:endParaRPr lang="zh-CN" altLang="en-US" sz="2000" dirty="0">
              <a:latin typeface="Times New Roman" pitchFamily="18" charset="0"/>
              <a:cs typeface="Times New Roman" pitchFamily="18" charset="0"/>
            </a:endParaRPr>
          </a:p>
        </p:txBody>
      </p:sp>
      <p:sp>
        <p:nvSpPr>
          <p:cNvPr id="83" name="TextBox 63">
            <a:extLst>
              <a:ext uri="{FF2B5EF4-FFF2-40B4-BE49-F238E27FC236}">
                <a16:creationId xmlns:a16="http://schemas.microsoft.com/office/drawing/2014/main" id="{C4CCD95B-CABF-05BA-5A8C-174C81DB2777}"/>
              </a:ext>
            </a:extLst>
          </p:cNvPr>
          <p:cNvSpPr txBox="1"/>
          <p:nvPr/>
        </p:nvSpPr>
        <p:spPr>
          <a:xfrm>
            <a:off x="4716016" y="4728505"/>
            <a:ext cx="432048" cy="400110"/>
          </a:xfrm>
          <a:prstGeom prst="rect">
            <a:avLst/>
          </a:prstGeom>
          <a:noFill/>
        </p:spPr>
        <p:txBody>
          <a:bodyPr wrap="square" rtlCol="0">
            <a:spAutoFit/>
          </a:bodyPr>
          <a:lstStyle/>
          <a:p>
            <a:r>
              <a:rPr lang="en-US" altLang="zh-CN" sz="2000" dirty="0">
                <a:latin typeface="Times New Roman" pitchFamily="18" charset="0"/>
                <a:cs typeface="Times New Roman" pitchFamily="18" charset="0"/>
              </a:rPr>
              <a:t>1</a:t>
            </a:r>
            <a:endParaRPr lang="zh-CN" altLang="en-US" sz="2000" dirty="0">
              <a:latin typeface="Times New Roman" pitchFamily="18" charset="0"/>
              <a:cs typeface="Times New Roman" pitchFamily="18" charset="0"/>
            </a:endParaRPr>
          </a:p>
        </p:txBody>
      </p:sp>
    </p:spTree>
    <p:extLst>
      <p:ext uri="{BB962C8B-B14F-4D97-AF65-F5344CB8AC3E}">
        <p14:creationId xmlns:p14="http://schemas.microsoft.com/office/powerpoint/2010/main" val="1207163639"/>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403A9CD-5327-E092-BD19-787A41A45461}"/>
              </a:ext>
            </a:extLst>
          </p:cNvPr>
          <p:cNvSpPr>
            <a:spLocks noGrp="1"/>
          </p:cNvSpPr>
          <p:nvPr>
            <p:ph type="title"/>
          </p:nvPr>
        </p:nvSpPr>
        <p:spPr>
          <a:xfrm>
            <a:off x="539552" y="1988840"/>
            <a:ext cx="8229600" cy="1143000"/>
          </a:xfrm>
        </p:spPr>
        <p:txBody>
          <a:bodyPr/>
          <a:lstStyle/>
          <a:p>
            <a:pPr algn="l"/>
            <a:r>
              <a:rPr lang="zh-CN" altLang="en-US" sz="3200" b="1" dirty="0">
                <a:latin typeface="+mn-lt"/>
                <a:ea typeface="+mn-ea"/>
                <a:cs typeface="+mn-cs"/>
              </a:rPr>
              <a:t>我们用优先队列式分支限界法构造该问题的解空间树，如图所示，其中解空间树中每 一条边上的数字表示由 </a:t>
            </a:r>
            <a:r>
              <a:rPr lang="en-US" altLang="zh-CN" sz="3200" b="1" dirty="0">
                <a:latin typeface="+mn-lt"/>
                <a:ea typeface="+mn-ea"/>
                <a:cs typeface="+mn-cs"/>
              </a:rPr>
              <a:t>S </a:t>
            </a:r>
            <a:r>
              <a:rPr lang="zh-CN" altLang="en-US" sz="3200" b="1" dirty="0">
                <a:latin typeface="+mn-lt"/>
                <a:ea typeface="+mn-ea"/>
                <a:cs typeface="+mn-cs"/>
              </a:rPr>
              <a:t>到箭头所指的结点对应的路长。 </a:t>
            </a:r>
          </a:p>
        </p:txBody>
      </p:sp>
    </p:spTree>
    <p:extLst>
      <p:ext uri="{BB962C8B-B14F-4D97-AF65-F5344CB8AC3E}">
        <p14:creationId xmlns:p14="http://schemas.microsoft.com/office/powerpoint/2010/main" val="431527831"/>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椭圆 3">
            <a:extLst>
              <a:ext uri="{FF2B5EF4-FFF2-40B4-BE49-F238E27FC236}">
                <a16:creationId xmlns:a16="http://schemas.microsoft.com/office/drawing/2014/main" id="{A2CE75E4-4DA7-32C1-EFDE-D2C47646BFC0}"/>
              </a:ext>
            </a:extLst>
          </p:cNvPr>
          <p:cNvSpPr/>
          <p:nvPr/>
        </p:nvSpPr>
        <p:spPr>
          <a:xfrm>
            <a:off x="4280341" y="404664"/>
            <a:ext cx="432048" cy="432048"/>
          </a:xfrm>
          <a:prstGeom prst="ellipse">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solidFill>
                  <a:schemeClr val="tx1"/>
                </a:solidFill>
                <a:latin typeface="Times New Roman" pitchFamily="18" charset="0"/>
                <a:cs typeface="Times New Roman" pitchFamily="18" charset="0"/>
              </a:rPr>
              <a:t>S</a:t>
            </a:r>
            <a:endParaRPr lang="zh-CN" altLang="en-US" sz="2400" dirty="0">
              <a:solidFill>
                <a:schemeClr val="tx1"/>
              </a:solidFill>
              <a:latin typeface="Times New Roman" pitchFamily="18" charset="0"/>
              <a:cs typeface="Times New Roman" pitchFamily="18" charset="0"/>
            </a:endParaRPr>
          </a:p>
        </p:txBody>
      </p:sp>
      <p:sp>
        <p:nvSpPr>
          <p:cNvPr id="5" name="椭圆 4">
            <a:extLst>
              <a:ext uri="{FF2B5EF4-FFF2-40B4-BE49-F238E27FC236}">
                <a16:creationId xmlns:a16="http://schemas.microsoft.com/office/drawing/2014/main" id="{0B698C68-F179-20B0-54C9-B2396DB3BE3E}"/>
              </a:ext>
            </a:extLst>
          </p:cNvPr>
          <p:cNvSpPr/>
          <p:nvPr/>
        </p:nvSpPr>
        <p:spPr>
          <a:xfrm>
            <a:off x="1475656" y="1501313"/>
            <a:ext cx="432048" cy="432048"/>
          </a:xfrm>
          <a:prstGeom prst="ellipse">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solidFill>
                  <a:schemeClr val="tx1"/>
                </a:solidFill>
                <a:latin typeface="Times New Roman" pitchFamily="18" charset="0"/>
                <a:cs typeface="Times New Roman" pitchFamily="18" charset="0"/>
              </a:rPr>
              <a:t>A</a:t>
            </a:r>
            <a:endParaRPr lang="zh-CN" altLang="en-US" sz="2400" dirty="0">
              <a:solidFill>
                <a:schemeClr val="tx1"/>
              </a:solidFill>
              <a:latin typeface="Times New Roman" pitchFamily="18" charset="0"/>
              <a:cs typeface="Times New Roman" pitchFamily="18" charset="0"/>
            </a:endParaRPr>
          </a:p>
        </p:txBody>
      </p:sp>
      <p:sp>
        <p:nvSpPr>
          <p:cNvPr id="6" name="椭圆 5">
            <a:extLst>
              <a:ext uri="{FF2B5EF4-FFF2-40B4-BE49-F238E27FC236}">
                <a16:creationId xmlns:a16="http://schemas.microsoft.com/office/drawing/2014/main" id="{219496C1-94AC-2680-C8C3-FAD8CCB660EF}"/>
              </a:ext>
            </a:extLst>
          </p:cNvPr>
          <p:cNvSpPr/>
          <p:nvPr/>
        </p:nvSpPr>
        <p:spPr>
          <a:xfrm>
            <a:off x="4283968" y="1501313"/>
            <a:ext cx="432048" cy="432048"/>
          </a:xfrm>
          <a:prstGeom prst="ellipse">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solidFill>
                  <a:schemeClr val="tx1"/>
                </a:solidFill>
                <a:latin typeface="Times New Roman" pitchFamily="18" charset="0"/>
                <a:cs typeface="Times New Roman" pitchFamily="18" charset="0"/>
              </a:rPr>
              <a:t>B</a:t>
            </a:r>
            <a:endParaRPr lang="zh-CN" altLang="en-US" sz="2400" dirty="0">
              <a:solidFill>
                <a:schemeClr val="tx1"/>
              </a:solidFill>
              <a:latin typeface="Times New Roman" pitchFamily="18" charset="0"/>
              <a:cs typeface="Times New Roman" pitchFamily="18" charset="0"/>
            </a:endParaRPr>
          </a:p>
        </p:txBody>
      </p:sp>
      <p:sp>
        <p:nvSpPr>
          <p:cNvPr id="7" name="椭圆 6">
            <a:extLst>
              <a:ext uri="{FF2B5EF4-FFF2-40B4-BE49-F238E27FC236}">
                <a16:creationId xmlns:a16="http://schemas.microsoft.com/office/drawing/2014/main" id="{D1D5BC47-20B9-E8AD-0741-DC93F3216594}"/>
              </a:ext>
            </a:extLst>
          </p:cNvPr>
          <p:cNvSpPr/>
          <p:nvPr/>
        </p:nvSpPr>
        <p:spPr>
          <a:xfrm>
            <a:off x="6792273" y="1501313"/>
            <a:ext cx="432048" cy="432048"/>
          </a:xfrm>
          <a:prstGeom prst="ellipse">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solidFill>
                  <a:schemeClr val="tx1"/>
                </a:solidFill>
                <a:latin typeface="Times New Roman" pitchFamily="18" charset="0"/>
                <a:cs typeface="Times New Roman" pitchFamily="18" charset="0"/>
              </a:rPr>
              <a:t>C</a:t>
            </a:r>
            <a:endParaRPr lang="zh-CN" altLang="en-US" sz="2400" dirty="0">
              <a:solidFill>
                <a:schemeClr val="tx1"/>
              </a:solidFill>
              <a:latin typeface="Times New Roman" pitchFamily="18" charset="0"/>
              <a:cs typeface="Times New Roman" pitchFamily="18" charset="0"/>
            </a:endParaRPr>
          </a:p>
        </p:txBody>
      </p:sp>
      <p:cxnSp>
        <p:nvCxnSpPr>
          <p:cNvPr id="8" name="直接箭头连接符 7">
            <a:extLst>
              <a:ext uri="{FF2B5EF4-FFF2-40B4-BE49-F238E27FC236}">
                <a16:creationId xmlns:a16="http://schemas.microsoft.com/office/drawing/2014/main" id="{14343B91-0862-417D-6C44-BADFC67B2EB6}"/>
              </a:ext>
            </a:extLst>
          </p:cNvPr>
          <p:cNvCxnSpPr>
            <a:stCxn id="4" idx="3"/>
            <a:endCxn id="5" idx="7"/>
          </p:cNvCxnSpPr>
          <p:nvPr/>
        </p:nvCxnSpPr>
        <p:spPr>
          <a:xfrm flipH="1">
            <a:off x="1844432" y="773440"/>
            <a:ext cx="2499181" cy="791145"/>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9" name="直接箭头连接符 8">
            <a:extLst>
              <a:ext uri="{FF2B5EF4-FFF2-40B4-BE49-F238E27FC236}">
                <a16:creationId xmlns:a16="http://schemas.microsoft.com/office/drawing/2014/main" id="{53822BE1-20F8-F4F0-69F9-7B6CCF45F164}"/>
              </a:ext>
            </a:extLst>
          </p:cNvPr>
          <p:cNvCxnSpPr>
            <a:stCxn id="4" idx="4"/>
            <a:endCxn id="6" idx="0"/>
          </p:cNvCxnSpPr>
          <p:nvPr/>
        </p:nvCxnSpPr>
        <p:spPr>
          <a:xfrm>
            <a:off x="4496365" y="836712"/>
            <a:ext cx="3627" cy="664601"/>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10" name="直接箭头连接符 9">
            <a:extLst>
              <a:ext uri="{FF2B5EF4-FFF2-40B4-BE49-F238E27FC236}">
                <a16:creationId xmlns:a16="http://schemas.microsoft.com/office/drawing/2014/main" id="{F3A567D5-632A-AC22-A4E4-05AE560784AC}"/>
              </a:ext>
            </a:extLst>
          </p:cNvPr>
          <p:cNvCxnSpPr>
            <a:stCxn id="4" idx="5"/>
            <a:endCxn id="7" idx="1"/>
          </p:cNvCxnSpPr>
          <p:nvPr/>
        </p:nvCxnSpPr>
        <p:spPr>
          <a:xfrm>
            <a:off x="4649117" y="773440"/>
            <a:ext cx="2206428" cy="791145"/>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sp>
        <p:nvSpPr>
          <p:cNvPr id="11" name="TextBox 45">
            <a:extLst>
              <a:ext uri="{FF2B5EF4-FFF2-40B4-BE49-F238E27FC236}">
                <a16:creationId xmlns:a16="http://schemas.microsoft.com/office/drawing/2014/main" id="{DB517C25-6994-A16D-B350-ACDD0667C38B}"/>
              </a:ext>
            </a:extLst>
          </p:cNvPr>
          <p:cNvSpPr txBox="1"/>
          <p:nvPr/>
        </p:nvSpPr>
        <p:spPr>
          <a:xfrm>
            <a:off x="3203848" y="764704"/>
            <a:ext cx="432048" cy="400110"/>
          </a:xfrm>
          <a:prstGeom prst="rect">
            <a:avLst/>
          </a:prstGeom>
          <a:noFill/>
        </p:spPr>
        <p:txBody>
          <a:bodyPr wrap="square" rtlCol="0">
            <a:spAutoFit/>
          </a:bodyPr>
          <a:lstStyle/>
          <a:p>
            <a:r>
              <a:rPr lang="en-US" altLang="zh-CN" sz="2000" dirty="0">
                <a:latin typeface="Times New Roman" pitchFamily="18" charset="0"/>
                <a:cs typeface="Times New Roman" pitchFamily="18" charset="0"/>
              </a:rPr>
              <a:t>2</a:t>
            </a:r>
            <a:endParaRPr lang="zh-CN" altLang="en-US" sz="2000" dirty="0">
              <a:latin typeface="Times New Roman" pitchFamily="18" charset="0"/>
              <a:cs typeface="Times New Roman" pitchFamily="18" charset="0"/>
            </a:endParaRPr>
          </a:p>
        </p:txBody>
      </p:sp>
      <p:sp>
        <p:nvSpPr>
          <p:cNvPr id="12" name="TextBox 47">
            <a:extLst>
              <a:ext uri="{FF2B5EF4-FFF2-40B4-BE49-F238E27FC236}">
                <a16:creationId xmlns:a16="http://schemas.microsoft.com/office/drawing/2014/main" id="{CB550C45-1F5C-9183-E0F3-A659127E652F}"/>
              </a:ext>
            </a:extLst>
          </p:cNvPr>
          <p:cNvSpPr txBox="1"/>
          <p:nvPr/>
        </p:nvSpPr>
        <p:spPr>
          <a:xfrm>
            <a:off x="5508104" y="764704"/>
            <a:ext cx="432048" cy="400110"/>
          </a:xfrm>
          <a:prstGeom prst="rect">
            <a:avLst/>
          </a:prstGeom>
          <a:noFill/>
        </p:spPr>
        <p:txBody>
          <a:bodyPr wrap="square" rtlCol="0">
            <a:spAutoFit/>
          </a:bodyPr>
          <a:lstStyle/>
          <a:p>
            <a:r>
              <a:rPr lang="en-US" altLang="zh-CN" sz="2000" dirty="0">
                <a:latin typeface="Times New Roman" pitchFamily="18" charset="0"/>
                <a:cs typeface="Times New Roman" pitchFamily="18" charset="0"/>
              </a:rPr>
              <a:t>4</a:t>
            </a:r>
            <a:endParaRPr lang="zh-CN" altLang="en-US" sz="2000" dirty="0">
              <a:latin typeface="Times New Roman" pitchFamily="18" charset="0"/>
              <a:cs typeface="Times New Roman" pitchFamily="18" charset="0"/>
            </a:endParaRPr>
          </a:p>
        </p:txBody>
      </p:sp>
      <p:sp>
        <p:nvSpPr>
          <p:cNvPr id="13" name="TextBox 54">
            <a:extLst>
              <a:ext uri="{FF2B5EF4-FFF2-40B4-BE49-F238E27FC236}">
                <a16:creationId xmlns:a16="http://schemas.microsoft.com/office/drawing/2014/main" id="{CB21C184-D24E-5C82-D6C7-B9AB7C8486F7}"/>
              </a:ext>
            </a:extLst>
          </p:cNvPr>
          <p:cNvSpPr txBox="1"/>
          <p:nvPr/>
        </p:nvSpPr>
        <p:spPr>
          <a:xfrm>
            <a:off x="4211960" y="1028675"/>
            <a:ext cx="432048" cy="400110"/>
          </a:xfrm>
          <a:prstGeom prst="rect">
            <a:avLst/>
          </a:prstGeom>
          <a:noFill/>
        </p:spPr>
        <p:txBody>
          <a:bodyPr wrap="square" rtlCol="0">
            <a:spAutoFit/>
          </a:bodyPr>
          <a:lstStyle/>
          <a:p>
            <a:r>
              <a:rPr lang="en-US" altLang="zh-CN" sz="2000" dirty="0">
                <a:latin typeface="Times New Roman" pitchFamily="18" charset="0"/>
                <a:cs typeface="Times New Roman" pitchFamily="18" charset="0"/>
              </a:rPr>
              <a:t>3</a:t>
            </a:r>
            <a:endParaRPr lang="zh-CN" altLang="en-US" sz="2000" dirty="0">
              <a:latin typeface="Times New Roman" pitchFamily="18" charset="0"/>
              <a:cs typeface="Times New Roman" pitchFamily="18" charset="0"/>
            </a:endParaRPr>
          </a:p>
        </p:txBody>
      </p:sp>
      <p:sp>
        <p:nvSpPr>
          <p:cNvPr id="14" name="椭圆 13">
            <a:extLst>
              <a:ext uri="{FF2B5EF4-FFF2-40B4-BE49-F238E27FC236}">
                <a16:creationId xmlns:a16="http://schemas.microsoft.com/office/drawing/2014/main" id="{4B5FC1C9-4163-3183-68F6-FCDB708735AC}"/>
              </a:ext>
            </a:extLst>
          </p:cNvPr>
          <p:cNvSpPr/>
          <p:nvPr/>
        </p:nvSpPr>
        <p:spPr>
          <a:xfrm>
            <a:off x="1070179" y="2414558"/>
            <a:ext cx="432048" cy="432048"/>
          </a:xfrm>
          <a:prstGeom prst="ellipse">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solidFill>
                  <a:schemeClr val="tx1"/>
                </a:solidFill>
                <a:latin typeface="Times New Roman" pitchFamily="18" charset="0"/>
                <a:cs typeface="Times New Roman" pitchFamily="18" charset="0"/>
              </a:rPr>
              <a:t>B</a:t>
            </a:r>
            <a:endParaRPr lang="zh-CN" altLang="en-US" sz="2400" dirty="0">
              <a:solidFill>
                <a:schemeClr val="tx1"/>
              </a:solidFill>
              <a:latin typeface="Times New Roman" pitchFamily="18" charset="0"/>
              <a:cs typeface="Times New Roman" pitchFamily="18" charset="0"/>
            </a:endParaRPr>
          </a:p>
        </p:txBody>
      </p:sp>
      <p:sp>
        <p:nvSpPr>
          <p:cNvPr id="15" name="椭圆 14">
            <a:extLst>
              <a:ext uri="{FF2B5EF4-FFF2-40B4-BE49-F238E27FC236}">
                <a16:creationId xmlns:a16="http://schemas.microsoft.com/office/drawing/2014/main" id="{42FE8D3F-D415-65C9-C0CF-3B23E4CC3949}"/>
              </a:ext>
            </a:extLst>
          </p:cNvPr>
          <p:cNvSpPr/>
          <p:nvPr/>
        </p:nvSpPr>
        <p:spPr>
          <a:xfrm>
            <a:off x="1864500" y="2414558"/>
            <a:ext cx="432048" cy="432048"/>
          </a:xfrm>
          <a:prstGeom prst="ellipse">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solidFill>
                  <a:schemeClr val="tx1"/>
                </a:solidFill>
                <a:latin typeface="Times New Roman" pitchFamily="18" charset="0"/>
                <a:cs typeface="Times New Roman" pitchFamily="18" charset="0"/>
              </a:rPr>
              <a:t>D</a:t>
            </a:r>
            <a:endParaRPr lang="zh-CN" altLang="en-US" sz="2400" dirty="0">
              <a:solidFill>
                <a:schemeClr val="tx1"/>
              </a:solidFill>
              <a:latin typeface="Times New Roman" pitchFamily="18" charset="0"/>
              <a:cs typeface="Times New Roman" pitchFamily="18" charset="0"/>
            </a:endParaRPr>
          </a:p>
        </p:txBody>
      </p:sp>
      <p:sp>
        <p:nvSpPr>
          <p:cNvPr id="16" name="椭圆 15">
            <a:extLst>
              <a:ext uri="{FF2B5EF4-FFF2-40B4-BE49-F238E27FC236}">
                <a16:creationId xmlns:a16="http://schemas.microsoft.com/office/drawing/2014/main" id="{433EA277-E1A2-7464-945B-3ACF87510303}"/>
              </a:ext>
            </a:extLst>
          </p:cNvPr>
          <p:cNvSpPr/>
          <p:nvPr/>
        </p:nvSpPr>
        <p:spPr>
          <a:xfrm>
            <a:off x="3816185" y="2492896"/>
            <a:ext cx="432048" cy="432048"/>
          </a:xfrm>
          <a:prstGeom prst="ellipse">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solidFill>
                  <a:schemeClr val="tx1"/>
                </a:solidFill>
                <a:latin typeface="Times New Roman" pitchFamily="18" charset="0"/>
                <a:cs typeface="Times New Roman" pitchFamily="18" charset="0"/>
              </a:rPr>
              <a:t>C</a:t>
            </a:r>
            <a:endParaRPr lang="zh-CN" altLang="en-US" sz="2400" dirty="0">
              <a:solidFill>
                <a:schemeClr val="tx1"/>
              </a:solidFill>
              <a:latin typeface="Times New Roman" pitchFamily="18" charset="0"/>
              <a:cs typeface="Times New Roman" pitchFamily="18" charset="0"/>
            </a:endParaRPr>
          </a:p>
        </p:txBody>
      </p:sp>
      <p:sp>
        <p:nvSpPr>
          <p:cNvPr id="17" name="椭圆 16">
            <a:extLst>
              <a:ext uri="{FF2B5EF4-FFF2-40B4-BE49-F238E27FC236}">
                <a16:creationId xmlns:a16="http://schemas.microsoft.com/office/drawing/2014/main" id="{D8ECFDA3-1E30-E68E-9D04-2FA0EE3700AC}"/>
              </a:ext>
            </a:extLst>
          </p:cNvPr>
          <p:cNvSpPr/>
          <p:nvPr/>
        </p:nvSpPr>
        <p:spPr>
          <a:xfrm>
            <a:off x="4830250" y="2497659"/>
            <a:ext cx="432048" cy="432048"/>
          </a:xfrm>
          <a:prstGeom prst="ellipse">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solidFill>
                  <a:schemeClr val="tx1"/>
                </a:solidFill>
                <a:latin typeface="Times New Roman" pitchFamily="18" charset="0"/>
                <a:cs typeface="Times New Roman" pitchFamily="18" charset="0"/>
              </a:rPr>
              <a:t>E</a:t>
            </a:r>
            <a:endParaRPr lang="zh-CN" altLang="en-US" sz="2400" dirty="0">
              <a:solidFill>
                <a:schemeClr val="tx1"/>
              </a:solidFill>
              <a:latin typeface="Times New Roman" pitchFamily="18" charset="0"/>
              <a:cs typeface="Times New Roman" pitchFamily="18" charset="0"/>
            </a:endParaRPr>
          </a:p>
        </p:txBody>
      </p:sp>
      <p:sp>
        <p:nvSpPr>
          <p:cNvPr id="18" name="椭圆 17">
            <a:extLst>
              <a:ext uri="{FF2B5EF4-FFF2-40B4-BE49-F238E27FC236}">
                <a16:creationId xmlns:a16="http://schemas.microsoft.com/office/drawing/2014/main" id="{CEF9FEF1-8B15-7363-08DE-CDACE9ADE327}"/>
              </a:ext>
            </a:extLst>
          </p:cNvPr>
          <p:cNvSpPr/>
          <p:nvPr/>
        </p:nvSpPr>
        <p:spPr>
          <a:xfrm>
            <a:off x="6804248" y="2473344"/>
            <a:ext cx="432048" cy="432048"/>
          </a:xfrm>
          <a:prstGeom prst="ellipse">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solidFill>
                  <a:schemeClr val="tx1"/>
                </a:solidFill>
                <a:latin typeface="Times New Roman" pitchFamily="18" charset="0"/>
                <a:cs typeface="Times New Roman" pitchFamily="18" charset="0"/>
              </a:rPr>
              <a:t>F</a:t>
            </a:r>
            <a:endParaRPr lang="zh-CN" altLang="en-US" sz="2400" dirty="0">
              <a:solidFill>
                <a:schemeClr val="tx1"/>
              </a:solidFill>
              <a:latin typeface="Times New Roman" pitchFamily="18" charset="0"/>
              <a:cs typeface="Times New Roman" pitchFamily="18" charset="0"/>
            </a:endParaRPr>
          </a:p>
        </p:txBody>
      </p:sp>
      <p:sp>
        <p:nvSpPr>
          <p:cNvPr id="19" name="椭圆 18">
            <a:extLst>
              <a:ext uri="{FF2B5EF4-FFF2-40B4-BE49-F238E27FC236}">
                <a16:creationId xmlns:a16="http://schemas.microsoft.com/office/drawing/2014/main" id="{C35AA94C-96AD-8B42-42AC-7FA2D53A90B7}"/>
              </a:ext>
            </a:extLst>
          </p:cNvPr>
          <p:cNvSpPr/>
          <p:nvPr/>
        </p:nvSpPr>
        <p:spPr>
          <a:xfrm>
            <a:off x="7380312" y="3649787"/>
            <a:ext cx="432048" cy="432048"/>
          </a:xfrm>
          <a:prstGeom prst="ellipse">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solidFill>
                  <a:schemeClr val="tx1"/>
                </a:solidFill>
                <a:latin typeface="Times New Roman" pitchFamily="18" charset="0"/>
                <a:cs typeface="Times New Roman" pitchFamily="18" charset="0"/>
              </a:rPr>
              <a:t>T</a:t>
            </a:r>
            <a:endParaRPr lang="zh-CN" altLang="en-US" sz="2400" dirty="0">
              <a:solidFill>
                <a:schemeClr val="tx1"/>
              </a:solidFill>
              <a:latin typeface="Times New Roman" pitchFamily="18" charset="0"/>
              <a:cs typeface="Times New Roman" pitchFamily="18" charset="0"/>
            </a:endParaRPr>
          </a:p>
        </p:txBody>
      </p:sp>
      <p:sp>
        <p:nvSpPr>
          <p:cNvPr id="20" name="椭圆 19">
            <a:extLst>
              <a:ext uri="{FF2B5EF4-FFF2-40B4-BE49-F238E27FC236}">
                <a16:creationId xmlns:a16="http://schemas.microsoft.com/office/drawing/2014/main" id="{76BBF4F5-BD4A-AAEF-3381-10E3AF9DBC4E}"/>
              </a:ext>
            </a:extLst>
          </p:cNvPr>
          <p:cNvSpPr/>
          <p:nvPr/>
        </p:nvSpPr>
        <p:spPr>
          <a:xfrm>
            <a:off x="6397793" y="3645024"/>
            <a:ext cx="432048" cy="432048"/>
          </a:xfrm>
          <a:prstGeom prst="ellipse">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solidFill>
                  <a:schemeClr val="tx1"/>
                </a:solidFill>
                <a:latin typeface="Times New Roman" pitchFamily="18" charset="0"/>
                <a:cs typeface="Times New Roman" pitchFamily="18" charset="0"/>
              </a:rPr>
              <a:t>J</a:t>
            </a:r>
            <a:endParaRPr lang="zh-CN" altLang="en-US" sz="2400" dirty="0">
              <a:solidFill>
                <a:schemeClr val="tx1"/>
              </a:solidFill>
              <a:latin typeface="Times New Roman" pitchFamily="18" charset="0"/>
              <a:cs typeface="Times New Roman" pitchFamily="18" charset="0"/>
            </a:endParaRPr>
          </a:p>
        </p:txBody>
      </p:sp>
      <p:sp>
        <p:nvSpPr>
          <p:cNvPr id="21" name="椭圆 20">
            <a:extLst>
              <a:ext uri="{FF2B5EF4-FFF2-40B4-BE49-F238E27FC236}">
                <a16:creationId xmlns:a16="http://schemas.microsoft.com/office/drawing/2014/main" id="{FAA6E458-8382-6F8A-5643-1D8C946AEE67}"/>
              </a:ext>
            </a:extLst>
          </p:cNvPr>
          <p:cNvSpPr/>
          <p:nvPr/>
        </p:nvSpPr>
        <p:spPr>
          <a:xfrm>
            <a:off x="1475656" y="3787473"/>
            <a:ext cx="432048" cy="432048"/>
          </a:xfrm>
          <a:prstGeom prst="ellipse">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solidFill>
                  <a:schemeClr val="tx1"/>
                </a:solidFill>
                <a:latin typeface="Times New Roman" pitchFamily="18" charset="0"/>
                <a:cs typeface="Times New Roman" pitchFamily="18" charset="0"/>
              </a:rPr>
              <a:t>E</a:t>
            </a:r>
            <a:endParaRPr lang="zh-CN" altLang="en-US" sz="2400" dirty="0">
              <a:solidFill>
                <a:schemeClr val="tx1"/>
              </a:solidFill>
              <a:latin typeface="Times New Roman" pitchFamily="18" charset="0"/>
              <a:cs typeface="Times New Roman" pitchFamily="18" charset="0"/>
            </a:endParaRPr>
          </a:p>
        </p:txBody>
      </p:sp>
      <p:sp>
        <p:nvSpPr>
          <p:cNvPr id="22" name="椭圆 21">
            <a:extLst>
              <a:ext uri="{FF2B5EF4-FFF2-40B4-BE49-F238E27FC236}">
                <a16:creationId xmlns:a16="http://schemas.microsoft.com/office/drawing/2014/main" id="{373B2C44-A00E-9301-1381-1A29437956B8}"/>
              </a:ext>
            </a:extLst>
          </p:cNvPr>
          <p:cNvSpPr/>
          <p:nvPr/>
        </p:nvSpPr>
        <p:spPr>
          <a:xfrm>
            <a:off x="2349963" y="3787473"/>
            <a:ext cx="432048" cy="432048"/>
          </a:xfrm>
          <a:prstGeom prst="ellipse">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solidFill>
                  <a:schemeClr val="tx1"/>
                </a:solidFill>
                <a:latin typeface="Times New Roman" pitchFamily="18" charset="0"/>
                <a:cs typeface="Times New Roman" pitchFamily="18" charset="0"/>
              </a:rPr>
              <a:t>T</a:t>
            </a:r>
            <a:endParaRPr lang="zh-CN" altLang="en-US" sz="2400" dirty="0">
              <a:solidFill>
                <a:schemeClr val="tx1"/>
              </a:solidFill>
              <a:latin typeface="Times New Roman" pitchFamily="18" charset="0"/>
              <a:cs typeface="Times New Roman" pitchFamily="18" charset="0"/>
            </a:endParaRPr>
          </a:p>
        </p:txBody>
      </p:sp>
      <p:cxnSp>
        <p:nvCxnSpPr>
          <p:cNvPr id="23" name="直接箭头连接符 22">
            <a:extLst>
              <a:ext uri="{FF2B5EF4-FFF2-40B4-BE49-F238E27FC236}">
                <a16:creationId xmlns:a16="http://schemas.microsoft.com/office/drawing/2014/main" id="{6D534080-5D0B-5ECD-9898-12FFB1462D34}"/>
              </a:ext>
            </a:extLst>
          </p:cNvPr>
          <p:cNvCxnSpPr>
            <a:stCxn id="5" idx="3"/>
            <a:endCxn id="14" idx="0"/>
          </p:cNvCxnSpPr>
          <p:nvPr/>
        </p:nvCxnSpPr>
        <p:spPr>
          <a:xfrm flipH="1">
            <a:off x="1286203" y="1870089"/>
            <a:ext cx="252725" cy="544469"/>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sp>
        <p:nvSpPr>
          <p:cNvPr id="24" name="TextBox 189">
            <a:extLst>
              <a:ext uri="{FF2B5EF4-FFF2-40B4-BE49-F238E27FC236}">
                <a16:creationId xmlns:a16="http://schemas.microsoft.com/office/drawing/2014/main" id="{D9630D31-812C-A947-923F-4D2812297AD1}"/>
              </a:ext>
            </a:extLst>
          </p:cNvPr>
          <p:cNvSpPr txBox="1"/>
          <p:nvPr/>
        </p:nvSpPr>
        <p:spPr>
          <a:xfrm>
            <a:off x="1074236" y="1870089"/>
            <a:ext cx="432048" cy="400110"/>
          </a:xfrm>
          <a:prstGeom prst="rect">
            <a:avLst/>
          </a:prstGeom>
          <a:noFill/>
        </p:spPr>
        <p:txBody>
          <a:bodyPr wrap="square" rtlCol="0">
            <a:spAutoFit/>
          </a:bodyPr>
          <a:lstStyle/>
          <a:p>
            <a:r>
              <a:rPr lang="en-US" altLang="zh-CN" sz="2000" dirty="0">
                <a:latin typeface="Times New Roman" pitchFamily="18" charset="0"/>
                <a:cs typeface="Times New Roman" pitchFamily="18" charset="0"/>
              </a:rPr>
              <a:t>5</a:t>
            </a:r>
            <a:endParaRPr lang="zh-CN" altLang="en-US" sz="2000" dirty="0">
              <a:latin typeface="Times New Roman" pitchFamily="18" charset="0"/>
              <a:cs typeface="Times New Roman" pitchFamily="18" charset="0"/>
            </a:endParaRPr>
          </a:p>
        </p:txBody>
      </p:sp>
      <p:cxnSp>
        <p:nvCxnSpPr>
          <p:cNvPr id="25" name="直接箭头连接符 24">
            <a:extLst>
              <a:ext uri="{FF2B5EF4-FFF2-40B4-BE49-F238E27FC236}">
                <a16:creationId xmlns:a16="http://schemas.microsoft.com/office/drawing/2014/main" id="{C7A3A972-F202-13C5-7CCA-5641DC639C6F}"/>
              </a:ext>
            </a:extLst>
          </p:cNvPr>
          <p:cNvCxnSpPr>
            <a:stCxn id="6" idx="3"/>
            <a:endCxn id="16" idx="0"/>
          </p:cNvCxnSpPr>
          <p:nvPr/>
        </p:nvCxnSpPr>
        <p:spPr>
          <a:xfrm flipH="1">
            <a:off x="4032209" y="1870089"/>
            <a:ext cx="315031" cy="622807"/>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sp>
        <p:nvSpPr>
          <p:cNvPr id="26" name="TextBox 194">
            <a:extLst>
              <a:ext uri="{FF2B5EF4-FFF2-40B4-BE49-F238E27FC236}">
                <a16:creationId xmlns:a16="http://schemas.microsoft.com/office/drawing/2014/main" id="{6FB0B83D-6005-7F1F-596A-1E9E830EDC3E}"/>
              </a:ext>
            </a:extLst>
          </p:cNvPr>
          <p:cNvSpPr txBox="1"/>
          <p:nvPr/>
        </p:nvSpPr>
        <p:spPr>
          <a:xfrm>
            <a:off x="3779912" y="1933782"/>
            <a:ext cx="432048" cy="400110"/>
          </a:xfrm>
          <a:prstGeom prst="rect">
            <a:avLst/>
          </a:prstGeom>
          <a:noFill/>
        </p:spPr>
        <p:txBody>
          <a:bodyPr wrap="square" rtlCol="0">
            <a:spAutoFit/>
          </a:bodyPr>
          <a:lstStyle/>
          <a:p>
            <a:r>
              <a:rPr lang="en-US" altLang="zh-CN" sz="2000" dirty="0">
                <a:latin typeface="Times New Roman" pitchFamily="18" charset="0"/>
                <a:cs typeface="Times New Roman" pitchFamily="18" charset="0"/>
              </a:rPr>
              <a:t>5</a:t>
            </a:r>
            <a:endParaRPr lang="zh-CN" altLang="en-US" sz="2000" dirty="0">
              <a:latin typeface="Times New Roman" pitchFamily="18" charset="0"/>
              <a:cs typeface="Times New Roman" pitchFamily="18" charset="0"/>
            </a:endParaRPr>
          </a:p>
        </p:txBody>
      </p:sp>
      <p:cxnSp>
        <p:nvCxnSpPr>
          <p:cNvPr id="27" name="直接箭头连接符 26">
            <a:extLst>
              <a:ext uri="{FF2B5EF4-FFF2-40B4-BE49-F238E27FC236}">
                <a16:creationId xmlns:a16="http://schemas.microsoft.com/office/drawing/2014/main" id="{DA7C6AD4-8DBD-55D7-A817-5A0DDFFFA7D9}"/>
              </a:ext>
            </a:extLst>
          </p:cNvPr>
          <p:cNvCxnSpPr>
            <a:stCxn id="18" idx="4"/>
            <a:endCxn id="20" idx="0"/>
          </p:cNvCxnSpPr>
          <p:nvPr/>
        </p:nvCxnSpPr>
        <p:spPr>
          <a:xfrm flipH="1">
            <a:off x="6613817" y="2905392"/>
            <a:ext cx="406455" cy="73963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sp>
        <p:nvSpPr>
          <p:cNvPr id="28" name="TextBox 204">
            <a:extLst>
              <a:ext uri="{FF2B5EF4-FFF2-40B4-BE49-F238E27FC236}">
                <a16:creationId xmlns:a16="http://schemas.microsoft.com/office/drawing/2014/main" id="{574B8059-ECC8-F440-0874-7FB1B2260040}"/>
              </a:ext>
            </a:extLst>
          </p:cNvPr>
          <p:cNvSpPr txBox="1"/>
          <p:nvPr/>
        </p:nvSpPr>
        <p:spPr>
          <a:xfrm>
            <a:off x="6480644" y="3012355"/>
            <a:ext cx="432048" cy="400110"/>
          </a:xfrm>
          <a:prstGeom prst="rect">
            <a:avLst/>
          </a:prstGeom>
          <a:noFill/>
        </p:spPr>
        <p:txBody>
          <a:bodyPr wrap="square" rtlCol="0">
            <a:spAutoFit/>
          </a:bodyPr>
          <a:lstStyle/>
          <a:p>
            <a:r>
              <a:rPr lang="en-US" altLang="zh-CN" sz="2000" dirty="0">
                <a:latin typeface="Times New Roman" pitchFamily="18" charset="0"/>
                <a:cs typeface="Times New Roman" pitchFamily="18" charset="0"/>
              </a:rPr>
              <a:t>7</a:t>
            </a:r>
            <a:endParaRPr lang="zh-CN" altLang="en-US" sz="2000" dirty="0">
              <a:latin typeface="Times New Roman" pitchFamily="18" charset="0"/>
              <a:cs typeface="Times New Roman" pitchFamily="18" charset="0"/>
            </a:endParaRPr>
          </a:p>
        </p:txBody>
      </p:sp>
      <p:cxnSp>
        <p:nvCxnSpPr>
          <p:cNvPr id="29" name="直接箭头连接符 28">
            <a:extLst>
              <a:ext uri="{FF2B5EF4-FFF2-40B4-BE49-F238E27FC236}">
                <a16:creationId xmlns:a16="http://schemas.microsoft.com/office/drawing/2014/main" id="{0A7DC8BA-D482-1990-FA42-22BBBD8A9DD8}"/>
              </a:ext>
            </a:extLst>
          </p:cNvPr>
          <p:cNvCxnSpPr>
            <a:endCxn id="21" idx="0"/>
          </p:cNvCxnSpPr>
          <p:nvPr/>
        </p:nvCxnSpPr>
        <p:spPr>
          <a:xfrm flipH="1">
            <a:off x="1691680" y="2846606"/>
            <a:ext cx="427859" cy="940867"/>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sp>
        <p:nvSpPr>
          <p:cNvPr id="30" name="TextBox 208">
            <a:extLst>
              <a:ext uri="{FF2B5EF4-FFF2-40B4-BE49-F238E27FC236}">
                <a16:creationId xmlns:a16="http://schemas.microsoft.com/office/drawing/2014/main" id="{9DF93453-61C8-8A74-0B8B-C412A5202A96}"/>
              </a:ext>
            </a:extLst>
          </p:cNvPr>
          <p:cNvSpPr txBox="1"/>
          <p:nvPr/>
        </p:nvSpPr>
        <p:spPr>
          <a:xfrm>
            <a:off x="1538928" y="3010922"/>
            <a:ext cx="432048" cy="400110"/>
          </a:xfrm>
          <a:prstGeom prst="rect">
            <a:avLst/>
          </a:prstGeom>
          <a:noFill/>
        </p:spPr>
        <p:txBody>
          <a:bodyPr wrap="square" rtlCol="0">
            <a:spAutoFit/>
          </a:bodyPr>
          <a:lstStyle/>
          <a:p>
            <a:r>
              <a:rPr lang="en-US" altLang="zh-CN" sz="2000" dirty="0">
                <a:latin typeface="Times New Roman" pitchFamily="18" charset="0"/>
                <a:cs typeface="Times New Roman" pitchFamily="18" charset="0"/>
              </a:rPr>
              <a:t>11</a:t>
            </a:r>
            <a:endParaRPr lang="zh-CN" altLang="en-US" sz="2000" dirty="0">
              <a:latin typeface="Times New Roman" pitchFamily="18" charset="0"/>
              <a:cs typeface="Times New Roman" pitchFamily="18" charset="0"/>
            </a:endParaRPr>
          </a:p>
        </p:txBody>
      </p:sp>
      <p:cxnSp>
        <p:nvCxnSpPr>
          <p:cNvPr id="31" name="直接箭头连接符 30">
            <a:extLst>
              <a:ext uri="{FF2B5EF4-FFF2-40B4-BE49-F238E27FC236}">
                <a16:creationId xmlns:a16="http://schemas.microsoft.com/office/drawing/2014/main" id="{31629EA3-BDF4-C8F2-66D9-0EF086ACB749}"/>
              </a:ext>
            </a:extLst>
          </p:cNvPr>
          <p:cNvCxnSpPr>
            <a:stCxn id="5" idx="5"/>
            <a:endCxn id="15" idx="0"/>
          </p:cNvCxnSpPr>
          <p:nvPr/>
        </p:nvCxnSpPr>
        <p:spPr>
          <a:xfrm>
            <a:off x="1844432" y="1870089"/>
            <a:ext cx="236092" cy="544469"/>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sp>
        <p:nvSpPr>
          <p:cNvPr id="32" name="TextBox 222">
            <a:extLst>
              <a:ext uri="{FF2B5EF4-FFF2-40B4-BE49-F238E27FC236}">
                <a16:creationId xmlns:a16="http://schemas.microsoft.com/office/drawing/2014/main" id="{BE902911-7A4C-D72C-462F-33CABFB89F5A}"/>
              </a:ext>
            </a:extLst>
          </p:cNvPr>
          <p:cNvSpPr txBox="1"/>
          <p:nvPr/>
        </p:nvSpPr>
        <p:spPr>
          <a:xfrm>
            <a:off x="1917915" y="1788547"/>
            <a:ext cx="432048" cy="400110"/>
          </a:xfrm>
          <a:prstGeom prst="rect">
            <a:avLst/>
          </a:prstGeom>
          <a:noFill/>
        </p:spPr>
        <p:txBody>
          <a:bodyPr wrap="square" rtlCol="0">
            <a:spAutoFit/>
          </a:bodyPr>
          <a:lstStyle/>
          <a:p>
            <a:r>
              <a:rPr lang="en-US" altLang="zh-CN" sz="2000" dirty="0">
                <a:latin typeface="Times New Roman" pitchFamily="18" charset="0"/>
                <a:cs typeface="Times New Roman" pitchFamily="18" charset="0"/>
              </a:rPr>
              <a:t>9</a:t>
            </a:r>
            <a:endParaRPr lang="zh-CN" altLang="en-US" sz="2000" dirty="0">
              <a:latin typeface="Times New Roman" pitchFamily="18" charset="0"/>
              <a:cs typeface="Times New Roman" pitchFamily="18" charset="0"/>
            </a:endParaRPr>
          </a:p>
        </p:txBody>
      </p:sp>
      <p:cxnSp>
        <p:nvCxnSpPr>
          <p:cNvPr id="33" name="直接箭头连接符 32">
            <a:extLst>
              <a:ext uri="{FF2B5EF4-FFF2-40B4-BE49-F238E27FC236}">
                <a16:creationId xmlns:a16="http://schemas.microsoft.com/office/drawing/2014/main" id="{139854EC-33C2-D8A4-FE22-325096A1B3CE}"/>
              </a:ext>
            </a:extLst>
          </p:cNvPr>
          <p:cNvCxnSpPr>
            <a:endCxn id="22" idx="0"/>
          </p:cNvCxnSpPr>
          <p:nvPr/>
        </p:nvCxnSpPr>
        <p:spPr>
          <a:xfrm>
            <a:off x="2119539" y="2846606"/>
            <a:ext cx="446448" cy="940867"/>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sp>
        <p:nvSpPr>
          <p:cNvPr id="34" name="TextBox 245">
            <a:extLst>
              <a:ext uri="{FF2B5EF4-FFF2-40B4-BE49-F238E27FC236}">
                <a16:creationId xmlns:a16="http://schemas.microsoft.com/office/drawing/2014/main" id="{18F413A8-5E76-A025-3E39-FA4174F442BC}"/>
              </a:ext>
            </a:extLst>
          </p:cNvPr>
          <p:cNvSpPr txBox="1"/>
          <p:nvPr/>
        </p:nvSpPr>
        <p:spPr>
          <a:xfrm>
            <a:off x="2296547" y="3047974"/>
            <a:ext cx="485463" cy="400110"/>
          </a:xfrm>
          <a:prstGeom prst="rect">
            <a:avLst/>
          </a:prstGeom>
          <a:noFill/>
        </p:spPr>
        <p:txBody>
          <a:bodyPr wrap="square" rtlCol="0">
            <a:spAutoFit/>
          </a:bodyPr>
          <a:lstStyle/>
          <a:p>
            <a:r>
              <a:rPr lang="en-US" altLang="zh-CN" sz="2000" dirty="0">
                <a:latin typeface="Times New Roman" pitchFamily="18" charset="0"/>
                <a:cs typeface="Times New Roman" pitchFamily="18" charset="0"/>
              </a:rPr>
              <a:t>12</a:t>
            </a:r>
            <a:endParaRPr lang="zh-CN" altLang="en-US" sz="2000" dirty="0">
              <a:latin typeface="Times New Roman" pitchFamily="18" charset="0"/>
              <a:cs typeface="Times New Roman" pitchFamily="18" charset="0"/>
            </a:endParaRPr>
          </a:p>
        </p:txBody>
      </p:sp>
      <p:cxnSp>
        <p:nvCxnSpPr>
          <p:cNvPr id="35" name="直接箭头连接符 34">
            <a:extLst>
              <a:ext uri="{FF2B5EF4-FFF2-40B4-BE49-F238E27FC236}">
                <a16:creationId xmlns:a16="http://schemas.microsoft.com/office/drawing/2014/main" id="{D1B5032B-A2F4-DBD8-C865-20C148EC1C7C}"/>
              </a:ext>
            </a:extLst>
          </p:cNvPr>
          <p:cNvCxnSpPr>
            <a:stCxn id="6" idx="5"/>
            <a:endCxn id="17" idx="0"/>
          </p:cNvCxnSpPr>
          <p:nvPr/>
        </p:nvCxnSpPr>
        <p:spPr>
          <a:xfrm>
            <a:off x="4652744" y="1870089"/>
            <a:ext cx="393530" cy="627570"/>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sp>
        <p:nvSpPr>
          <p:cNvPr id="36" name="TextBox 250">
            <a:extLst>
              <a:ext uri="{FF2B5EF4-FFF2-40B4-BE49-F238E27FC236}">
                <a16:creationId xmlns:a16="http://schemas.microsoft.com/office/drawing/2014/main" id="{BC82CE95-7F34-87C9-A48F-213C3EF4858B}"/>
              </a:ext>
            </a:extLst>
          </p:cNvPr>
          <p:cNvSpPr txBox="1"/>
          <p:nvPr/>
        </p:nvSpPr>
        <p:spPr>
          <a:xfrm>
            <a:off x="4750644" y="1834074"/>
            <a:ext cx="757459" cy="400110"/>
          </a:xfrm>
          <a:prstGeom prst="rect">
            <a:avLst/>
          </a:prstGeom>
          <a:noFill/>
        </p:spPr>
        <p:txBody>
          <a:bodyPr wrap="square" rtlCol="0">
            <a:spAutoFit/>
          </a:bodyPr>
          <a:lstStyle/>
          <a:p>
            <a:r>
              <a:rPr lang="en-US" altLang="zh-CN" sz="2000" dirty="0">
                <a:latin typeface="Times New Roman" pitchFamily="18" charset="0"/>
                <a:cs typeface="Times New Roman" pitchFamily="18" charset="0"/>
              </a:rPr>
              <a:t>12</a:t>
            </a:r>
            <a:endParaRPr lang="zh-CN" altLang="en-US" sz="2000" dirty="0">
              <a:latin typeface="Times New Roman" pitchFamily="18" charset="0"/>
              <a:cs typeface="Times New Roman" pitchFamily="18" charset="0"/>
            </a:endParaRPr>
          </a:p>
        </p:txBody>
      </p:sp>
      <p:cxnSp>
        <p:nvCxnSpPr>
          <p:cNvPr id="37" name="直接箭头连接符 36">
            <a:extLst>
              <a:ext uri="{FF2B5EF4-FFF2-40B4-BE49-F238E27FC236}">
                <a16:creationId xmlns:a16="http://schemas.microsoft.com/office/drawing/2014/main" id="{433A2AC2-0672-7030-26F3-0B9D56885B0C}"/>
              </a:ext>
            </a:extLst>
          </p:cNvPr>
          <p:cNvCxnSpPr>
            <a:stCxn id="18" idx="4"/>
            <a:endCxn id="19" idx="0"/>
          </p:cNvCxnSpPr>
          <p:nvPr/>
        </p:nvCxnSpPr>
        <p:spPr>
          <a:xfrm>
            <a:off x="7020272" y="2905392"/>
            <a:ext cx="576064" cy="744395"/>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sp>
        <p:nvSpPr>
          <p:cNvPr id="38" name="TextBox 254">
            <a:extLst>
              <a:ext uri="{FF2B5EF4-FFF2-40B4-BE49-F238E27FC236}">
                <a16:creationId xmlns:a16="http://schemas.microsoft.com/office/drawing/2014/main" id="{69EA57FF-A08B-52D9-15EC-719DE254CF10}"/>
              </a:ext>
            </a:extLst>
          </p:cNvPr>
          <p:cNvSpPr txBox="1"/>
          <p:nvPr/>
        </p:nvSpPr>
        <p:spPr>
          <a:xfrm>
            <a:off x="7302284" y="2996952"/>
            <a:ext cx="510075" cy="400110"/>
          </a:xfrm>
          <a:prstGeom prst="rect">
            <a:avLst/>
          </a:prstGeom>
          <a:noFill/>
        </p:spPr>
        <p:txBody>
          <a:bodyPr wrap="square" rtlCol="0">
            <a:spAutoFit/>
          </a:bodyPr>
          <a:lstStyle/>
          <a:p>
            <a:r>
              <a:rPr lang="en-US" altLang="zh-CN" sz="2000" dirty="0">
                <a:latin typeface="Times New Roman" pitchFamily="18" charset="0"/>
                <a:cs typeface="Times New Roman" pitchFamily="18" charset="0"/>
              </a:rPr>
              <a:t>12</a:t>
            </a:r>
            <a:endParaRPr lang="zh-CN" altLang="en-US" sz="2000" dirty="0">
              <a:latin typeface="Times New Roman" pitchFamily="18" charset="0"/>
              <a:cs typeface="Times New Roman" pitchFamily="18" charset="0"/>
            </a:endParaRPr>
          </a:p>
        </p:txBody>
      </p:sp>
      <p:cxnSp>
        <p:nvCxnSpPr>
          <p:cNvPr id="39" name="直接箭头连接符 38">
            <a:extLst>
              <a:ext uri="{FF2B5EF4-FFF2-40B4-BE49-F238E27FC236}">
                <a16:creationId xmlns:a16="http://schemas.microsoft.com/office/drawing/2014/main" id="{B6C549EA-9EDA-EC92-D6C6-4B7E085443ED}"/>
              </a:ext>
            </a:extLst>
          </p:cNvPr>
          <p:cNvCxnSpPr>
            <a:stCxn id="7" idx="4"/>
            <a:endCxn id="18" idx="0"/>
          </p:cNvCxnSpPr>
          <p:nvPr/>
        </p:nvCxnSpPr>
        <p:spPr>
          <a:xfrm>
            <a:off x="7008297" y="1933361"/>
            <a:ext cx="11975" cy="539983"/>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sp>
        <p:nvSpPr>
          <p:cNvPr id="40" name="TextBox 259">
            <a:extLst>
              <a:ext uri="{FF2B5EF4-FFF2-40B4-BE49-F238E27FC236}">
                <a16:creationId xmlns:a16="http://schemas.microsoft.com/office/drawing/2014/main" id="{7CD51811-8C00-C617-6E5C-187E62A79AAB}"/>
              </a:ext>
            </a:extLst>
          </p:cNvPr>
          <p:cNvSpPr txBox="1"/>
          <p:nvPr/>
        </p:nvSpPr>
        <p:spPr>
          <a:xfrm>
            <a:off x="6948264" y="1916832"/>
            <a:ext cx="432048" cy="400110"/>
          </a:xfrm>
          <a:prstGeom prst="rect">
            <a:avLst/>
          </a:prstGeom>
          <a:noFill/>
        </p:spPr>
        <p:txBody>
          <a:bodyPr wrap="square" rtlCol="0">
            <a:spAutoFit/>
          </a:bodyPr>
          <a:lstStyle/>
          <a:p>
            <a:r>
              <a:rPr lang="en-US" altLang="zh-CN" sz="2000" dirty="0">
                <a:latin typeface="Times New Roman" pitchFamily="18" charset="0"/>
                <a:cs typeface="Times New Roman" pitchFamily="18" charset="0"/>
              </a:rPr>
              <a:t>6</a:t>
            </a:r>
            <a:endParaRPr lang="zh-CN" altLang="en-US" sz="2000" dirty="0">
              <a:latin typeface="Times New Roman" pitchFamily="18" charset="0"/>
              <a:cs typeface="Times New Roman" pitchFamily="18" charset="0"/>
            </a:endParaRPr>
          </a:p>
        </p:txBody>
      </p:sp>
      <p:sp>
        <p:nvSpPr>
          <p:cNvPr id="41" name="椭圆 40">
            <a:extLst>
              <a:ext uri="{FF2B5EF4-FFF2-40B4-BE49-F238E27FC236}">
                <a16:creationId xmlns:a16="http://schemas.microsoft.com/office/drawing/2014/main" id="{C269DFA2-838E-F369-F92B-CFF3D837E865}"/>
              </a:ext>
            </a:extLst>
          </p:cNvPr>
          <p:cNvSpPr/>
          <p:nvPr/>
        </p:nvSpPr>
        <p:spPr>
          <a:xfrm>
            <a:off x="6404174" y="4869160"/>
            <a:ext cx="432048" cy="432048"/>
          </a:xfrm>
          <a:prstGeom prst="ellipse">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solidFill>
                  <a:schemeClr val="tx1"/>
                </a:solidFill>
                <a:latin typeface="Times New Roman" pitchFamily="18" charset="0"/>
                <a:cs typeface="Times New Roman" pitchFamily="18" charset="0"/>
              </a:rPr>
              <a:t>T</a:t>
            </a:r>
            <a:endParaRPr lang="zh-CN" altLang="en-US" sz="2400" dirty="0">
              <a:solidFill>
                <a:schemeClr val="tx1"/>
              </a:solidFill>
              <a:latin typeface="Times New Roman" pitchFamily="18" charset="0"/>
              <a:cs typeface="Times New Roman" pitchFamily="18" charset="0"/>
            </a:endParaRPr>
          </a:p>
        </p:txBody>
      </p:sp>
      <p:cxnSp>
        <p:nvCxnSpPr>
          <p:cNvPr id="42" name="直接箭头连接符 41">
            <a:extLst>
              <a:ext uri="{FF2B5EF4-FFF2-40B4-BE49-F238E27FC236}">
                <a16:creationId xmlns:a16="http://schemas.microsoft.com/office/drawing/2014/main" id="{C5AA4183-4FAC-574D-5CC3-6138E244D195}"/>
              </a:ext>
            </a:extLst>
          </p:cNvPr>
          <p:cNvCxnSpPr>
            <a:stCxn id="20" idx="4"/>
            <a:endCxn id="41" idx="0"/>
          </p:cNvCxnSpPr>
          <p:nvPr/>
        </p:nvCxnSpPr>
        <p:spPr>
          <a:xfrm>
            <a:off x="6613817" y="4077072"/>
            <a:ext cx="6381" cy="792088"/>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sp>
        <p:nvSpPr>
          <p:cNvPr id="43" name="TextBox 68">
            <a:extLst>
              <a:ext uri="{FF2B5EF4-FFF2-40B4-BE49-F238E27FC236}">
                <a16:creationId xmlns:a16="http://schemas.microsoft.com/office/drawing/2014/main" id="{3041D337-F8FD-FBE1-06A9-8DDA746D7CB5}"/>
              </a:ext>
            </a:extLst>
          </p:cNvPr>
          <p:cNvSpPr txBox="1"/>
          <p:nvPr/>
        </p:nvSpPr>
        <p:spPr>
          <a:xfrm>
            <a:off x="6264620" y="4342687"/>
            <a:ext cx="432048" cy="400110"/>
          </a:xfrm>
          <a:prstGeom prst="rect">
            <a:avLst/>
          </a:prstGeom>
          <a:noFill/>
        </p:spPr>
        <p:txBody>
          <a:bodyPr wrap="square" rtlCol="0">
            <a:spAutoFit/>
          </a:bodyPr>
          <a:lstStyle/>
          <a:p>
            <a:r>
              <a:rPr lang="en-US" altLang="zh-CN" sz="2000" dirty="0">
                <a:latin typeface="Times New Roman" pitchFamily="18" charset="0"/>
                <a:cs typeface="Times New Roman" pitchFamily="18" charset="0"/>
              </a:rPr>
              <a:t>9</a:t>
            </a:r>
            <a:endParaRPr lang="zh-CN" altLang="en-US" sz="2000" dirty="0">
              <a:latin typeface="Times New Roman" pitchFamily="18" charset="0"/>
              <a:cs typeface="Times New Roman" pitchFamily="18" charset="0"/>
            </a:endParaRPr>
          </a:p>
        </p:txBody>
      </p:sp>
      <p:sp>
        <p:nvSpPr>
          <p:cNvPr id="44" name="椭圆 43">
            <a:extLst>
              <a:ext uri="{FF2B5EF4-FFF2-40B4-BE49-F238E27FC236}">
                <a16:creationId xmlns:a16="http://schemas.microsoft.com/office/drawing/2014/main" id="{4C54A64F-EC46-2EEE-29D3-DE7F9E9BF001}"/>
              </a:ext>
            </a:extLst>
          </p:cNvPr>
          <p:cNvSpPr/>
          <p:nvPr/>
        </p:nvSpPr>
        <p:spPr>
          <a:xfrm>
            <a:off x="1029208" y="5155839"/>
            <a:ext cx="432048" cy="432048"/>
          </a:xfrm>
          <a:prstGeom prst="ellipse">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solidFill>
                  <a:schemeClr val="tx1"/>
                </a:solidFill>
                <a:latin typeface="Times New Roman" pitchFamily="18" charset="0"/>
                <a:cs typeface="Times New Roman" pitchFamily="18" charset="0"/>
              </a:rPr>
              <a:t>F</a:t>
            </a:r>
            <a:endParaRPr lang="zh-CN" altLang="en-US" sz="2400" dirty="0">
              <a:solidFill>
                <a:schemeClr val="tx1"/>
              </a:solidFill>
              <a:latin typeface="Times New Roman" pitchFamily="18" charset="0"/>
              <a:cs typeface="Times New Roman" pitchFamily="18" charset="0"/>
            </a:endParaRPr>
          </a:p>
        </p:txBody>
      </p:sp>
      <p:sp>
        <p:nvSpPr>
          <p:cNvPr id="45" name="椭圆 44">
            <a:extLst>
              <a:ext uri="{FF2B5EF4-FFF2-40B4-BE49-F238E27FC236}">
                <a16:creationId xmlns:a16="http://schemas.microsoft.com/office/drawing/2014/main" id="{BD38FACF-728A-E8EB-04A2-BD22C8C24E9E}"/>
              </a:ext>
            </a:extLst>
          </p:cNvPr>
          <p:cNvSpPr/>
          <p:nvPr/>
        </p:nvSpPr>
        <p:spPr>
          <a:xfrm>
            <a:off x="1903515" y="5155839"/>
            <a:ext cx="432048" cy="432048"/>
          </a:xfrm>
          <a:prstGeom prst="ellipse">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solidFill>
                  <a:schemeClr val="tx1"/>
                </a:solidFill>
                <a:latin typeface="Times New Roman" pitchFamily="18" charset="0"/>
                <a:cs typeface="Times New Roman" pitchFamily="18" charset="0"/>
              </a:rPr>
              <a:t>T</a:t>
            </a:r>
            <a:endParaRPr lang="zh-CN" altLang="en-US" sz="2400" dirty="0">
              <a:solidFill>
                <a:schemeClr val="tx1"/>
              </a:solidFill>
              <a:latin typeface="Times New Roman" pitchFamily="18" charset="0"/>
              <a:cs typeface="Times New Roman" pitchFamily="18" charset="0"/>
            </a:endParaRPr>
          </a:p>
        </p:txBody>
      </p:sp>
      <p:cxnSp>
        <p:nvCxnSpPr>
          <p:cNvPr id="46" name="直接箭头连接符 45">
            <a:extLst>
              <a:ext uri="{FF2B5EF4-FFF2-40B4-BE49-F238E27FC236}">
                <a16:creationId xmlns:a16="http://schemas.microsoft.com/office/drawing/2014/main" id="{7927ED4A-C41A-D4A1-CC56-6DCF33A640B0}"/>
              </a:ext>
            </a:extLst>
          </p:cNvPr>
          <p:cNvCxnSpPr>
            <a:endCxn id="44" idx="0"/>
          </p:cNvCxnSpPr>
          <p:nvPr/>
        </p:nvCxnSpPr>
        <p:spPr>
          <a:xfrm flipH="1">
            <a:off x="1245232" y="4214972"/>
            <a:ext cx="427859" cy="940867"/>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sp>
        <p:nvSpPr>
          <p:cNvPr id="47" name="TextBox 83">
            <a:extLst>
              <a:ext uri="{FF2B5EF4-FFF2-40B4-BE49-F238E27FC236}">
                <a16:creationId xmlns:a16="http://schemas.microsoft.com/office/drawing/2014/main" id="{42747EF7-CE41-1019-1287-227935171EBF}"/>
              </a:ext>
            </a:extLst>
          </p:cNvPr>
          <p:cNvSpPr txBox="1"/>
          <p:nvPr/>
        </p:nvSpPr>
        <p:spPr>
          <a:xfrm>
            <a:off x="1029208" y="4379288"/>
            <a:ext cx="495320" cy="400110"/>
          </a:xfrm>
          <a:prstGeom prst="rect">
            <a:avLst/>
          </a:prstGeom>
          <a:noFill/>
        </p:spPr>
        <p:txBody>
          <a:bodyPr wrap="square" rtlCol="0">
            <a:spAutoFit/>
          </a:bodyPr>
          <a:lstStyle/>
          <a:p>
            <a:r>
              <a:rPr lang="en-US" altLang="zh-CN" sz="2000" dirty="0">
                <a:latin typeface="Times New Roman" pitchFamily="18" charset="0"/>
                <a:cs typeface="Times New Roman" pitchFamily="18" charset="0"/>
              </a:rPr>
              <a:t>12</a:t>
            </a:r>
            <a:endParaRPr lang="zh-CN" altLang="en-US" sz="2000" dirty="0">
              <a:latin typeface="Times New Roman" pitchFamily="18" charset="0"/>
              <a:cs typeface="Times New Roman" pitchFamily="18" charset="0"/>
            </a:endParaRPr>
          </a:p>
        </p:txBody>
      </p:sp>
      <p:cxnSp>
        <p:nvCxnSpPr>
          <p:cNvPr id="48" name="直接箭头连接符 47">
            <a:extLst>
              <a:ext uri="{FF2B5EF4-FFF2-40B4-BE49-F238E27FC236}">
                <a16:creationId xmlns:a16="http://schemas.microsoft.com/office/drawing/2014/main" id="{6444A9C6-EF01-4800-FCF9-B111F168926A}"/>
              </a:ext>
            </a:extLst>
          </p:cNvPr>
          <p:cNvCxnSpPr>
            <a:endCxn id="45" idx="0"/>
          </p:cNvCxnSpPr>
          <p:nvPr/>
        </p:nvCxnSpPr>
        <p:spPr>
          <a:xfrm>
            <a:off x="1673091" y="4214972"/>
            <a:ext cx="446448" cy="940867"/>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sp>
        <p:nvSpPr>
          <p:cNvPr id="49" name="TextBox 85">
            <a:extLst>
              <a:ext uri="{FF2B5EF4-FFF2-40B4-BE49-F238E27FC236}">
                <a16:creationId xmlns:a16="http://schemas.microsoft.com/office/drawing/2014/main" id="{CC449D24-EEA9-3538-CEF9-76A6A4807B15}"/>
              </a:ext>
            </a:extLst>
          </p:cNvPr>
          <p:cNvSpPr txBox="1"/>
          <p:nvPr/>
        </p:nvSpPr>
        <p:spPr>
          <a:xfrm>
            <a:off x="1850099" y="4416340"/>
            <a:ext cx="485463" cy="400110"/>
          </a:xfrm>
          <a:prstGeom prst="rect">
            <a:avLst/>
          </a:prstGeom>
          <a:noFill/>
        </p:spPr>
        <p:txBody>
          <a:bodyPr wrap="square" rtlCol="0">
            <a:spAutoFit/>
          </a:bodyPr>
          <a:lstStyle/>
          <a:p>
            <a:r>
              <a:rPr lang="en-US" altLang="zh-CN" sz="2000" dirty="0">
                <a:latin typeface="Times New Roman" pitchFamily="18" charset="0"/>
                <a:cs typeface="Times New Roman" pitchFamily="18" charset="0"/>
              </a:rPr>
              <a:t>14</a:t>
            </a:r>
            <a:endParaRPr lang="zh-CN" altLang="en-US" sz="2000" dirty="0">
              <a:latin typeface="Times New Roman" pitchFamily="18" charset="0"/>
              <a:cs typeface="Times New Roman" pitchFamily="18" charset="0"/>
            </a:endParaRPr>
          </a:p>
        </p:txBody>
      </p:sp>
    </p:spTree>
    <p:extLst>
      <p:ext uri="{BB962C8B-B14F-4D97-AF65-F5344CB8AC3E}">
        <p14:creationId xmlns:p14="http://schemas.microsoft.com/office/powerpoint/2010/main" val="1846253199"/>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5918023-C196-F2C9-F6CA-707E2AA8FC23}"/>
              </a:ext>
            </a:extLst>
          </p:cNvPr>
          <p:cNvSpPr>
            <a:spLocks noGrp="1"/>
          </p:cNvSpPr>
          <p:nvPr>
            <p:ph type="title"/>
          </p:nvPr>
        </p:nvSpPr>
        <p:spPr>
          <a:xfrm>
            <a:off x="570384" y="332656"/>
            <a:ext cx="8003232" cy="562074"/>
          </a:xfrm>
        </p:spPr>
        <p:txBody>
          <a:bodyPr/>
          <a:lstStyle/>
          <a:p>
            <a:r>
              <a:rPr lang="en-US" altLang="zh-CN" sz="3200" b="1" dirty="0">
                <a:latin typeface="+mn-lt"/>
                <a:ea typeface="+mn-ea"/>
                <a:cs typeface="+mn-cs"/>
              </a:rPr>
              <a:t>2.</a:t>
            </a:r>
            <a:r>
              <a:rPr lang="zh-CN" altLang="en-US" sz="3200" b="1" dirty="0">
                <a:latin typeface="+mn-lt"/>
                <a:ea typeface="+mn-ea"/>
                <a:cs typeface="+mn-cs"/>
              </a:rPr>
              <a:t>算法思想</a:t>
            </a:r>
          </a:p>
        </p:txBody>
      </p:sp>
      <p:sp>
        <p:nvSpPr>
          <p:cNvPr id="3" name="内容占位符 2">
            <a:extLst>
              <a:ext uri="{FF2B5EF4-FFF2-40B4-BE49-F238E27FC236}">
                <a16:creationId xmlns:a16="http://schemas.microsoft.com/office/drawing/2014/main" id="{9AFECB91-028E-3A20-E793-947396C55BDF}"/>
              </a:ext>
            </a:extLst>
          </p:cNvPr>
          <p:cNvSpPr>
            <a:spLocks noGrp="1"/>
          </p:cNvSpPr>
          <p:nvPr>
            <p:ph idx="1"/>
          </p:nvPr>
        </p:nvSpPr>
        <p:spPr>
          <a:xfrm>
            <a:off x="457200" y="1052736"/>
            <a:ext cx="8229600" cy="4525963"/>
          </a:xfrm>
        </p:spPr>
        <p:txBody>
          <a:bodyPr/>
          <a:lstStyle/>
          <a:p>
            <a:r>
              <a:rPr lang="zh-CN" altLang="en-US" sz="2400" dirty="0"/>
              <a:t>解单源最短路径问题的优先队列式分支限界法用极小堆来存储活结点表。其优先级是结点所对应的当前路长。</a:t>
            </a:r>
            <a:endParaRPr lang="en-US" altLang="zh-CN" sz="2400" dirty="0"/>
          </a:p>
          <a:p>
            <a:r>
              <a:rPr lang="zh-CN" altLang="en-US" sz="2400" dirty="0"/>
              <a:t>算法从图 </a:t>
            </a:r>
            <a:r>
              <a:rPr lang="en-US" altLang="zh-CN" sz="2400" dirty="0"/>
              <a:t>G </a:t>
            </a:r>
            <a:r>
              <a:rPr lang="zh-CN" altLang="en-US" sz="2400" dirty="0"/>
              <a:t>的源顶点 </a:t>
            </a:r>
            <a:r>
              <a:rPr lang="en-US" altLang="zh-CN" sz="2400" dirty="0"/>
              <a:t>S </a:t>
            </a:r>
            <a:r>
              <a:rPr lang="zh-CN" altLang="en-US" sz="2400" dirty="0"/>
              <a:t>和空优先队列开始；结点 </a:t>
            </a:r>
            <a:r>
              <a:rPr lang="en-US" altLang="zh-CN" sz="2400" dirty="0"/>
              <a:t>S </a:t>
            </a:r>
            <a:r>
              <a:rPr lang="zh-CN" altLang="en-US" sz="2400" dirty="0"/>
              <a:t>被扩展后，它的孩子结点被依次插入堆中</a:t>
            </a:r>
            <a:endParaRPr lang="en-US" altLang="zh-CN" sz="2400" dirty="0"/>
          </a:p>
          <a:p>
            <a:r>
              <a:rPr lang="zh-CN" altLang="en-US" sz="2400" dirty="0"/>
              <a:t>算法每次从堆中取出具有最小当前路长的结点作为当前扩展结点，并依次检查与当前扩 展结点相邻的所有顶点</a:t>
            </a:r>
            <a:endParaRPr lang="en-US" altLang="zh-CN" sz="2400" dirty="0"/>
          </a:p>
          <a:p>
            <a:r>
              <a:rPr lang="zh-CN" altLang="en-US" sz="2400" dirty="0"/>
              <a:t>如果从当前扩展结点 </a:t>
            </a:r>
            <a:r>
              <a:rPr lang="en-US" altLang="zh-CN" sz="2400" dirty="0" err="1"/>
              <a:t>i</a:t>
            </a:r>
            <a:r>
              <a:rPr lang="en-US" altLang="zh-CN" sz="2400" dirty="0"/>
              <a:t> </a:t>
            </a:r>
            <a:r>
              <a:rPr lang="zh-CN" altLang="en-US" sz="2400" dirty="0"/>
              <a:t>到 </a:t>
            </a:r>
            <a:r>
              <a:rPr lang="en-US" altLang="zh-CN" sz="2400" dirty="0"/>
              <a:t>j </a:t>
            </a:r>
            <a:r>
              <a:rPr lang="zh-CN" altLang="en-US" sz="2400" dirty="0"/>
              <a:t>有边可达，且从源顶点出发，途经 </a:t>
            </a:r>
            <a:r>
              <a:rPr lang="en-US" altLang="zh-CN" sz="2400" dirty="0" err="1"/>
              <a:t>i</a:t>
            </a:r>
            <a:r>
              <a:rPr lang="en-US" altLang="zh-CN" sz="2400" dirty="0"/>
              <a:t> </a:t>
            </a:r>
            <a:r>
              <a:rPr lang="zh-CN" altLang="en-US" sz="2400" dirty="0"/>
              <a:t>再到 </a:t>
            </a:r>
            <a:r>
              <a:rPr lang="en-US" altLang="zh-CN" sz="2400" dirty="0"/>
              <a:t>j </a:t>
            </a:r>
            <a:r>
              <a:rPr lang="zh-CN" altLang="en-US" sz="2400" dirty="0"/>
              <a:t>的所相应路径长度小于当前最优路径长度，则将该</a:t>
            </a:r>
            <a:endParaRPr lang="en-US" altLang="zh-CN" sz="2400" dirty="0"/>
          </a:p>
          <a:p>
            <a:r>
              <a:rPr lang="zh-CN" altLang="en-US" sz="2400" dirty="0"/>
              <a:t>结点扩展过程一直继续到活结点优先队列为空时为止。顶点作为活结点插入到活结点优先队列中；</a:t>
            </a:r>
          </a:p>
        </p:txBody>
      </p:sp>
    </p:spTree>
    <p:extLst>
      <p:ext uri="{BB962C8B-B14F-4D97-AF65-F5344CB8AC3E}">
        <p14:creationId xmlns:p14="http://schemas.microsoft.com/office/powerpoint/2010/main" val="3825049332"/>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5918023-C196-F2C9-F6CA-707E2AA8FC23}"/>
              </a:ext>
            </a:extLst>
          </p:cNvPr>
          <p:cNvSpPr>
            <a:spLocks noGrp="1"/>
          </p:cNvSpPr>
          <p:nvPr>
            <p:ph type="title"/>
          </p:nvPr>
        </p:nvSpPr>
        <p:spPr>
          <a:xfrm>
            <a:off x="570384" y="137807"/>
            <a:ext cx="8003232" cy="562074"/>
          </a:xfrm>
        </p:spPr>
        <p:txBody>
          <a:bodyPr/>
          <a:lstStyle/>
          <a:p>
            <a:r>
              <a:rPr lang="en-US" altLang="zh-CN" sz="3200" b="1" dirty="0">
                <a:latin typeface="+mn-lt"/>
                <a:ea typeface="+mn-ea"/>
                <a:cs typeface="+mn-cs"/>
              </a:rPr>
              <a:t>3.</a:t>
            </a:r>
            <a:r>
              <a:rPr lang="zh-CN" altLang="en-US" sz="3200" b="1" dirty="0">
                <a:latin typeface="+mn-lt"/>
                <a:ea typeface="+mn-ea"/>
                <a:cs typeface="+mn-cs"/>
              </a:rPr>
              <a:t>剪枝策略</a:t>
            </a:r>
          </a:p>
        </p:txBody>
      </p:sp>
      <p:sp>
        <p:nvSpPr>
          <p:cNvPr id="3" name="内容占位符 2">
            <a:extLst>
              <a:ext uri="{FF2B5EF4-FFF2-40B4-BE49-F238E27FC236}">
                <a16:creationId xmlns:a16="http://schemas.microsoft.com/office/drawing/2014/main" id="{9AFECB91-028E-3A20-E793-947396C55BDF}"/>
              </a:ext>
            </a:extLst>
          </p:cNvPr>
          <p:cNvSpPr>
            <a:spLocks noGrp="1"/>
          </p:cNvSpPr>
          <p:nvPr>
            <p:ph idx="1"/>
          </p:nvPr>
        </p:nvSpPr>
        <p:spPr>
          <a:xfrm>
            <a:off x="457200" y="980728"/>
            <a:ext cx="8229600" cy="4525963"/>
          </a:xfrm>
        </p:spPr>
        <p:txBody>
          <a:bodyPr/>
          <a:lstStyle/>
          <a:p>
            <a:r>
              <a:rPr lang="zh-CN" altLang="en-US" sz="2400" dirty="0"/>
              <a:t>（</a:t>
            </a:r>
            <a:r>
              <a:rPr lang="en-US" altLang="zh-CN" sz="2400" dirty="0"/>
              <a:t>1</a:t>
            </a:r>
            <a:r>
              <a:rPr lang="zh-CN" altLang="en-US" sz="2400" dirty="0"/>
              <a:t>）扩展结点过程中，一旦发现一个结点的下界大于等于当前找到的最短路长，则算法剪去以该结点为根的子树。 </a:t>
            </a:r>
            <a:endParaRPr lang="en-US" altLang="zh-CN" sz="2400" dirty="0"/>
          </a:p>
          <a:p>
            <a:r>
              <a:rPr lang="zh-CN" altLang="en-US" sz="2400" dirty="0"/>
              <a:t>（</a:t>
            </a:r>
            <a:r>
              <a:rPr lang="en-US" altLang="zh-CN" sz="2400" dirty="0"/>
              <a:t>2</a:t>
            </a:r>
            <a:r>
              <a:rPr lang="zh-CN" altLang="en-US" sz="2400" dirty="0"/>
              <a:t>）利用路长进行剪枝。若从源顶点 </a:t>
            </a:r>
            <a:r>
              <a:rPr lang="en-US" altLang="zh-CN" sz="2400" dirty="0"/>
              <a:t>S </a:t>
            </a:r>
            <a:r>
              <a:rPr lang="zh-CN" altLang="en-US" sz="2400" dirty="0"/>
              <a:t>出发，有 </a:t>
            </a:r>
            <a:r>
              <a:rPr lang="en-US" altLang="zh-CN" sz="2400" dirty="0"/>
              <a:t>2 </a:t>
            </a:r>
            <a:r>
              <a:rPr lang="zh-CN" altLang="en-US" sz="2400" dirty="0"/>
              <a:t>条不同路径到达图 </a:t>
            </a:r>
            <a:r>
              <a:rPr lang="en-US" altLang="zh-CN" sz="2400" dirty="0"/>
              <a:t>G </a:t>
            </a:r>
            <a:r>
              <a:rPr lang="zh-CN" altLang="en-US" sz="2400" dirty="0"/>
              <a:t>的同一顶点，可 将路长比较长的路径所对应的树中的结点为根的子树剪去。</a:t>
            </a:r>
          </a:p>
        </p:txBody>
      </p:sp>
    </p:spTree>
    <p:extLst>
      <p:ext uri="{BB962C8B-B14F-4D97-AF65-F5344CB8AC3E}">
        <p14:creationId xmlns:p14="http://schemas.microsoft.com/office/powerpoint/2010/main" val="666464163"/>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id="{819759DB-366D-C99C-4B6D-F931254DFBF6}"/>
              </a:ext>
            </a:extLst>
          </p:cNvPr>
          <p:cNvSpPr>
            <a:spLocks noGrp="1"/>
          </p:cNvSpPr>
          <p:nvPr>
            <p:ph idx="1"/>
          </p:nvPr>
        </p:nvSpPr>
        <p:spPr>
          <a:xfrm>
            <a:off x="457200" y="476672"/>
            <a:ext cx="8229600" cy="4525963"/>
          </a:xfrm>
        </p:spPr>
        <p:txBody>
          <a:bodyPr/>
          <a:lstStyle/>
          <a:p>
            <a:pPr marL="0" indent="0">
              <a:buNone/>
            </a:pPr>
            <a:r>
              <a:rPr lang="zh-CN" altLang="en-US" dirty="0"/>
              <a:t>剪枝后的解空间树如下图所示</a:t>
            </a:r>
            <a:endParaRPr lang="en-US" altLang="zh-CN" dirty="0"/>
          </a:p>
        </p:txBody>
      </p:sp>
      <p:sp>
        <p:nvSpPr>
          <p:cNvPr id="4" name="椭圆 3">
            <a:extLst>
              <a:ext uri="{FF2B5EF4-FFF2-40B4-BE49-F238E27FC236}">
                <a16:creationId xmlns:a16="http://schemas.microsoft.com/office/drawing/2014/main" id="{DA6BDB15-3F60-4C2D-BF9B-A8DF5A1F59BC}"/>
              </a:ext>
            </a:extLst>
          </p:cNvPr>
          <p:cNvSpPr/>
          <p:nvPr/>
        </p:nvSpPr>
        <p:spPr>
          <a:xfrm>
            <a:off x="4614788" y="1052736"/>
            <a:ext cx="432048" cy="432048"/>
          </a:xfrm>
          <a:prstGeom prst="ellipse">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solidFill>
                  <a:schemeClr val="tx1"/>
                </a:solidFill>
                <a:latin typeface="Times New Roman" pitchFamily="18" charset="0"/>
                <a:cs typeface="Times New Roman" pitchFamily="18" charset="0"/>
              </a:rPr>
              <a:t>S</a:t>
            </a:r>
            <a:endParaRPr lang="zh-CN" altLang="en-US" sz="2400" dirty="0">
              <a:solidFill>
                <a:schemeClr val="tx1"/>
              </a:solidFill>
              <a:latin typeface="Times New Roman" pitchFamily="18" charset="0"/>
              <a:cs typeface="Times New Roman" pitchFamily="18" charset="0"/>
            </a:endParaRPr>
          </a:p>
        </p:txBody>
      </p:sp>
      <p:sp>
        <p:nvSpPr>
          <p:cNvPr id="5" name="椭圆 4">
            <a:extLst>
              <a:ext uri="{FF2B5EF4-FFF2-40B4-BE49-F238E27FC236}">
                <a16:creationId xmlns:a16="http://schemas.microsoft.com/office/drawing/2014/main" id="{14DD75D7-8312-4214-95BE-F29F555053EE}"/>
              </a:ext>
            </a:extLst>
          </p:cNvPr>
          <p:cNvSpPr/>
          <p:nvPr/>
        </p:nvSpPr>
        <p:spPr>
          <a:xfrm>
            <a:off x="1810103" y="2149385"/>
            <a:ext cx="432048" cy="432048"/>
          </a:xfrm>
          <a:prstGeom prst="ellipse">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solidFill>
                  <a:schemeClr val="tx1"/>
                </a:solidFill>
                <a:latin typeface="Times New Roman" pitchFamily="18" charset="0"/>
                <a:cs typeface="Times New Roman" pitchFamily="18" charset="0"/>
              </a:rPr>
              <a:t>A</a:t>
            </a:r>
            <a:endParaRPr lang="zh-CN" altLang="en-US" sz="2400" dirty="0">
              <a:solidFill>
                <a:schemeClr val="tx1"/>
              </a:solidFill>
              <a:latin typeface="Times New Roman" pitchFamily="18" charset="0"/>
              <a:cs typeface="Times New Roman" pitchFamily="18" charset="0"/>
            </a:endParaRPr>
          </a:p>
        </p:txBody>
      </p:sp>
      <p:sp>
        <p:nvSpPr>
          <p:cNvPr id="6" name="椭圆 5">
            <a:extLst>
              <a:ext uri="{FF2B5EF4-FFF2-40B4-BE49-F238E27FC236}">
                <a16:creationId xmlns:a16="http://schemas.microsoft.com/office/drawing/2014/main" id="{9F335F43-B8E5-42D6-8523-ED5BA3820AFF}"/>
              </a:ext>
            </a:extLst>
          </p:cNvPr>
          <p:cNvSpPr/>
          <p:nvPr/>
        </p:nvSpPr>
        <p:spPr>
          <a:xfrm>
            <a:off x="4618415" y="2149385"/>
            <a:ext cx="432048" cy="432048"/>
          </a:xfrm>
          <a:prstGeom prst="ellipse">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solidFill>
                  <a:schemeClr val="tx1"/>
                </a:solidFill>
                <a:latin typeface="Times New Roman" pitchFamily="18" charset="0"/>
                <a:cs typeface="Times New Roman" pitchFamily="18" charset="0"/>
              </a:rPr>
              <a:t>B</a:t>
            </a:r>
            <a:endParaRPr lang="zh-CN" altLang="en-US" sz="2400" dirty="0">
              <a:solidFill>
                <a:schemeClr val="tx1"/>
              </a:solidFill>
              <a:latin typeface="Times New Roman" pitchFamily="18" charset="0"/>
              <a:cs typeface="Times New Roman" pitchFamily="18" charset="0"/>
            </a:endParaRPr>
          </a:p>
        </p:txBody>
      </p:sp>
      <p:sp>
        <p:nvSpPr>
          <p:cNvPr id="7" name="椭圆 6">
            <a:extLst>
              <a:ext uri="{FF2B5EF4-FFF2-40B4-BE49-F238E27FC236}">
                <a16:creationId xmlns:a16="http://schemas.microsoft.com/office/drawing/2014/main" id="{EE7D65DC-2DBE-4059-8514-3A122AAC737E}"/>
              </a:ext>
            </a:extLst>
          </p:cNvPr>
          <p:cNvSpPr/>
          <p:nvPr/>
        </p:nvSpPr>
        <p:spPr>
          <a:xfrm>
            <a:off x="7126720" y="2149385"/>
            <a:ext cx="432048" cy="432048"/>
          </a:xfrm>
          <a:prstGeom prst="ellipse">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solidFill>
                  <a:schemeClr val="tx1"/>
                </a:solidFill>
                <a:latin typeface="Times New Roman" pitchFamily="18" charset="0"/>
                <a:cs typeface="Times New Roman" pitchFamily="18" charset="0"/>
              </a:rPr>
              <a:t>C</a:t>
            </a:r>
            <a:endParaRPr lang="zh-CN" altLang="en-US" sz="2400" dirty="0">
              <a:solidFill>
                <a:schemeClr val="tx1"/>
              </a:solidFill>
              <a:latin typeface="Times New Roman" pitchFamily="18" charset="0"/>
              <a:cs typeface="Times New Roman" pitchFamily="18" charset="0"/>
            </a:endParaRPr>
          </a:p>
        </p:txBody>
      </p:sp>
      <p:cxnSp>
        <p:nvCxnSpPr>
          <p:cNvPr id="8" name="直接箭头连接符 7">
            <a:extLst>
              <a:ext uri="{FF2B5EF4-FFF2-40B4-BE49-F238E27FC236}">
                <a16:creationId xmlns:a16="http://schemas.microsoft.com/office/drawing/2014/main" id="{42B77E16-6C2E-4516-B808-E8EAF81C9DF4}"/>
              </a:ext>
            </a:extLst>
          </p:cNvPr>
          <p:cNvCxnSpPr>
            <a:stCxn id="4" idx="3"/>
            <a:endCxn id="5" idx="7"/>
          </p:cNvCxnSpPr>
          <p:nvPr/>
        </p:nvCxnSpPr>
        <p:spPr>
          <a:xfrm flipH="1">
            <a:off x="2178879" y="1421512"/>
            <a:ext cx="2499181" cy="791145"/>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9" name="直接箭头连接符 8">
            <a:extLst>
              <a:ext uri="{FF2B5EF4-FFF2-40B4-BE49-F238E27FC236}">
                <a16:creationId xmlns:a16="http://schemas.microsoft.com/office/drawing/2014/main" id="{55017849-CFBE-4E30-A82D-16C9AA317851}"/>
              </a:ext>
            </a:extLst>
          </p:cNvPr>
          <p:cNvCxnSpPr>
            <a:stCxn id="4" idx="4"/>
            <a:endCxn id="6" idx="0"/>
          </p:cNvCxnSpPr>
          <p:nvPr/>
        </p:nvCxnSpPr>
        <p:spPr>
          <a:xfrm>
            <a:off x="4830812" y="1484784"/>
            <a:ext cx="3627" cy="664601"/>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10" name="直接箭头连接符 9">
            <a:extLst>
              <a:ext uri="{FF2B5EF4-FFF2-40B4-BE49-F238E27FC236}">
                <a16:creationId xmlns:a16="http://schemas.microsoft.com/office/drawing/2014/main" id="{86E90645-CA36-4955-BEF9-715EFC6FA749}"/>
              </a:ext>
            </a:extLst>
          </p:cNvPr>
          <p:cNvCxnSpPr>
            <a:stCxn id="4" idx="5"/>
            <a:endCxn id="7" idx="1"/>
          </p:cNvCxnSpPr>
          <p:nvPr/>
        </p:nvCxnSpPr>
        <p:spPr>
          <a:xfrm>
            <a:off x="4983564" y="1421512"/>
            <a:ext cx="2206428" cy="791145"/>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sp>
        <p:nvSpPr>
          <p:cNvPr id="11" name="TextBox 45">
            <a:extLst>
              <a:ext uri="{FF2B5EF4-FFF2-40B4-BE49-F238E27FC236}">
                <a16:creationId xmlns:a16="http://schemas.microsoft.com/office/drawing/2014/main" id="{4EED918C-ED81-4933-B6E5-21986E8A41A7}"/>
              </a:ext>
            </a:extLst>
          </p:cNvPr>
          <p:cNvSpPr txBox="1"/>
          <p:nvPr/>
        </p:nvSpPr>
        <p:spPr>
          <a:xfrm>
            <a:off x="3538295" y="1412776"/>
            <a:ext cx="432048" cy="400110"/>
          </a:xfrm>
          <a:prstGeom prst="rect">
            <a:avLst/>
          </a:prstGeom>
          <a:noFill/>
        </p:spPr>
        <p:txBody>
          <a:bodyPr wrap="square" rtlCol="0">
            <a:spAutoFit/>
          </a:bodyPr>
          <a:lstStyle/>
          <a:p>
            <a:r>
              <a:rPr lang="en-US" altLang="zh-CN" sz="2000" dirty="0">
                <a:latin typeface="Times New Roman" pitchFamily="18" charset="0"/>
                <a:cs typeface="Times New Roman" pitchFamily="18" charset="0"/>
              </a:rPr>
              <a:t>2</a:t>
            </a:r>
            <a:endParaRPr lang="zh-CN" altLang="en-US" sz="2000" dirty="0">
              <a:latin typeface="Times New Roman" pitchFamily="18" charset="0"/>
              <a:cs typeface="Times New Roman" pitchFamily="18" charset="0"/>
            </a:endParaRPr>
          </a:p>
        </p:txBody>
      </p:sp>
      <p:sp>
        <p:nvSpPr>
          <p:cNvPr id="12" name="TextBox 47">
            <a:extLst>
              <a:ext uri="{FF2B5EF4-FFF2-40B4-BE49-F238E27FC236}">
                <a16:creationId xmlns:a16="http://schemas.microsoft.com/office/drawing/2014/main" id="{0FD6D4CD-3819-48B7-AFF3-5FE056EB152A}"/>
              </a:ext>
            </a:extLst>
          </p:cNvPr>
          <p:cNvSpPr txBox="1"/>
          <p:nvPr/>
        </p:nvSpPr>
        <p:spPr>
          <a:xfrm>
            <a:off x="5842551" y="1412776"/>
            <a:ext cx="432048" cy="400110"/>
          </a:xfrm>
          <a:prstGeom prst="rect">
            <a:avLst/>
          </a:prstGeom>
          <a:noFill/>
        </p:spPr>
        <p:txBody>
          <a:bodyPr wrap="square" rtlCol="0">
            <a:spAutoFit/>
          </a:bodyPr>
          <a:lstStyle/>
          <a:p>
            <a:r>
              <a:rPr lang="en-US" altLang="zh-CN" sz="2000" dirty="0">
                <a:latin typeface="Times New Roman" pitchFamily="18" charset="0"/>
                <a:cs typeface="Times New Roman" pitchFamily="18" charset="0"/>
              </a:rPr>
              <a:t>4</a:t>
            </a:r>
            <a:endParaRPr lang="zh-CN" altLang="en-US" sz="2000" dirty="0">
              <a:latin typeface="Times New Roman" pitchFamily="18" charset="0"/>
              <a:cs typeface="Times New Roman" pitchFamily="18" charset="0"/>
            </a:endParaRPr>
          </a:p>
        </p:txBody>
      </p:sp>
      <p:sp>
        <p:nvSpPr>
          <p:cNvPr id="13" name="TextBox 54">
            <a:extLst>
              <a:ext uri="{FF2B5EF4-FFF2-40B4-BE49-F238E27FC236}">
                <a16:creationId xmlns:a16="http://schemas.microsoft.com/office/drawing/2014/main" id="{E150B61C-1722-4C95-A6F1-62551749AB8C}"/>
              </a:ext>
            </a:extLst>
          </p:cNvPr>
          <p:cNvSpPr txBox="1"/>
          <p:nvPr/>
        </p:nvSpPr>
        <p:spPr>
          <a:xfrm>
            <a:off x="4546407" y="1676747"/>
            <a:ext cx="432048" cy="400110"/>
          </a:xfrm>
          <a:prstGeom prst="rect">
            <a:avLst/>
          </a:prstGeom>
          <a:noFill/>
        </p:spPr>
        <p:txBody>
          <a:bodyPr wrap="square" rtlCol="0">
            <a:spAutoFit/>
          </a:bodyPr>
          <a:lstStyle/>
          <a:p>
            <a:r>
              <a:rPr lang="en-US" altLang="zh-CN" sz="2000" dirty="0">
                <a:latin typeface="Times New Roman" pitchFamily="18" charset="0"/>
                <a:cs typeface="Times New Roman" pitchFamily="18" charset="0"/>
              </a:rPr>
              <a:t>3</a:t>
            </a:r>
            <a:endParaRPr lang="zh-CN" altLang="en-US" sz="2000" dirty="0">
              <a:latin typeface="Times New Roman" pitchFamily="18" charset="0"/>
              <a:cs typeface="Times New Roman" pitchFamily="18" charset="0"/>
            </a:endParaRPr>
          </a:p>
        </p:txBody>
      </p:sp>
      <p:sp>
        <p:nvSpPr>
          <p:cNvPr id="14" name="椭圆 13">
            <a:extLst>
              <a:ext uri="{FF2B5EF4-FFF2-40B4-BE49-F238E27FC236}">
                <a16:creationId xmlns:a16="http://schemas.microsoft.com/office/drawing/2014/main" id="{F3C4318D-0515-469A-BADB-F13010E2C366}"/>
              </a:ext>
            </a:extLst>
          </p:cNvPr>
          <p:cNvSpPr/>
          <p:nvPr/>
        </p:nvSpPr>
        <p:spPr>
          <a:xfrm>
            <a:off x="1404626" y="3062630"/>
            <a:ext cx="432048" cy="432048"/>
          </a:xfrm>
          <a:prstGeom prst="ellipse">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solidFill>
                  <a:schemeClr val="tx1"/>
                </a:solidFill>
                <a:latin typeface="Times New Roman" pitchFamily="18" charset="0"/>
                <a:cs typeface="Times New Roman" pitchFamily="18" charset="0"/>
              </a:rPr>
              <a:t>B</a:t>
            </a:r>
            <a:endParaRPr lang="zh-CN" altLang="en-US" sz="2400" dirty="0">
              <a:solidFill>
                <a:schemeClr val="tx1"/>
              </a:solidFill>
              <a:latin typeface="Times New Roman" pitchFamily="18" charset="0"/>
              <a:cs typeface="Times New Roman" pitchFamily="18" charset="0"/>
            </a:endParaRPr>
          </a:p>
        </p:txBody>
      </p:sp>
      <p:sp>
        <p:nvSpPr>
          <p:cNvPr id="15" name="椭圆 14">
            <a:extLst>
              <a:ext uri="{FF2B5EF4-FFF2-40B4-BE49-F238E27FC236}">
                <a16:creationId xmlns:a16="http://schemas.microsoft.com/office/drawing/2014/main" id="{3771B18F-00BA-41E9-A165-4D7771061B3A}"/>
              </a:ext>
            </a:extLst>
          </p:cNvPr>
          <p:cNvSpPr/>
          <p:nvPr/>
        </p:nvSpPr>
        <p:spPr>
          <a:xfrm>
            <a:off x="2198947" y="3062630"/>
            <a:ext cx="432048" cy="432048"/>
          </a:xfrm>
          <a:prstGeom prst="ellipse">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solidFill>
                  <a:schemeClr val="tx1"/>
                </a:solidFill>
                <a:latin typeface="Times New Roman" pitchFamily="18" charset="0"/>
                <a:cs typeface="Times New Roman" pitchFamily="18" charset="0"/>
              </a:rPr>
              <a:t>D</a:t>
            </a:r>
            <a:endParaRPr lang="zh-CN" altLang="en-US" sz="2400" dirty="0">
              <a:solidFill>
                <a:schemeClr val="tx1"/>
              </a:solidFill>
              <a:latin typeface="Times New Roman" pitchFamily="18" charset="0"/>
              <a:cs typeface="Times New Roman" pitchFamily="18" charset="0"/>
            </a:endParaRPr>
          </a:p>
        </p:txBody>
      </p:sp>
      <p:sp>
        <p:nvSpPr>
          <p:cNvPr id="16" name="椭圆 15">
            <a:extLst>
              <a:ext uri="{FF2B5EF4-FFF2-40B4-BE49-F238E27FC236}">
                <a16:creationId xmlns:a16="http://schemas.microsoft.com/office/drawing/2014/main" id="{89AD5E16-CFC8-42AC-956F-05DCF99B5DF0}"/>
              </a:ext>
            </a:extLst>
          </p:cNvPr>
          <p:cNvSpPr/>
          <p:nvPr/>
        </p:nvSpPr>
        <p:spPr>
          <a:xfrm>
            <a:off x="4150632" y="3140968"/>
            <a:ext cx="432048" cy="432048"/>
          </a:xfrm>
          <a:prstGeom prst="ellipse">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solidFill>
                  <a:schemeClr val="tx1"/>
                </a:solidFill>
                <a:latin typeface="Times New Roman" pitchFamily="18" charset="0"/>
                <a:cs typeface="Times New Roman" pitchFamily="18" charset="0"/>
              </a:rPr>
              <a:t>C</a:t>
            </a:r>
            <a:endParaRPr lang="zh-CN" altLang="en-US" sz="2400" dirty="0">
              <a:solidFill>
                <a:schemeClr val="tx1"/>
              </a:solidFill>
              <a:latin typeface="Times New Roman" pitchFamily="18" charset="0"/>
              <a:cs typeface="Times New Roman" pitchFamily="18" charset="0"/>
            </a:endParaRPr>
          </a:p>
        </p:txBody>
      </p:sp>
      <p:sp>
        <p:nvSpPr>
          <p:cNvPr id="17" name="椭圆 16">
            <a:extLst>
              <a:ext uri="{FF2B5EF4-FFF2-40B4-BE49-F238E27FC236}">
                <a16:creationId xmlns:a16="http://schemas.microsoft.com/office/drawing/2014/main" id="{77D42BB8-1864-4DB8-890A-50DBADD25E64}"/>
              </a:ext>
            </a:extLst>
          </p:cNvPr>
          <p:cNvSpPr/>
          <p:nvPr/>
        </p:nvSpPr>
        <p:spPr>
          <a:xfrm>
            <a:off x="5164697" y="3145731"/>
            <a:ext cx="432048" cy="432048"/>
          </a:xfrm>
          <a:prstGeom prst="ellipse">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solidFill>
                  <a:schemeClr val="tx1"/>
                </a:solidFill>
                <a:latin typeface="Times New Roman" pitchFamily="18" charset="0"/>
                <a:cs typeface="Times New Roman" pitchFamily="18" charset="0"/>
              </a:rPr>
              <a:t>E</a:t>
            </a:r>
            <a:endParaRPr lang="zh-CN" altLang="en-US" sz="2400" dirty="0">
              <a:solidFill>
                <a:schemeClr val="tx1"/>
              </a:solidFill>
              <a:latin typeface="Times New Roman" pitchFamily="18" charset="0"/>
              <a:cs typeface="Times New Roman" pitchFamily="18" charset="0"/>
            </a:endParaRPr>
          </a:p>
        </p:txBody>
      </p:sp>
      <p:sp>
        <p:nvSpPr>
          <p:cNvPr id="18" name="椭圆 17">
            <a:extLst>
              <a:ext uri="{FF2B5EF4-FFF2-40B4-BE49-F238E27FC236}">
                <a16:creationId xmlns:a16="http://schemas.microsoft.com/office/drawing/2014/main" id="{0CC9B89E-1846-448F-97B0-986CE7DE9D6F}"/>
              </a:ext>
            </a:extLst>
          </p:cNvPr>
          <p:cNvSpPr/>
          <p:nvPr/>
        </p:nvSpPr>
        <p:spPr>
          <a:xfrm>
            <a:off x="7138695" y="3121416"/>
            <a:ext cx="432048" cy="432048"/>
          </a:xfrm>
          <a:prstGeom prst="ellipse">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solidFill>
                  <a:schemeClr val="tx1"/>
                </a:solidFill>
                <a:latin typeface="Times New Roman" pitchFamily="18" charset="0"/>
                <a:cs typeface="Times New Roman" pitchFamily="18" charset="0"/>
              </a:rPr>
              <a:t>F</a:t>
            </a:r>
            <a:endParaRPr lang="zh-CN" altLang="en-US" sz="2400" dirty="0">
              <a:solidFill>
                <a:schemeClr val="tx1"/>
              </a:solidFill>
              <a:latin typeface="Times New Roman" pitchFamily="18" charset="0"/>
              <a:cs typeface="Times New Roman" pitchFamily="18" charset="0"/>
            </a:endParaRPr>
          </a:p>
        </p:txBody>
      </p:sp>
      <p:sp>
        <p:nvSpPr>
          <p:cNvPr id="19" name="椭圆 18">
            <a:extLst>
              <a:ext uri="{FF2B5EF4-FFF2-40B4-BE49-F238E27FC236}">
                <a16:creationId xmlns:a16="http://schemas.microsoft.com/office/drawing/2014/main" id="{7510E21D-54D1-414A-A330-D2657C9652D1}"/>
              </a:ext>
            </a:extLst>
          </p:cNvPr>
          <p:cNvSpPr/>
          <p:nvPr/>
        </p:nvSpPr>
        <p:spPr>
          <a:xfrm>
            <a:off x="7714759" y="4297859"/>
            <a:ext cx="432048" cy="432048"/>
          </a:xfrm>
          <a:prstGeom prst="ellipse">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solidFill>
                  <a:schemeClr val="tx1"/>
                </a:solidFill>
                <a:latin typeface="Times New Roman" pitchFamily="18" charset="0"/>
                <a:cs typeface="Times New Roman" pitchFamily="18" charset="0"/>
              </a:rPr>
              <a:t>T</a:t>
            </a:r>
            <a:endParaRPr lang="zh-CN" altLang="en-US" sz="2400" dirty="0">
              <a:solidFill>
                <a:schemeClr val="tx1"/>
              </a:solidFill>
              <a:latin typeface="Times New Roman" pitchFamily="18" charset="0"/>
              <a:cs typeface="Times New Roman" pitchFamily="18" charset="0"/>
            </a:endParaRPr>
          </a:p>
        </p:txBody>
      </p:sp>
      <p:sp>
        <p:nvSpPr>
          <p:cNvPr id="20" name="椭圆 19">
            <a:extLst>
              <a:ext uri="{FF2B5EF4-FFF2-40B4-BE49-F238E27FC236}">
                <a16:creationId xmlns:a16="http://schemas.microsoft.com/office/drawing/2014/main" id="{F7EE8EA3-C3FA-4DA2-8CDC-0B5D55FB2B7E}"/>
              </a:ext>
            </a:extLst>
          </p:cNvPr>
          <p:cNvSpPr/>
          <p:nvPr/>
        </p:nvSpPr>
        <p:spPr>
          <a:xfrm>
            <a:off x="6732240" y="4293096"/>
            <a:ext cx="432048" cy="432048"/>
          </a:xfrm>
          <a:prstGeom prst="ellipse">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solidFill>
                  <a:schemeClr val="tx1"/>
                </a:solidFill>
                <a:latin typeface="Times New Roman" pitchFamily="18" charset="0"/>
                <a:cs typeface="Times New Roman" pitchFamily="18" charset="0"/>
              </a:rPr>
              <a:t>J</a:t>
            </a:r>
            <a:endParaRPr lang="zh-CN" altLang="en-US" sz="2400" dirty="0">
              <a:solidFill>
                <a:schemeClr val="tx1"/>
              </a:solidFill>
              <a:latin typeface="Times New Roman" pitchFamily="18" charset="0"/>
              <a:cs typeface="Times New Roman" pitchFamily="18" charset="0"/>
            </a:endParaRPr>
          </a:p>
        </p:txBody>
      </p:sp>
      <p:sp>
        <p:nvSpPr>
          <p:cNvPr id="21" name="椭圆 20">
            <a:extLst>
              <a:ext uri="{FF2B5EF4-FFF2-40B4-BE49-F238E27FC236}">
                <a16:creationId xmlns:a16="http://schemas.microsoft.com/office/drawing/2014/main" id="{3DBF6A9F-ABE1-4FCE-88F5-88D500557B39}"/>
              </a:ext>
            </a:extLst>
          </p:cNvPr>
          <p:cNvSpPr/>
          <p:nvPr/>
        </p:nvSpPr>
        <p:spPr>
          <a:xfrm>
            <a:off x="1810103" y="4435545"/>
            <a:ext cx="432048" cy="432048"/>
          </a:xfrm>
          <a:prstGeom prst="ellipse">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solidFill>
                  <a:schemeClr val="tx1"/>
                </a:solidFill>
                <a:latin typeface="Times New Roman" pitchFamily="18" charset="0"/>
                <a:cs typeface="Times New Roman" pitchFamily="18" charset="0"/>
              </a:rPr>
              <a:t>E</a:t>
            </a:r>
            <a:endParaRPr lang="zh-CN" altLang="en-US" sz="2400" dirty="0">
              <a:solidFill>
                <a:schemeClr val="tx1"/>
              </a:solidFill>
              <a:latin typeface="Times New Roman" pitchFamily="18" charset="0"/>
              <a:cs typeface="Times New Roman" pitchFamily="18" charset="0"/>
            </a:endParaRPr>
          </a:p>
        </p:txBody>
      </p:sp>
      <p:sp>
        <p:nvSpPr>
          <p:cNvPr id="22" name="椭圆 21">
            <a:extLst>
              <a:ext uri="{FF2B5EF4-FFF2-40B4-BE49-F238E27FC236}">
                <a16:creationId xmlns:a16="http://schemas.microsoft.com/office/drawing/2014/main" id="{DCDE59EB-D38F-47CB-A3B2-CAE522A80A7A}"/>
              </a:ext>
            </a:extLst>
          </p:cNvPr>
          <p:cNvSpPr/>
          <p:nvPr/>
        </p:nvSpPr>
        <p:spPr>
          <a:xfrm>
            <a:off x="2684410" y="4435545"/>
            <a:ext cx="432048" cy="432048"/>
          </a:xfrm>
          <a:prstGeom prst="ellipse">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solidFill>
                  <a:schemeClr val="tx1"/>
                </a:solidFill>
                <a:latin typeface="Times New Roman" pitchFamily="18" charset="0"/>
                <a:cs typeface="Times New Roman" pitchFamily="18" charset="0"/>
              </a:rPr>
              <a:t>T</a:t>
            </a:r>
            <a:endParaRPr lang="zh-CN" altLang="en-US" sz="2400" dirty="0">
              <a:solidFill>
                <a:schemeClr val="tx1"/>
              </a:solidFill>
              <a:latin typeface="Times New Roman" pitchFamily="18" charset="0"/>
              <a:cs typeface="Times New Roman" pitchFamily="18" charset="0"/>
            </a:endParaRPr>
          </a:p>
        </p:txBody>
      </p:sp>
      <p:cxnSp>
        <p:nvCxnSpPr>
          <p:cNvPr id="23" name="直接箭头连接符 22">
            <a:extLst>
              <a:ext uri="{FF2B5EF4-FFF2-40B4-BE49-F238E27FC236}">
                <a16:creationId xmlns:a16="http://schemas.microsoft.com/office/drawing/2014/main" id="{7F1029F6-596B-4387-89CE-A9D1F0336F89}"/>
              </a:ext>
            </a:extLst>
          </p:cNvPr>
          <p:cNvCxnSpPr>
            <a:stCxn id="5" idx="3"/>
            <a:endCxn id="14" idx="0"/>
          </p:cNvCxnSpPr>
          <p:nvPr/>
        </p:nvCxnSpPr>
        <p:spPr>
          <a:xfrm flipH="1">
            <a:off x="1620650" y="2518161"/>
            <a:ext cx="252725" cy="544469"/>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sp>
        <p:nvSpPr>
          <p:cNvPr id="24" name="TextBox 189">
            <a:extLst>
              <a:ext uri="{FF2B5EF4-FFF2-40B4-BE49-F238E27FC236}">
                <a16:creationId xmlns:a16="http://schemas.microsoft.com/office/drawing/2014/main" id="{4EFEE7BC-8D47-4D43-A860-5A6C461E088F}"/>
              </a:ext>
            </a:extLst>
          </p:cNvPr>
          <p:cNvSpPr txBox="1"/>
          <p:nvPr/>
        </p:nvSpPr>
        <p:spPr>
          <a:xfrm>
            <a:off x="1408683" y="2518161"/>
            <a:ext cx="432048" cy="400110"/>
          </a:xfrm>
          <a:prstGeom prst="rect">
            <a:avLst/>
          </a:prstGeom>
          <a:noFill/>
        </p:spPr>
        <p:txBody>
          <a:bodyPr wrap="square" rtlCol="0">
            <a:spAutoFit/>
          </a:bodyPr>
          <a:lstStyle/>
          <a:p>
            <a:r>
              <a:rPr lang="en-US" altLang="zh-CN" sz="2000" dirty="0">
                <a:latin typeface="Times New Roman" pitchFamily="18" charset="0"/>
                <a:cs typeface="Times New Roman" pitchFamily="18" charset="0"/>
              </a:rPr>
              <a:t>5</a:t>
            </a:r>
            <a:endParaRPr lang="zh-CN" altLang="en-US" sz="2000" dirty="0">
              <a:latin typeface="Times New Roman" pitchFamily="18" charset="0"/>
              <a:cs typeface="Times New Roman" pitchFamily="18" charset="0"/>
            </a:endParaRPr>
          </a:p>
        </p:txBody>
      </p:sp>
      <p:cxnSp>
        <p:nvCxnSpPr>
          <p:cNvPr id="25" name="直接箭头连接符 24">
            <a:extLst>
              <a:ext uri="{FF2B5EF4-FFF2-40B4-BE49-F238E27FC236}">
                <a16:creationId xmlns:a16="http://schemas.microsoft.com/office/drawing/2014/main" id="{5462745D-5FB8-4330-AFFB-EFF518E01554}"/>
              </a:ext>
            </a:extLst>
          </p:cNvPr>
          <p:cNvCxnSpPr>
            <a:stCxn id="6" idx="3"/>
            <a:endCxn id="16" idx="0"/>
          </p:cNvCxnSpPr>
          <p:nvPr/>
        </p:nvCxnSpPr>
        <p:spPr>
          <a:xfrm flipH="1">
            <a:off x="4366656" y="2518161"/>
            <a:ext cx="315031" cy="622807"/>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sp>
        <p:nvSpPr>
          <p:cNvPr id="26" name="TextBox 194">
            <a:extLst>
              <a:ext uri="{FF2B5EF4-FFF2-40B4-BE49-F238E27FC236}">
                <a16:creationId xmlns:a16="http://schemas.microsoft.com/office/drawing/2014/main" id="{D5C6F400-2C3B-47CC-BB1F-33C8A0AAD43B}"/>
              </a:ext>
            </a:extLst>
          </p:cNvPr>
          <p:cNvSpPr txBox="1"/>
          <p:nvPr/>
        </p:nvSpPr>
        <p:spPr>
          <a:xfrm>
            <a:off x="4114359" y="2581854"/>
            <a:ext cx="432048" cy="400110"/>
          </a:xfrm>
          <a:prstGeom prst="rect">
            <a:avLst/>
          </a:prstGeom>
          <a:noFill/>
        </p:spPr>
        <p:txBody>
          <a:bodyPr wrap="square" rtlCol="0">
            <a:spAutoFit/>
          </a:bodyPr>
          <a:lstStyle/>
          <a:p>
            <a:r>
              <a:rPr lang="en-US" altLang="zh-CN" sz="2000" dirty="0">
                <a:latin typeface="Times New Roman" pitchFamily="18" charset="0"/>
                <a:cs typeface="Times New Roman" pitchFamily="18" charset="0"/>
              </a:rPr>
              <a:t>5</a:t>
            </a:r>
            <a:endParaRPr lang="zh-CN" altLang="en-US" sz="2000" dirty="0">
              <a:latin typeface="Times New Roman" pitchFamily="18" charset="0"/>
              <a:cs typeface="Times New Roman" pitchFamily="18" charset="0"/>
            </a:endParaRPr>
          </a:p>
        </p:txBody>
      </p:sp>
      <p:cxnSp>
        <p:nvCxnSpPr>
          <p:cNvPr id="27" name="直接箭头连接符 26">
            <a:extLst>
              <a:ext uri="{FF2B5EF4-FFF2-40B4-BE49-F238E27FC236}">
                <a16:creationId xmlns:a16="http://schemas.microsoft.com/office/drawing/2014/main" id="{C5AE9DF2-BDE5-42AC-A719-4DDC021BFBD6}"/>
              </a:ext>
            </a:extLst>
          </p:cNvPr>
          <p:cNvCxnSpPr>
            <a:stCxn id="18" idx="4"/>
            <a:endCxn id="20" idx="0"/>
          </p:cNvCxnSpPr>
          <p:nvPr/>
        </p:nvCxnSpPr>
        <p:spPr>
          <a:xfrm flipH="1">
            <a:off x="6948264" y="3553464"/>
            <a:ext cx="406455" cy="73963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sp>
        <p:nvSpPr>
          <p:cNvPr id="28" name="TextBox 204">
            <a:extLst>
              <a:ext uri="{FF2B5EF4-FFF2-40B4-BE49-F238E27FC236}">
                <a16:creationId xmlns:a16="http://schemas.microsoft.com/office/drawing/2014/main" id="{4F4B31F2-B8E1-4A7B-A7A8-6C32686B2F08}"/>
              </a:ext>
            </a:extLst>
          </p:cNvPr>
          <p:cNvSpPr txBox="1"/>
          <p:nvPr/>
        </p:nvSpPr>
        <p:spPr>
          <a:xfrm>
            <a:off x="6815091" y="3660427"/>
            <a:ext cx="432048" cy="400110"/>
          </a:xfrm>
          <a:prstGeom prst="rect">
            <a:avLst/>
          </a:prstGeom>
          <a:noFill/>
        </p:spPr>
        <p:txBody>
          <a:bodyPr wrap="square" rtlCol="0">
            <a:spAutoFit/>
          </a:bodyPr>
          <a:lstStyle/>
          <a:p>
            <a:r>
              <a:rPr lang="en-US" altLang="zh-CN" sz="2000" dirty="0">
                <a:latin typeface="Times New Roman" pitchFamily="18" charset="0"/>
                <a:cs typeface="Times New Roman" pitchFamily="18" charset="0"/>
              </a:rPr>
              <a:t>7</a:t>
            </a:r>
            <a:endParaRPr lang="zh-CN" altLang="en-US" sz="2000" dirty="0">
              <a:latin typeface="Times New Roman" pitchFamily="18" charset="0"/>
              <a:cs typeface="Times New Roman" pitchFamily="18" charset="0"/>
            </a:endParaRPr>
          </a:p>
        </p:txBody>
      </p:sp>
      <p:cxnSp>
        <p:nvCxnSpPr>
          <p:cNvPr id="29" name="直接箭头连接符 28">
            <a:extLst>
              <a:ext uri="{FF2B5EF4-FFF2-40B4-BE49-F238E27FC236}">
                <a16:creationId xmlns:a16="http://schemas.microsoft.com/office/drawing/2014/main" id="{CA37CD29-4C47-478A-9294-5C199D1FE22F}"/>
              </a:ext>
            </a:extLst>
          </p:cNvPr>
          <p:cNvCxnSpPr>
            <a:endCxn id="21" idx="0"/>
          </p:cNvCxnSpPr>
          <p:nvPr/>
        </p:nvCxnSpPr>
        <p:spPr>
          <a:xfrm flipH="1">
            <a:off x="2026127" y="3494678"/>
            <a:ext cx="427859" cy="940867"/>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sp>
        <p:nvSpPr>
          <p:cNvPr id="30" name="TextBox 208">
            <a:extLst>
              <a:ext uri="{FF2B5EF4-FFF2-40B4-BE49-F238E27FC236}">
                <a16:creationId xmlns:a16="http://schemas.microsoft.com/office/drawing/2014/main" id="{EB95CD36-D314-49B3-B0A8-65D4CBA30EDB}"/>
              </a:ext>
            </a:extLst>
          </p:cNvPr>
          <p:cNvSpPr txBox="1"/>
          <p:nvPr/>
        </p:nvSpPr>
        <p:spPr>
          <a:xfrm>
            <a:off x="1873375" y="3658994"/>
            <a:ext cx="432048" cy="400110"/>
          </a:xfrm>
          <a:prstGeom prst="rect">
            <a:avLst/>
          </a:prstGeom>
          <a:noFill/>
        </p:spPr>
        <p:txBody>
          <a:bodyPr wrap="square" rtlCol="0">
            <a:spAutoFit/>
          </a:bodyPr>
          <a:lstStyle/>
          <a:p>
            <a:r>
              <a:rPr lang="en-US" altLang="zh-CN" sz="2000" dirty="0">
                <a:latin typeface="Times New Roman" pitchFamily="18" charset="0"/>
                <a:cs typeface="Times New Roman" pitchFamily="18" charset="0"/>
              </a:rPr>
              <a:t>11</a:t>
            </a:r>
            <a:endParaRPr lang="zh-CN" altLang="en-US" sz="2000" dirty="0">
              <a:latin typeface="Times New Roman" pitchFamily="18" charset="0"/>
              <a:cs typeface="Times New Roman" pitchFamily="18" charset="0"/>
            </a:endParaRPr>
          </a:p>
        </p:txBody>
      </p:sp>
      <p:cxnSp>
        <p:nvCxnSpPr>
          <p:cNvPr id="31" name="直接箭头连接符 30">
            <a:extLst>
              <a:ext uri="{FF2B5EF4-FFF2-40B4-BE49-F238E27FC236}">
                <a16:creationId xmlns:a16="http://schemas.microsoft.com/office/drawing/2014/main" id="{57CF7427-2522-42D0-B04F-A54801ABD1D4}"/>
              </a:ext>
            </a:extLst>
          </p:cNvPr>
          <p:cNvCxnSpPr>
            <a:stCxn id="5" idx="5"/>
            <a:endCxn id="15" idx="0"/>
          </p:cNvCxnSpPr>
          <p:nvPr/>
        </p:nvCxnSpPr>
        <p:spPr>
          <a:xfrm>
            <a:off x="2178879" y="2518161"/>
            <a:ext cx="236092" cy="544469"/>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sp>
        <p:nvSpPr>
          <p:cNvPr id="32" name="TextBox 222">
            <a:extLst>
              <a:ext uri="{FF2B5EF4-FFF2-40B4-BE49-F238E27FC236}">
                <a16:creationId xmlns:a16="http://schemas.microsoft.com/office/drawing/2014/main" id="{6470D5AD-6158-4C59-885C-1444314C3B24}"/>
              </a:ext>
            </a:extLst>
          </p:cNvPr>
          <p:cNvSpPr txBox="1"/>
          <p:nvPr/>
        </p:nvSpPr>
        <p:spPr>
          <a:xfrm>
            <a:off x="2252362" y="2436619"/>
            <a:ext cx="432048" cy="400110"/>
          </a:xfrm>
          <a:prstGeom prst="rect">
            <a:avLst/>
          </a:prstGeom>
          <a:noFill/>
        </p:spPr>
        <p:txBody>
          <a:bodyPr wrap="square" rtlCol="0">
            <a:spAutoFit/>
          </a:bodyPr>
          <a:lstStyle/>
          <a:p>
            <a:r>
              <a:rPr lang="en-US" altLang="zh-CN" sz="2000" dirty="0">
                <a:latin typeface="Times New Roman" pitchFamily="18" charset="0"/>
                <a:cs typeface="Times New Roman" pitchFamily="18" charset="0"/>
              </a:rPr>
              <a:t>9</a:t>
            </a:r>
            <a:endParaRPr lang="zh-CN" altLang="en-US" sz="2000" dirty="0">
              <a:latin typeface="Times New Roman" pitchFamily="18" charset="0"/>
              <a:cs typeface="Times New Roman" pitchFamily="18" charset="0"/>
            </a:endParaRPr>
          </a:p>
        </p:txBody>
      </p:sp>
      <p:cxnSp>
        <p:nvCxnSpPr>
          <p:cNvPr id="33" name="直接箭头连接符 32">
            <a:extLst>
              <a:ext uri="{FF2B5EF4-FFF2-40B4-BE49-F238E27FC236}">
                <a16:creationId xmlns:a16="http://schemas.microsoft.com/office/drawing/2014/main" id="{A0F14BA1-30A1-44A5-B95C-38EE339DF4FB}"/>
              </a:ext>
            </a:extLst>
          </p:cNvPr>
          <p:cNvCxnSpPr>
            <a:endCxn id="22" idx="0"/>
          </p:cNvCxnSpPr>
          <p:nvPr/>
        </p:nvCxnSpPr>
        <p:spPr>
          <a:xfrm>
            <a:off x="2453986" y="3494678"/>
            <a:ext cx="446448" cy="940867"/>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sp>
        <p:nvSpPr>
          <p:cNvPr id="34" name="TextBox 245">
            <a:extLst>
              <a:ext uri="{FF2B5EF4-FFF2-40B4-BE49-F238E27FC236}">
                <a16:creationId xmlns:a16="http://schemas.microsoft.com/office/drawing/2014/main" id="{68206D87-3824-46BF-A0FF-FCB30F4BF608}"/>
              </a:ext>
            </a:extLst>
          </p:cNvPr>
          <p:cNvSpPr txBox="1"/>
          <p:nvPr/>
        </p:nvSpPr>
        <p:spPr>
          <a:xfrm>
            <a:off x="2630994" y="3696046"/>
            <a:ext cx="485463" cy="400110"/>
          </a:xfrm>
          <a:prstGeom prst="rect">
            <a:avLst/>
          </a:prstGeom>
          <a:noFill/>
        </p:spPr>
        <p:txBody>
          <a:bodyPr wrap="square" rtlCol="0">
            <a:spAutoFit/>
          </a:bodyPr>
          <a:lstStyle/>
          <a:p>
            <a:r>
              <a:rPr lang="en-US" altLang="zh-CN" sz="2000" dirty="0">
                <a:latin typeface="Times New Roman" pitchFamily="18" charset="0"/>
                <a:cs typeface="Times New Roman" pitchFamily="18" charset="0"/>
              </a:rPr>
              <a:t>12</a:t>
            </a:r>
            <a:endParaRPr lang="zh-CN" altLang="en-US" sz="2000" dirty="0">
              <a:latin typeface="Times New Roman" pitchFamily="18" charset="0"/>
              <a:cs typeface="Times New Roman" pitchFamily="18" charset="0"/>
            </a:endParaRPr>
          </a:p>
        </p:txBody>
      </p:sp>
      <p:cxnSp>
        <p:nvCxnSpPr>
          <p:cNvPr id="35" name="直接箭头连接符 34">
            <a:extLst>
              <a:ext uri="{FF2B5EF4-FFF2-40B4-BE49-F238E27FC236}">
                <a16:creationId xmlns:a16="http://schemas.microsoft.com/office/drawing/2014/main" id="{5BBA11C2-6E4D-40A0-B3A8-4910A252EF95}"/>
              </a:ext>
            </a:extLst>
          </p:cNvPr>
          <p:cNvCxnSpPr>
            <a:stCxn id="6" idx="5"/>
            <a:endCxn id="17" idx="0"/>
          </p:cNvCxnSpPr>
          <p:nvPr/>
        </p:nvCxnSpPr>
        <p:spPr>
          <a:xfrm>
            <a:off x="4987191" y="2518161"/>
            <a:ext cx="393530" cy="627570"/>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sp>
        <p:nvSpPr>
          <p:cNvPr id="36" name="TextBox 250">
            <a:extLst>
              <a:ext uri="{FF2B5EF4-FFF2-40B4-BE49-F238E27FC236}">
                <a16:creationId xmlns:a16="http://schemas.microsoft.com/office/drawing/2014/main" id="{0CF41B7F-C3FE-441C-A7CA-1A8954855B51}"/>
              </a:ext>
            </a:extLst>
          </p:cNvPr>
          <p:cNvSpPr txBox="1"/>
          <p:nvPr/>
        </p:nvSpPr>
        <p:spPr>
          <a:xfrm>
            <a:off x="5085091" y="2482146"/>
            <a:ext cx="757459" cy="400110"/>
          </a:xfrm>
          <a:prstGeom prst="rect">
            <a:avLst/>
          </a:prstGeom>
          <a:noFill/>
        </p:spPr>
        <p:txBody>
          <a:bodyPr wrap="square" rtlCol="0">
            <a:spAutoFit/>
          </a:bodyPr>
          <a:lstStyle/>
          <a:p>
            <a:r>
              <a:rPr lang="en-US" altLang="zh-CN" sz="2000" dirty="0">
                <a:latin typeface="Times New Roman" pitchFamily="18" charset="0"/>
                <a:cs typeface="Times New Roman" pitchFamily="18" charset="0"/>
              </a:rPr>
              <a:t>12</a:t>
            </a:r>
            <a:endParaRPr lang="zh-CN" altLang="en-US" sz="2000" dirty="0">
              <a:latin typeface="Times New Roman" pitchFamily="18" charset="0"/>
              <a:cs typeface="Times New Roman" pitchFamily="18" charset="0"/>
            </a:endParaRPr>
          </a:p>
        </p:txBody>
      </p:sp>
      <p:cxnSp>
        <p:nvCxnSpPr>
          <p:cNvPr id="37" name="直接箭头连接符 36">
            <a:extLst>
              <a:ext uri="{FF2B5EF4-FFF2-40B4-BE49-F238E27FC236}">
                <a16:creationId xmlns:a16="http://schemas.microsoft.com/office/drawing/2014/main" id="{4C82F108-9EA2-4B1D-9FF4-0281107C6EAD}"/>
              </a:ext>
            </a:extLst>
          </p:cNvPr>
          <p:cNvCxnSpPr>
            <a:stCxn id="18" idx="4"/>
            <a:endCxn id="19" idx="0"/>
          </p:cNvCxnSpPr>
          <p:nvPr/>
        </p:nvCxnSpPr>
        <p:spPr>
          <a:xfrm>
            <a:off x="7354719" y="3553464"/>
            <a:ext cx="576064" cy="744395"/>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sp>
        <p:nvSpPr>
          <p:cNvPr id="38" name="TextBox 254">
            <a:extLst>
              <a:ext uri="{FF2B5EF4-FFF2-40B4-BE49-F238E27FC236}">
                <a16:creationId xmlns:a16="http://schemas.microsoft.com/office/drawing/2014/main" id="{8949DB1D-E7E5-4905-94A9-565B82FB1A6F}"/>
              </a:ext>
            </a:extLst>
          </p:cNvPr>
          <p:cNvSpPr txBox="1"/>
          <p:nvPr/>
        </p:nvSpPr>
        <p:spPr>
          <a:xfrm>
            <a:off x="7636731" y="3645024"/>
            <a:ext cx="510075" cy="400110"/>
          </a:xfrm>
          <a:prstGeom prst="rect">
            <a:avLst/>
          </a:prstGeom>
          <a:noFill/>
        </p:spPr>
        <p:txBody>
          <a:bodyPr wrap="square" rtlCol="0">
            <a:spAutoFit/>
          </a:bodyPr>
          <a:lstStyle/>
          <a:p>
            <a:r>
              <a:rPr lang="en-US" altLang="zh-CN" sz="2000" dirty="0">
                <a:latin typeface="Times New Roman" pitchFamily="18" charset="0"/>
                <a:cs typeface="Times New Roman" pitchFamily="18" charset="0"/>
              </a:rPr>
              <a:t>12</a:t>
            </a:r>
            <a:endParaRPr lang="zh-CN" altLang="en-US" sz="2000" dirty="0">
              <a:latin typeface="Times New Roman" pitchFamily="18" charset="0"/>
              <a:cs typeface="Times New Roman" pitchFamily="18" charset="0"/>
            </a:endParaRPr>
          </a:p>
        </p:txBody>
      </p:sp>
      <p:cxnSp>
        <p:nvCxnSpPr>
          <p:cNvPr id="39" name="直接箭头连接符 38">
            <a:extLst>
              <a:ext uri="{FF2B5EF4-FFF2-40B4-BE49-F238E27FC236}">
                <a16:creationId xmlns:a16="http://schemas.microsoft.com/office/drawing/2014/main" id="{510F1DC6-6F55-47C9-87E6-AAA44CA15D7C}"/>
              </a:ext>
            </a:extLst>
          </p:cNvPr>
          <p:cNvCxnSpPr>
            <a:stCxn id="7" idx="4"/>
            <a:endCxn id="18" idx="0"/>
          </p:cNvCxnSpPr>
          <p:nvPr/>
        </p:nvCxnSpPr>
        <p:spPr>
          <a:xfrm>
            <a:off x="7342744" y="2581433"/>
            <a:ext cx="11975" cy="539983"/>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sp>
        <p:nvSpPr>
          <p:cNvPr id="40" name="TextBox 259">
            <a:extLst>
              <a:ext uri="{FF2B5EF4-FFF2-40B4-BE49-F238E27FC236}">
                <a16:creationId xmlns:a16="http://schemas.microsoft.com/office/drawing/2014/main" id="{E4B7E027-D580-4633-B169-6D21BCAFFE3A}"/>
              </a:ext>
            </a:extLst>
          </p:cNvPr>
          <p:cNvSpPr txBox="1"/>
          <p:nvPr/>
        </p:nvSpPr>
        <p:spPr>
          <a:xfrm>
            <a:off x="7282711" y="2564904"/>
            <a:ext cx="432048" cy="400110"/>
          </a:xfrm>
          <a:prstGeom prst="rect">
            <a:avLst/>
          </a:prstGeom>
          <a:noFill/>
        </p:spPr>
        <p:txBody>
          <a:bodyPr wrap="square" rtlCol="0">
            <a:spAutoFit/>
          </a:bodyPr>
          <a:lstStyle/>
          <a:p>
            <a:r>
              <a:rPr lang="en-US" altLang="zh-CN" sz="2000" dirty="0">
                <a:latin typeface="Times New Roman" pitchFamily="18" charset="0"/>
                <a:cs typeface="Times New Roman" pitchFamily="18" charset="0"/>
              </a:rPr>
              <a:t>6</a:t>
            </a:r>
            <a:endParaRPr lang="zh-CN" altLang="en-US" sz="2000" dirty="0">
              <a:latin typeface="Times New Roman" pitchFamily="18" charset="0"/>
              <a:cs typeface="Times New Roman" pitchFamily="18" charset="0"/>
            </a:endParaRPr>
          </a:p>
        </p:txBody>
      </p:sp>
      <p:sp>
        <p:nvSpPr>
          <p:cNvPr id="41" name="椭圆 40">
            <a:extLst>
              <a:ext uri="{FF2B5EF4-FFF2-40B4-BE49-F238E27FC236}">
                <a16:creationId xmlns:a16="http://schemas.microsoft.com/office/drawing/2014/main" id="{F73E4E03-2E95-4FD8-BCEB-F35529E84031}"/>
              </a:ext>
            </a:extLst>
          </p:cNvPr>
          <p:cNvSpPr/>
          <p:nvPr/>
        </p:nvSpPr>
        <p:spPr>
          <a:xfrm>
            <a:off x="6738621" y="5517232"/>
            <a:ext cx="432048" cy="432048"/>
          </a:xfrm>
          <a:prstGeom prst="ellipse">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solidFill>
                  <a:schemeClr val="tx1"/>
                </a:solidFill>
                <a:latin typeface="Times New Roman" pitchFamily="18" charset="0"/>
                <a:cs typeface="Times New Roman" pitchFamily="18" charset="0"/>
              </a:rPr>
              <a:t>T</a:t>
            </a:r>
            <a:endParaRPr lang="zh-CN" altLang="en-US" sz="2400" dirty="0">
              <a:solidFill>
                <a:schemeClr val="tx1"/>
              </a:solidFill>
              <a:latin typeface="Times New Roman" pitchFamily="18" charset="0"/>
              <a:cs typeface="Times New Roman" pitchFamily="18" charset="0"/>
            </a:endParaRPr>
          </a:p>
        </p:txBody>
      </p:sp>
      <p:cxnSp>
        <p:nvCxnSpPr>
          <p:cNvPr id="42" name="直接箭头连接符 41">
            <a:extLst>
              <a:ext uri="{FF2B5EF4-FFF2-40B4-BE49-F238E27FC236}">
                <a16:creationId xmlns:a16="http://schemas.microsoft.com/office/drawing/2014/main" id="{F1C0CC45-49A0-48FB-883B-3115CA4F8DA4}"/>
              </a:ext>
            </a:extLst>
          </p:cNvPr>
          <p:cNvCxnSpPr>
            <a:stCxn id="20" idx="4"/>
            <a:endCxn id="41" idx="0"/>
          </p:cNvCxnSpPr>
          <p:nvPr/>
        </p:nvCxnSpPr>
        <p:spPr>
          <a:xfrm>
            <a:off x="6948264" y="4725144"/>
            <a:ext cx="6381" cy="792088"/>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sp>
        <p:nvSpPr>
          <p:cNvPr id="43" name="TextBox 68">
            <a:extLst>
              <a:ext uri="{FF2B5EF4-FFF2-40B4-BE49-F238E27FC236}">
                <a16:creationId xmlns:a16="http://schemas.microsoft.com/office/drawing/2014/main" id="{C4DBFC77-09A4-422E-B9F5-F515CEA17A1B}"/>
              </a:ext>
            </a:extLst>
          </p:cNvPr>
          <p:cNvSpPr txBox="1"/>
          <p:nvPr/>
        </p:nvSpPr>
        <p:spPr>
          <a:xfrm>
            <a:off x="6599067" y="4990759"/>
            <a:ext cx="432048" cy="400110"/>
          </a:xfrm>
          <a:prstGeom prst="rect">
            <a:avLst/>
          </a:prstGeom>
          <a:noFill/>
        </p:spPr>
        <p:txBody>
          <a:bodyPr wrap="square" rtlCol="0">
            <a:spAutoFit/>
          </a:bodyPr>
          <a:lstStyle/>
          <a:p>
            <a:r>
              <a:rPr lang="en-US" altLang="zh-CN" sz="2000" dirty="0">
                <a:latin typeface="Times New Roman" pitchFamily="18" charset="0"/>
                <a:cs typeface="Times New Roman" pitchFamily="18" charset="0"/>
              </a:rPr>
              <a:t>9</a:t>
            </a:r>
            <a:endParaRPr lang="zh-CN" altLang="en-US" sz="2000" dirty="0">
              <a:latin typeface="Times New Roman" pitchFamily="18" charset="0"/>
              <a:cs typeface="Times New Roman" pitchFamily="18" charset="0"/>
            </a:endParaRPr>
          </a:p>
        </p:txBody>
      </p:sp>
      <p:sp>
        <p:nvSpPr>
          <p:cNvPr id="44" name="椭圆 43">
            <a:extLst>
              <a:ext uri="{FF2B5EF4-FFF2-40B4-BE49-F238E27FC236}">
                <a16:creationId xmlns:a16="http://schemas.microsoft.com/office/drawing/2014/main" id="{A6E11CA6-17F3-4FDF-8F25-95424EAAB8F4}"/>
              </a:ext>
            </a:extLst>
          </p:cNvPr>
          <p:cNvSpPr/>
          <p:nvPr/>
        </p:nvSpPr>
        <p:spPr>
          <a:xfrm>
            <a:off x="1363655" y="5803911"/>
            <a:ext cx="432048" cy="432048"/>
          </a:xfrm>
          <a:prstGeom prst="ellipse">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solidFill>
                  <a:schemeClr val="tx1"/>
                </a:solidFill>
                <a:latin typeface="Times New Roman" pitchFamily="18" charset="0"/>
                <a:cs typeface="Times New Roman" pitchFamily="18" charset="0"/>
              </a:rPr>
              <a:t>F</a:t>
            </a:r>
            <a:endParaRPr lang="zh-CN" altLang="en-US" sz="2400" dirty="0">
              <a:solidFill>
                <a:schemeClr val="tx1"/>
              </a:solidFill>
              <a:latin typeface="Times New Roman" pitchFamily="18" charset="0"/>
              <a:cs typeface="Times New Roman" pitchFamily="18" charset="0"/>
            </a:endParaRPr>
          </a:p>
        </p:txBody>
      </p:sp>
      <p:sp>
        <p:nvSpPr>
          <p:cNvPr id="45" name="椭圆 44">
            <a:extLst>
              <a:ext uri="{FF2B5EF4-FFF2-40B4-BE49-F238E27FC236}">
                <a16:creationId xmlns:a16="http://schemas.microsoft.com/office/drawing/2014/main" id="{475721BE-A976-4E94-822D-E6BB3758BBA1}"/>
              </a:ext>
            </a:extLst>
          </p:cNvPr>
          <p:cNvSpPr/>
          <p:nvPr/>
        </p:nvSpPr>
        <p:spPr>
          <a:xfrm>
            <a:off x="2237962" y="5803911"/>
            <a:ext cx="432048" cy="432048"/>
          </a:xfrm>
          <a:prstGeom prst="ellipse">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solidFill>
                  <a:schemeClr val="tx1"/>
                </a:solidFill>
                <a:latin typeface="Times New Roman" pitchFamily="18" charset="0"/>
                <a:cs typeface="Times New Roman" pitchFamily="18" charset="0"/>
              </a:rPr>
              <a:t>T</a:t>
            </a:r>
            <a:endParaRPr lang="zh-CN" altLang="en-US" sz="2400" dirty="0">
              <a:solidFill>
                <a:schemeClr val="tx1"/>
              </a:solidFill>
              <a:latin typeface="Times New Roman" pitchFamily="18" charset="0"/>
              <a:cs typeface="Times New Roman" pitchFamily="18" charset="0"/>
            </a:endParaRPr>
          </a:p>
        </p:txBody>
      </p:sp>
      <p:cxnSp>
        <p:nvCxnSpPr>
          <p:cNvPr id="46" name="直接箭头连接符 45">
            <a:extLst>
              <a:ext uri="{FF2B5EF4-FFF2-40B4-BE49-F238E27FC236}">
                <a16:creationId xmlns:a16="http://schemas.microsoft.com/office/drawing/2014/main" id="{A1AE8C83-949B-41A8-B5CB-1FEAA8D84962}"/>
              </a:ext>
            </a:extLst>
          </p:cNvPr>
          <p:cNvCxnSpPr>
            <a:endCxn id="44" idx="0"/>
          </p:cNvCxnSpPr>
          <p:nvPr/>
        </p:nvCxnSpPr>
        <p:spPr>
          <a:xfrm flipH="1">
            <a:off x="1579679" y="4863044"/>
            <a:ext cx="427859" cy="940867"/>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sp>
        <p:nvSpPr>
          <p:cNvPr id="47" name="TextBox 83">
            <a:extLst>
              <a:ext uri="{FF2B5EF4-FFF2-40B4-BE49-F238E27FC236}">
                <a16:creationId xmlns:a16="http://schemas.microsoft.com/office/drawing/2014/main" id="{C41CD3B0-13F1-4393-8018-EAFCA5CB8033}"/>
              </a:ext>
            </a:extLst>
          </p:cNvPr>
          <p:cNvSpPr txBox="1"/>
          <p:nvPr/>
        </p:nvSpPr>
        <p:spPr>
          <a:xfrm>
            <a:off x="1363655" y="5027360"/>
            <a:ext cx="495320" cy="400110"/>
          </a:xfrm>
          <a:prstGeom prst="rect">
            <a:avLst/>
          </a:prstGeom>
          <a:noFill/>
        </p:spPr>
        <p:txBody>
          <a:bodyPr wrap="square" rtlCol="0">
            <a:spAutoFit/>
          </a:bodyPr>
          <a:lstStyle/>
          <a:p>
            <a:r>
              <a:rPr lang="en-US" altLang="zh-CN" sz="2000" dirty="0">
                <a:latin typeface="Times New Roman" pitchFamily="18" charset="0"/>
                <a:cs typeface="Times New Roman" pitchFamily="18" charset="0"/>
              </a:rPr>
              <a:t>12</a:t>
            </a:r>
            <a:endParaRPr lang="zh-CN" altLang="en-US" sz="2000" dirty="0">
              <a:latin typeface="Times New Roman" pitchFamily="18" charset="0"/>
              <a:cs typeface="Times New Roman" pitchFamily="18" charset="0"/>
            </a:endParaRPr>
          </a:p>
        </p:txBody>
      </p:sp>
      <p:cxnSp>
        <p:nvCxnSpPr>
          <p:cNvPr id="48" name="直接箭头连接符 47">
            <a:extLst>
              <a:ext uri="{FF2B5EF4-FFF2-40B4-BE49-F238E27FC236}">
                <a16:creationId xmlns:a16="http://schemas.microsoft.com/office/drawing/2014/main" id="{024AE56A-56D2-4911-A085-ABE1D914D15E}"/>
              </a:ext>
            </a:extLst>
          </p:cNvPr>
          <p:cNvCxnSpPr>
            <a:endCxn id="45" idx="0"/>
          </p:cNvCxnSpPr>
          <p:nvPr/>
        </p:nvCxnSpPr>
        <p:spPr>
          <a:xfrm>
            <a:off x="2007538" y="4863044"/>
            <a:ext cx="446448" cy="940867"/>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sp>
        <p:nvSpPr>
          <p:cNvPr id="49" name="TextBox 85">
            <a:extLst>
              <a:ext uri="{FF2B5EF4-FFF2-40B4-BE49-F238E27FC236}">
                <a16:creationId xmlns:a16="http://schemas.microsoft.com/office/drawing/2014/main" id="{78EE3C35-CD29-42E1-8426-8E0907FB44FD}"/>
              </a:ext>
            </a:extLst>
          </p:cNvPr>
          <p:cNvSpPr txBox="1"/>
          <p:nvPr/>
        </p:nvSpPr>
        <p:spPr>
          <a:xfrm>
            <a:off x="2184546" y="5064412"/>
            <a:ext cx="485463" cy="400110"/>
          </a:xfrm>
          <a:prstGeom prst="rect">
            <a:avLst/>
          </a:prstGeom>
          <a:noFill/>
        </p:spPr>
        <p:txBody>
          <a:bodyPr wrap="square" rtlCol="0">
            <a:spAutoFit/>
          </a:bodyPr>
          <a:lstStyle/>
          <a:p>
            <a:r>
              <a:rPr lang="en-US" altLang="zh-CN" sz="2000" dirty="0">
                <a:latin typeface="Times New Roman" pitchFamily="18" charset="0"/>
                <a:cs typeface="Times New Roman" pitchFamily="18" charset="0"/>
              </a:rPr>
              <a:t>14</a:t>
            </a:r>
            <a:endParaRPr lang="zh-CN" altLang="en-US" sz="2000" dirty="0">
              <a:latin typeface="Times New Roman" pitchFamily="18" charset="0"/>
              <a:cs typeface="Times New Roman" pitchFamily="18" charset="0"/>
            </a:endParaRPr>
          </a:p>
        </p:txBody>
      </p:sp>
      <p:sp>
        <p:nvSpPr>
          <p:cNvPr id="50" name="TextBox 86">
            <a:extLst>
              <a:ext uri="{FF2B5EF4-FFF2-40B4-BE49-F238E27FC236}">
                <a16:creationId xmlns:a16="http://schemas.microsoft.com/office/drawing/2014/main" id="{7515EA24-695E-4E59-9DD0-57295546080A}"/>
              </a:ext>
            </a:extLst>
          </p:cNvPr>
          <p:cNvSpPr txBox="1"/>
          <p:nvPr/>
        </p:nvSpPr>
        <p:spPr>
          <a:xfrm>
            <a:off x="1554982" y="2482146"/>
            <a:ext cx="399137" cy="523220"/>
          </a:xfrm>
          <a:prstGeom prst="rect">
            <a:avLst/>
          </a:prstGeom>
          <a:noFill/>
        </p:spPr>
        <p:txBody>
          <a:bodyPr wrap="square" rtlCol="0">
            <a:spAutoFit/>
          </a:bodyPr>
          <a:lstStyle/>
          <a:p>
            <a:r>
              <a:rPr lang="en-US" altLang="zh-CN" sz="2800" b="1" dirty="0">
                <a:solidFill>
                  <a:srgbClr val="FF0000"/>
                </a:solidFill>
              </a:rPr>
              <a:t>×</a:t>
            </a:r>
            <a:endParaRPr lang="zh-CN" altLang="en-US" sz="2800" b="1" dirty="0">
              <a:solidFill>
                <a:srgbClr val="FF0000"/>
              </a:solidFill>
            </a:endParaRPr>
          </a:p>
        </p:txBody>
      </p:sp>
      <p:sp>
        <p:nvSpPr>
          <p:cNvPr id="51" name="TextBox 92">
            <a:extLst>
              <a:ext uri="{FF2B5EF4-FFF2-40B4-BE49-F238E27FC236}">
                <a16:creationId xmlns:a16="http://schemas.microsoft.com/office/drawing/2014/main" id="{454F462D-5D10-448A-BB3D-DD097EC2E9FF}"/>
              </a:ext>
            </a:extLst>
          </p:cNvPr>
          <p:cNvSpPr txBox="1"/>
          <p:nvPr/>
        </p:nvSpPr>
        <p:spPr>
          <a:xfrm>
            <a:off x="4885522" y="2539410"/>
            <a:ext cx="399137" cy="523220"/>
          </a:xfrm>
          <a:prstGeom prst="rect">
            <a:avLst/>
          </a:prstGeom>
          <a:noFill/>
        </p:spPr>
        <p:txBody>
          <a:bodyPr wrap="square" rtlCol="0">
            <a:spAutoFit/>
          </a:bodyPr>
          <a:lstStyle/>
          <a:p>
            <a:r>
              <a:rPr lang="en-US" altLang="zh-CN" sz="2800" b="1" dirty="0">
                <a:solidFill>
                  <a:srgbClr val="FF0000"/>
                </a:solidFill>
              </a:rPr>
              <a:t>×</a:t>
            </a:r>
            <a:endParaRPr lang="zh-CN" altLang="en-US" sz="2800" b="1" dirty="0">
              <a:solidFill>
                <a:srgbClr val="FF0000"/>
              </a:solidFill>
            </a:endParaRPr>
          </a:p>
        </p:txBody>
      </p:sp>
      <p:sp>
        <p:nvSpPr>
          <p:cNvPr id="52" name="TextBox 139">
            <a:extLst>
              <a:ext uri="{FF2B5EF4-FFF2-40B4-BE49-F238E27FC236}">
                <a16:creationId xmlns:a16="http://schemas.microsoft.com/office/drawing/2014/main" id="{C1ED7C16-4C5C-49F5-A0E3-96A5A7A4E234}"/>
              </a:ext>
            </a:extLst>
          </p:cNvPr>
          <p:cNvSpPr txBox="1"/>
          <p:nvPr/>
        </p:nvSpPr>
        <p:spPr>
          <a:xfrm>
            <a:off x="1541797" y="5083625"/>
            <a:ext cx="399137" cy="523220"/>
          </a:xfrm>
          <a:prstGeom prst="rect">
            <a:avLst/>
          </a:prstGeom>
          <a:noFill/>
        </p:spPr>
        <p:txBody>
          <a:bodyPr wrap="square" rtlCol="0">
            <a:spAutoFit/>
          </a:bodyPr>
          <a:lstStyle/>
          <a:p>
            <a:r>
              <a:rPr lang="en-US" altLang="zh-CN" sz="2800" b="1" dirty="0">
                <a:solidFill>
                  <a:srgbClr val="FF0000"/>
                </a:solidFill>
              </a:rPr>
              <a:t>×</a:t>
            </a:r>
            <a:endParaRPr lang="zh-CN" altLang="en-US" sz="2800" b="1" dirty="0">
              <a:solidFill>
                <a:srgbClr val="FF0000"/>
              </a:solidFill>
            </a:endParaRPr>
          </a:p>
        </p:txBody>
      </p:sp>
      <p:sp>
        <p:nvSpPr>
          <p:cNvPr id="53" name="TextBox 140">
            <a:extLst>
              <a:ext uri="{FF2B5EF4-FFF2-40B4-BE49-F238E27FC236}">
                <a16:creationId xmlns:a16="http://schemas.microsoft.com/office/drawing/2014/main" id="{A4D46AEF-62EB-46C5-91FC-76F3D1258757}"/>
              </a:ext>
            </a:extLst>
          </p:cNvPr>
          <p:cNvSpPr txBox="1"/>
          <p:nvPr/>
        </p:nvSpPr>
        <p:spPr>
          <a:xfrm>
            <a:off x="4346838" y="2450226"/>
            <a:ext cx="399137" cy="523220"/>
          </a:xfrm>
          <a:prstGeom prst="rect">
            <a:avLst/>
          </a:prstGeom>
          <a:noFill/>
        </p:spPr>
        <p:txBody>
          <a:bodyPr wrap="square" rtlCol="0">
            <a:spAutoFit/>
          </a:bodyPr>
          <a:lstStyle/>
          <a:p>
            <a:r>
              <a:rPr lang="en-US" altLang="zh-CN" sz="2800" b="1" dirty="0">
                <a:solidFill>
                  <a:srgbClr val="FF0000"/>
                </a:solidFill>
              </a:rPr>
              <a:t>×</a:t>
            </a:r>
            <a:endParaRPr lang="zh-CN" altLang="en-US" sz="2800" b="1" dirty="0">
              <a:solidFill>
                <a:srgbClr val="FF0000"/>
              </a:solidFill>
            </a:endParaRPr>
          </a:p>
        </p:txBody>
      </p:sp>
      <p:sp>
        <p:nvSpPr>
          <p:cNvPr id="54" name="TextBox 141">
            <a:extLst>
              <a:ext uri="{FF2B5EF4-FFF2-40B4-BE49-F238E27FC236}">
                <a16:creationId xmlns:a16="http://schemas.microsoft.com/office/drawing/2014/main" id="{C7120AC0-C3BF-48A6-8EC8-D53167758563}"/>
              </a:ext>
            </a:extLst>
          </p:cNvPr>
          <p:cNvSpPr txBox="1"/>
          <p:nvPr/>
        </p:nvSpPr>
        <p:spPr>
          <a:xfrm>
            <a:off x="1999378" y="3634491"/>
            <a:ext cx="399137" cy="523220"/>
          </a:xfrm>
          <a:prstGeom prst="rect">
            <a:avLst/>
          </a:prstGeom>
          <a:noFill/>
        </p:spPr>
        <p:txBody>
          <a:bodyPr wrap="square" rtlCol="0">
            <a:spAutoFit/>
          </a:bodyPr>
          <a:lstStyle/>
          <a:p>
            <a:r>
              <a:rPr lang="en-US" altLang="zh-CN" sz="2800" b="1" dirty="0">
                <a:solidFill>
                  <a:srgbClr val="FF0000"/>
                </a:solidFill>
              </a:rPr>
              <a:t>×</a:t>
            </a:r>
            <a:endParaRPr lang="zh-CN" altLang="en-US" sz="2800" b="1" dirty="0">
              <a:solidFill>
                <a:srgbClr val="FF0000"/>
              </a:solidFill>
            </a:endParaRPr>
          </a:p>
        </p:txBody>
      </p:sp>
    </p:spTree>
    <p:extLst>
      <p:ext uri="{BB962C8B-B14F-4D97-AF65-F5344CB8AC3E}">
        <p14:creationId xmlns:p14="http://schemas.microsoft.com/office/powerpoint/2010/main" val="1497076213"/>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F12745B-7D64-9A24-53A5-85753ED6FACC}"/>
              </a:ext>
            </a:extLst>
          </p:cNvPr>
          <p:cNvSpPr>
            <a:spLocks noGrp="1"/>
          </p:cNvSpPr>
          <p:nvPr>
            <p:ph type="title"/>
          </p:nvPr>
        </p:nvSpPr>
        <p:spPr/>
        <p:txBody>
          <a:bodyPr/>
          <a:lstStyle/>
          <a:p>
            <a:r>
              <a:rPr lang="en-US" altLang="zh-CN" dirty="0"/>
              <a:t>7.3 </a:t>
            </a:r>
            <a:r>
              <a:rPr lang="zh-CN" altLang="en-US" dirty="0"/>
              <a:t>装载问题</a:t>
            </a:r>
          </a:p>
        </p:txBody>
      </p:sp>
      <p:sp>
        <p:nvSpPr>
          <p:cNvPr id="3" name="内容占位符 2">
            <a:extLst>
              <a:ext uri="{FF2B5EF4-FFF2-40B4-BE49-F238E27FC236}">
                <a16:creationId xmlns:a16="http://schemas.microsoft.com/office/drawing/2014/main" id="{0FB19095-7B49-3590-038E-7F92FF1461EE}"/>
              </a:ext>
            </a:extLst>
          </p:cNvPr>
          <p:cNvSpPr>
            <a:spLocks noGrp="1"/>
          </p:cNvSpPr>
          <p:nvPr>
            <p:ph idx="1"/>
          </p:nvPr>
        </p:nvSpPr>
        <p:spPr/>
        <p:txBody>
          <a:bodyPr/>
          <a:lstStyle/>
          <a:p>
            <a:pPr marL="0" indent="0">
              <a:buNone/>
            </a:pPr>
            <a:r>
              <a:rPr lang="zh-CN" altLang="en-US" sz="2400" dirty="0"/>
              <a:t>问题描述：</a:t>
            </a:r>
            <a:endParaRPr lang="en-US" altLang="zh-CN" sz="2400" dirty="0"/>
          </a:p>
          <a:p>
            <a:r>
              <a:rPr lang="zh-CN" altLang="en-US" sz="2400" dirty="0"/>
              <a:t>有一批共</a:t>
            </a:r>
            <a:r>
              <a:rPr lang="en-US" altLang="zh-CN" sz="2400" dirty="0"/>
              <a:t>n</a:t>
            </a:r>
            <a:r>
              <a:rPr lang="zh-CN" altLang="en-US" sz="2400" dirty="0"/>
              <a:t>个集装箱要装上2艘载重量分别为</a:t>
            </a:r>
            <a:r>
              <a:rPr lang="en-US" altLang="zh-CN" sz="2400" dirty="0"/>
              <a:t>C1</a:t>
            </a:r>
            <a:r>
              <a:rPr lang="zh-CN" altLang="en-US" sz="2400" dirty="0"/>
              <a:t>和</a:t>
            </a:r>
            <a:r>
              <a:rPr lang="en-US" altLang="zh-CN" sz="2400" dirty="0"/>
              <a:t>C2</a:t>
            </a:r>
            <a:r>
              <a:rPr lang="zh-CN" altLang="en-US" sz="2400" dirty="0"/>
              <a:t>的轮船，其中集装箱</a:t>
            </a:r>
            <a:r>
              <a:rPr lang="en-US" altLang="zh-CN" sz="2400" dirty="0" err="1"/>
              <a:t>i</a:t>
            </a:r>
            <a:r>
              <a:rPr lang="zh-CN" altLang="en-US" sz="2400" dirty="0"/>
              <a:t>的重量为</a:t>
            </a:r>
            <a:r>
              <a:rPr lang="en-US" altLang="zh-CN" sz="2400" dirty="0"/>
              <a:t>Wi，</a:t>
            </a:r>
            <a:r>
              <a:rPr lang="zh-CN" altLang="en-US" sz="2400" dirty="0"/>
              <a:t>且</a:t>
            </a:r>
          </a:p>
          <a:p>
            <a:endParaRPr lang="en-US" altLang="zh-CN" sz="2400" dirty="0"/>
          </a:p>
          <a:p>
            <a:r>
              <a:rPr lang="zh-CN" altLang="en-US" sz="2400" dirty="0"/>
              <a:t>装载问题要求确定是否有一个合理的装载方案可将这 </a:t>
            </a:r>
            <a:r>
              <a:rPr lang="en-US" altLang="zh-CN" sz="2400" dirty="0"/>
              <a:t>n </a:t>
            </a:r>
            <a:r>
              <a:rPr lang="zh-CN" altLang="en-US" sz="2400" dirty="0"/>
              <a:t>个集装箱装上这 </a:t>
            </a:r>
            <a:r>
              <a:rPr lang="en-US" altLang="zh-CN" sz="2400" dirty="0"/>
              <a:t>2 </a:t>
            </a:r>
            <a:r>
              <a:rPr lang="zh-CN" altLang="en-US" sz="2400" dirty="0"/>
              <a:t>艘轮船。如果有，找出一种装载方案。</a:t>
            </a:r>
            <a:endParaRPr lang="en-US" altLang="zh-CN" sz="2400" dirty="0"/>
          </a:p>
          <a:p>
            <a:r>
              <a:rPr lang="zh-CN" altLang="en-US" sz="2400" dirty="0"/>
              <a:t>装载问题采用下面的策略可得到最优装载方案：首先将第一艘轮船尽可能装满，然后将剩余的集装箱装上第二艘轮船。 </a:t>
            </a:r>
          </a:p>
          <a:p>
            <a:endParaRPr lang="zh-CN" altLang="en-US" dirty="0"/>
          </a:p>
        </p:txBody>
      </p:sp>
      <p:graphicFrame>
        <p:nvGraphicFramePr>
          <p:cNvPr id="4" name="Object 10">
            <a:extLst>
              <a:ext uri="{FF2B5EF4-FFF2-40B4-BE49-F238E27FC236}">
                <a16:creationId xmlns:a16="http://schemas.microsoft.com/office/drawing/2014/main" id="{F428E210-DFF1-0F92-C2B9-DCA0E13868DF}"/>
              </a:ext>
            </a:extLst>
          </p:cNvPr>
          <p:cNvGraphicFramePr>
            <a:graphicFrameLocks noChangeAspect="1"/>
          </p:cNvGraphicFramePr>
          <p:nvPr>
            <p:extLst>
              <p:ext uri="{D42A27DB-BD31-4B8C-83A1-F6EECF244321}">
                <p14:modId xmlns:p14="http://schemas.microsoft.com/office/powerpoint/2010/main" val="1579227678"/>
              </p:ext>
            </p:extLst>
          </p:nvPr>
        </p:nvGraphicFramePr>
        <p:xfrm>
          <a:off x="3848100" y="2718099"/>
          <a:ext cx="1447800" cy="762000"/>
        </p:xfrm>
        <a:graphic>
          <a:graphicData uri="http://schemas.openxmlformats.org/presentationml/2006/ole">
            <mc:AlternateContent xmlns:mc="http://schemas.openxmlformats.org/markup-compatibility/2006">
              <mc:Choice xmlns:v="urn:schemas-microsoft-com:vml" Requires="v">
                <p:oleObj name="Microsoft 公式 3.0" r:id="rId2" imgW="927100" imgH="431800" progId="Equation.3">
                  <p:embed/>
                </p:oleObj>
              </mc:Choice>
              <mc:Fallback>
                <p:oleObj name="Microsoft 公式 3.0" r:id="rId2" imgW="927100" imgH="431800" progId="Equation.3">
                  <p:embed/>
                  <p:pic>
                    <p:nvPicPr>
                      <p:cNvPr id="4" name="Object 10">
                        <a:extLst>
                          <a:ext uri="{FF2B5EF4-FFF2-40B4-BE49-F238E27FC236}">
                            <a16:creationId xmlns:a16="http://schemas.microsoft.com/office/drawing/2014/main" id="{3975CD4C-A76F-87CD-2706-32AF3A71EE0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48100" y="2718099"/>
                        <a:ext cx="14478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30967807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D1D7DC5-FC38-00BA-A2F6-7C035C8F8132}"/>
              </a:ext>
            </a:extLst>
          </p:cNvPr>
          <p:cNvSpPr>
            <a:spLocks noGrp="1"/>
          </p:cNvSpPr>
          <p:nvPr>
            <p:ph type="title"/>
          </p:nvPr>
        </p:nvSpPr>
        <p:spPr/>
        <p:txBody>
          <a:bodyPr/>
          <a:lstStyle/>
          <a:p>
            <a:r>
              <a:rPr lang="en-US" altLang="zh-CN" dirty="0"/>
              <a:t>7.1.2 </a:t>
            </a:r>
            <a:r>
              <a:rPr lang="zh-CN" altLang="en-US" dirty="0"/>
              <a:t>分支限界法的求解步骤</a:t>
            </a:r>
          </a:p>
        </p:txBody>
      </p:sp>
      <p:sp>
        <p:nvSpPr>
          <p:cNvPr id="3" name="内容占位符 2">
            <a:extLst>
              <a:ext uri="{FF2B5EF4-FFF2-40B4-BE49-F238E27FC236}">
                <a16:creationId xmlns:a16="http://schemas.microsoft.com/office/drawing/2014/main" id="{6A9E49DD-6601-8102-B2CE-603A27CA7E93}"/>
              </a:ext>
            </a:extLst>
          </p:cNvPr>
          <p:cNvSpPr>
            <a:spLocks noGrp="1"/>
          </p:cNvSpPr>
          <p:nvPr>
            <p:ph idx="1"/>
          </p:nvPr>
        </p:nvSpPr>
        <p:spPr/>
        <p:txBody>
          <a:bodyPr/>
          <a:lstStyle/>
          <a:p>
            <a:r>
              <a:rPr lang="zh-CN" altLang="en-US" dirty="0"/>
              <a:t>在带权解空间树中进行广度优先搜索</a:t>
            </a:r>
            <a:endParaRPr lang="en-US" altLang="zh-CN" dirty="0"/>
          </a:p>
          <a:p>
            <a:r>
              <a:rPr lang="zh-CN" altLang="en-US" dirty="0"/>
              <a:t>找一 个叶结点使其对应路径的权最小（最大</a:t>
            </a:r>
            <a:endParaRPr lang="en-US" altLang="zh-CN" dirty="0"/>
          </a:p>
          <a:p>
            <a:r>
              <a:rPr lang="zh-CN" altLang="en-US" dirty="0"/>
              <a:t>当搜索到达一个扩展结点时，一次性扩展它的所 有孩子</a:t>
            </a:r>
            <a:endParaRPr lang="en-US" altLang="zh-CN" dirty="0"/>
          </a:p>
          <a:p>
            <a:r>
              <a:rPr lang="zh-CN" altLang="en-US" dirty="0"/>
              <a:t>将满足约束条件且最小耗费函数小于等于目标函数限界的孩子插入活结点表中</a:t>
            </a:r>
            <a:endParaRPr lang="en-US" altLang="zh-CN" dirty="0"/>
          </a:p>
          <a:p>
            <a:r>
              <a:rPr lang="zh-CN" altLang="en-US" dirty="0"/>
              <a:t>从活结点表中取下一结点同样扩展</a:t>
            </a:r>
            <a:endParaRPr lang="en-US" altLang="zh-CN" dirty="0"/>
          </a:p>
          <a:p>
            <a:r>
              <a:rPr lang="zh-CN" altLang="en-US" dirty="0"/>
              <a:t>直到找到所需的解或活动结点表为空为止</a:t>
            </a:r>
          </a:p>
        </p:txBody>
      </p:sp>
    </p:spTree>
    <p:extLst>
      <p:ext uri="{BB962C8B-B14F-4D97-AF65-F5344CB8AC3E}">
        <p14:creationId xmlns:p14="http://schemas.microsoft.com/office/powerpoint/2010/main" val="3615222971"/>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5918023-C196-F2C9-F6CA-707E2AA8FC23}"/>
              </a:ext>
            </a:extLst>
          </p:cNvPr>
          <p:cNvSpPr>
            <a:spLocks noGrp="1"/>
          </p:cNvSpPr>
          <p:nvPr>
            <p:ph type="title"/>
          </p:nvPr>
        </p:nvSpPr>
        <p:spPr>
          <a:xfrm>
            <a:off x="570384" y="332656"/>
            <a:ext cx="8003232" cy="562074"/>
          </a:xfrm>
        </p:spPr>
        <p:txBody>
          <a:bodyPr/>
          <a:lstStyle/>
          <a:p>
            <a:r>
              <a:rPr lang="en-US" altLang="zh-CN" sz="3200" b="1" dirty="0">
                <a:latin typeface="+mn-lt"/>
                <a:ea typeface="+mn-ea"/>
                <a:cs typeface="+mn-cs"/>
              </a:rPr>
              <a:t>1.</a:t>
            </a:r>
            <a:r>
              <a:rPr lang="zh-CN" altLang="en-US" sz="3200" b="1" dirty="0">
                <a:latin typeface="+mn-lt"/>
                <a:ea typeface="+mn-ea"/>
                <a:cs typeface="+mn-cs"/>
              </a:rPr>
              <a:t>队列式分支限界法 </a:t>
            </a:r>
          </a:p>
        </p:txBody>
      </p:sp>
      <p:sp>
        <p:nvSpPr>
          <p:cNvPr id="3" name="内容占位符 2">
            <a:extLst>
              <a:ext uri="{FF2B5EF4-FFF2-40B4-BE49-F238E27FC236}">
                <a16:creationId xmlns:a16="http://schemas.microsoft.com/office/drawing/2014/main" id="{9AFECB91-028E-3A20-E793-947396C55BDF}"/>
              </a:ext>
            </a:extLst>
          </p:cNvPr>
          <p:cNvSpPr>
            <a:spLocks noGrp="1"/>
          </p:cNvSpPr>
          <p:nvPr>
            <p:ph idx="1"/>
          </p:nvPr>
        </p:nvSpPr>
        <p:spPr>
          <a:xfrm>
            <a:off x="457200" y="1052736"/>
            <a:ext cx="8229600" cy="4525963"/>
          </a:xfrm>
        </p:spPr>
        <p:txBody>
          <a:bodyPr/>
          <a:lstStyle/>
          <a:p>
            <a:r>
              <a:rPr lang="zh-CN" altLang="en-US" sz="2400" dirty="0"/>
              <a:t>队列式分支限界法构造装载问题解空间树时，需要考虑两个限界函数：（</a:t>
            </a:r>
            <a:r>
              <a:rPr lang="en-US" altLang="zh-CN" sz="2400" dirty="0"/>
              <a:t>1</a:t>
            </a:r>
            <a:r>
              <a:rPr lang="zh-CN" altLang="en-US" sz="2400" dirty="0"/>
              <a:t>）可行性约束函数用于去除不可行解，得到所有可行解。该问题的可行性约束函数为：</a:t>
            </a:r>
            <a:endParaRPr lang="en-US" altLang="zh-CN" sz="2400" dirty="0"/>
          </a:p>
          <a:p>
            <a:endParaRPr lang="en-US" altLang="zh-CN" sz="2400" dirty="0"/>
          </a:p>
          <a:p>
            <a:r>
              <a:rPr lang="zh-CN" altLang="en-US" sz="2400" dirty="0"/>
              <a:t>（</a:t>
            </a:r>
            <a:r>
              <a:rPr lang="en-US" altLang="zh-CN" sz="2400" dirty="0"/>
              <a:t>2</a:t>
            </a:r>
            <a:r>
              <a:rPr lang="zh-CN" altLang="en-US" sz="2400" dirty="0"/>
              <a:t>）结点的左子树表示将此集装箱装船，右子树表示不将此集装箱装船，默认直接进入 右子树搜索，我们可以设置剪枝函数，将不满足条件的右子树删去。</a:t>
            </a:r>
            <a:endParaRPr lang="en-US" altLang="zh-CN" sz="2400" dirty="0"/>
          </a:p>
          <a:p>
            <a:r>
              <a:rPr lang="zh-CN" altLang="en-US" sz="2400" dirty="0"/>
              <a:t>函数 </a:t>
            </a:r>
            <a:r>
              <a:rPr lang="en-US" altLang="zh-CN" sz="2400" dirty="0" err="1"/>
              <a:t>MaxLoading</a:t>
            </a:r>
            <a:r>
              <a:rPr lang="en-US" altLang="zh-CN" sz="2400" dirty="0"/>
              <a:t> </a:t>
            </a:r>
            <a:r>
              <a:rPr lang="zh-CN" altLang="en-US" sz="2400" dirty="0"/>
              <a:t>返回最优载重量。</a:t>
            </a:r>
            <a:endParaRPr lang="en-US" altLang="zh-CN" sz="2400" dirty="0"/>
          </a:p>
          <a:p>
            <a:r>
              <a:rPr lang="zh-CN" altLang="en-US" sz="2400" dirty="0"/>
              <a:t>在 </a:t>
            </a:r>
            <a:r>
              <a:rPr lang="en-US" altLang="zh-CN" sz="2400" dirty="0"/>
              <a:t>while </a:t>
            </a:r>
            <a:r>
              <a:rPr lang="zh-CN" altLang="en-US" sz="2400" dirty="0"/>
              <a:t>循环中，首先检测当 前扩展结点的左孩子结点是否为可行结点。如果是，则将其加入到活结点队列 </a:t>
            </a:r>
            <a:r>
              <a:rPr lang="en-US" altLang="zh-CN" sz="2400" dirty="0"/>
              <a:t>Q </a:t>
            </a:r>
            <a:r>
              <a:rPr lang="zh-CN" altLang="en-US" sz="2400" dirty="0"/>
              <a:t>中。</a:t>
            </a:r>
            <a:endParaRPr lang="en-US" altLang="zh-CN" sz="2400" dirty="0"/>
          </a:p>
          <a:p>
            <a:r>
              <a:rPr lang="zh-CN" altLang="en-US" sz="2400" dirty="0"/>
              <a:t>然后， 判断右孩子结点是否满足限界条件，如果满足，将其右孩子结点加入到活结点队列中。</a:t>
            </a:r>
            <a:endParaRPr lang="en-US" altLang="zh-CN" sz="2400" dirty="0"/>
          </a:p>
          <a:p>
            <a:r>
              <a:rPr lang="en-US" altLang="zh-CN" sz="2400" dirty="0"/>
              <a:t>2 </a:t>
            </a:r>
            <a:r>
              <a:rPr lang="zh-CN" altLang="en-US" sz="2400" dirty="0"/>
              <a:t>个孩 子结点都产生后，当前扩展结点被舍弃。</a:t>
            </a:r>
            <a:endParaRPr lang="en-US" altLang="zh-CN" sz="2400" dirty="0"/>
          </a:p>
        </p:txBody>
      </p:sp>
      <p:pic>
        <p:nvPicPr>
          <p:cNvPr id="7" name="图片 6">
            <a:extLst>
              <a:ext uri="{FF2B5EF4-FFF2-40B4-BE49-F238E27FC236}">
                <a16:creationId xmlns:a16="http://schemas.microsoft.com/office/drawing/2014/main" id="{E3B9C856-BABB-D7FE-DFDB-3CD200BCA35C}"/>
              </a:ext>
            </a:extLst>
          </p:cNvPr>
          <p:cNvPicPr>
            <a:picLocks noChangeAspect="1"/>
          </p:cNvPicPr>
          <p:nvPr/>
        </p:nvPicPr>
        <p:blipFill>
          <a:blip r:embed="rId2"/>
          <a:stretch>
            <a:fillRect/>
          </a:stretch>
        </p:blipFill>
        <p:spPr>
          <a:xfrm>
            <a:off x="4171915" y="2204864"/>
            <a:ext cx="1150563" cy="504056"/>
          </a:xfrm>
          <a:prstGeom prst="rect">
            <a:avLst/>
          </a:prstGeom>
        </p:spPr>
      </p:pic>
    </p:spTree>
    <p:extLst>
      <p:ext uri="{BB962C8B-B14F-4D97-AF65-F5344CB8AC3E}">
        <p14:creationId xmlns:p14="http://schemas.microsoft.com/office/powerpoint/2010/main" val="3785468304"/>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id="{916907D6-8023-C366-06B0-7E1727949EB6}"/>
              </a:ext>
            </a:extLst>
          </p:cNvPr>
          <p:cNvSpPr>
            <a:spLocks noGrp="1"/>
          </p:cNvSpPr>
          <p:nvPr>
            <p:ph idx="1"/>
          </p:nvPr>
        </p:nvSpPr>
        <p:spPr>
          <a:xfrm>
            <a:off x="447502" y="373930"/>
            <a:ext cx="8229600" cy="4525963"/>
          </a:xfrm>
        </p:spPr>
        <p:txBody>
          <a:bodyPr/>
          <a:lstStyle/>
          <a:p>
            <a:r>
              <a:rPr lang="zh-CN" altLang="en-US" sz="2400" dirty="0"/>
              <a:t>活结点队列中，队首元素被取出作为当前扩展结点。</a:t>
            </a:r>
            <a:endParaRPr lang="en-US" altLang="zh-CN" sz="2400" dirty="0"/>
          </a:p>
          <a:p>
            <a:r>
              <a:rPr lang="zh-CN" altLang="en-US" sz="2400" dirty="0"/>
              <a:t>队列中每一层结点之后，都有一 个尾部标记</a:t>
            </a:r>
            <a:r>
              <a:rPr lang="en-US" altLang="zh-CN" sz="2400" dirty="0"/>
              <a:t>-1</a:t>
            </a:r>
            <a:r>
              <a:rPr lang="zh-CN" altLang="en-US" sz="2400" dirty="0"/>
              <a:t>。</a:t>
            </a:r>
            <a:endParaRPr lang="en-US" altLang="zh-CN" sz="2400" dirty="0"/>
          </a:p>
          <a:p>
            <a:r>
              <a:rPr lang="zh-CN" altLang="en-US" sz="2400" dirty="0"/>
              <a:t>在取队首元素时，活结点队列一定不空。</a:t>
            </a:r>
            <a:endParaRPr lang="en-US" altLang="zh-CN" sz="2400" dirty="0"/>
          </a:p>
          <a:p>
            <a:r>
              <a:rPr lang="zh-CN" altLang="en-US" sz="2400" dirty="0"/>
              <a:t>当取出的元素是</a:t>
            </a:r>
            <a:r>
              <a:rPr lang="en-US" altLang="zh-CN" sz="2400" dirty="0"/>
              <a:t>-1 </a:t>
            </a:r>
            <a:r>
              <a:rPr lang="zh-CN" altLang="en-US" sz="2400" dirty="0"/>
              <a:t>时，再判断当 前队列是否为空。</a:t>
            </a:r>
            <a:endParaRPr lang="en-US" altLang="zh-CN" sz="2400" dirty="0"/>
          </a:p>
          <a:p>
            <a:r>
              <a:rPr lang="zh-CN" altLang="en-US" sz="2400" dirty="0"/>
              <a:t>如果队列非空，则将尾部标记</a:t>
            </a:r>
            <a:r>
              <a:rPr lang="en-US" altLang="zh-CN" sz="2400" dirty="0"/>
              <a:t>-1 </a:t>
            </a:r>
            <a:r>
              <a:rPr lang="zh-CN" altLang="en-US" sz="2400" dirty="0"/>
              <a:t>加入活结点队列，算法开始处理下一层的活结点。</a:t>
            </a:r>
            <a:endParaRPr lang="en-US" altLang="zh-CN" sz="2400" dirty="0"/>
          </a:p>
          <a:p>
            <a:endParaRPr lang="zh-CN" altLang="en-US" sz="2400" dirty="0"/>
          </a:p>
        </p:txBody>
      </p:sp>
      <p:sp>
        <p:nvSpPr>
          <p:cNvPr id="4" name="标题 1">
            <a:extLst>
              <a:ext uri="{FF2B5EF4-FFF2-40B4-BE49-F238E27FC236}">
                <a16:creationId xmlns:a16="http://schemas.microsoft.com/office/drawing/2014/main" id="{C35411A4-E58E-BEDD-8FF1-FC57204BBF38}"/>
              </a:ext>
            </a:extLst>
          </p:cNvPr>
          <p:cNvSpPr>
            <a:spLocks noGrp="1"/>
          </p:cNvSpPr>
          <p:nvPr>
            <p:ph type="title"/>
          </p:nvPr>
        </p:nvSpPr>
        <p:spPr>
          <a:xfrm>
            <a:off x="445949" y="2564904"/>
            <a:ext cx="8229600" cy="1143000"/>
          </a:xfrm>
        </p:spPr>
        <p:txBody>
          <a:bodyPr/>
          <a:lstStyle/>
          <a:p>
            <a:pPr algn="l"/>
            <a:r>
              <a:rPr lang="zh-CN" altLang="en-US" sz="2400" b="1" dirty="0">
                <a:latin typeface="+mn-lt"/>
                <a:ea typeface="+mn-ea"/>
                <a:cs typeface="+mn-cs"/>
              </a:rPr>
              <a:t>构造最优解：</a:t>
            </a:r>
          </a:p>
        </p:txBody>
      </p:sp>
      <p:sp>
        <p:nvSpPr>
          <p:cNvPr id="5" name="内容占位符 2">
            <a:extLst>
              <a:ext uri="{FF2B5EF4-FFF2-40B4-BE49-F238E27FC236}">
                <a16:creationId xmlns:a16="http://schemas.microsoft.com/office/drawing/2014/main" id="{1300BDF4-699D-E385-F872-FBF26C270E58}"/>
              </a:ext>
            </a:extLst>
          </p:cNvPr>
          <p:cNvSpPr txBox="1">
            <a:spLocks/>
          </p:cNvSpPr>
          <p:nvPr/>
        </p:nvSpPr>
        <p:spPr bwMode="auto">
          <a:xfrm>
            <a:off x="466404" y="3356992"/>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Font typeface="Arial" charset="0"/>
              <a:buChar char="•"/>
              <a:defRPr sz="3200" b="1"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b="1"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b="1"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b="1"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b="1"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zh-CN" altLang="en-US" sz="2400" dirty="0"/>
              <a:t>为了在算法结束后能方便地构造出与最优值相应的最优解，算法需要存储解空间树中从活结点到根结点的路径。</a:t>
            </a:r>
            <a:endParaRPr lang="en-US" altLang="zh-CN" sz="2400" dirty="0"/>
          </a:p>
          <a:p>
            <a:r>
              <a:rPr lang="zh-CN" altLang="en-US" sz="2400" dirty="0"/>
              <a:t>在每个结点处设置指向其父结点的指针，并设置左、右孩子标志。</a:t>
            </a:r>
            <a:endParaRPr lang="en-US" altLang="zh-CN" sz="2400" dirty="0"/>
          </a:p>
          <a:p>
            <a:r>
              <a:rPr lang="zh-CN" altLang="en-US" sz="2400" dirty="0"/>
              <a:t>找到最优值后，可以根据</a:t>
            </a:r>
            <a:r>
              <a:rPr lang="en-US" altLang="zh-CN" sz="2400" dirty="0"/>
              <a:t>parent</a:t>
            </a:r>
            <a:r>
              <a:rPr lang="zh-CN" altLang="en-US" sz="2400" dirty="0"/>
              <a:t>回溯到根节点，找到最优解。</a:t>
            </a:r>
            <a:endParaRPr lang="en-US" altLang="zh-CN" sz="2400" dirty="0"/>
          </a:p>
        </p:txBody>
      </p:sp>
    </p:spTree>
    <p:extLst>
      <p:ext uri="{BB962C8B-B14F-4D97-AF65-F5344CB8AC3E}">
        <p14:creationId xmlns:p14="http://schemas.microsoft.com/office/powerpoint/2010/main" val="2268697891"/>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1C117E8-5E38-2B7E-60A6-44BB9045B626}"/>
              </a:ext>
            </a:extLst>
          </p:cNvPr>
          <p:cNvSpPr>
            <a:spLocks noGrp="1"/>
          </p:cNvSpPr>
          <p:nvPr>
            <p:ph type="title"/>
          </p:nvPr>
        </p:nvSpPr>
        <p:spPr>
          <a:xfrm>
            <a:off x="467087" y="0"/>
            <a:ext cx="8229600" cy="1143000"/>
          </a:xfrm>
        </p:spPr>
        <p:txBody>
          <a:bodyPr/>
          <a:lstStyle/>
          <a:p>
            <a:r>
              <a:rPr lang="en-US" altLang="zh-CN" sz="3200" b="1" dirty="0">
                <a:latin typeface="+mn-lt"/>
                <a:ea typeface="+mn-ea"/>
                <a:cs typeface="+mn-cs"/>
              </a:rPr>
              <a:t>3.</a:t>
            </a:r>
            <a:r>
              <a:rPr lang="zh-CN" altLang="en-US" sz="3200" b="1" dirty="0">
                <a:latin typeface="+mn-lt"/>
                <a:ea typeface="+mn-ea"/>
                <a:cs typeface="+mn-cs"/>
              </a:rPr>
              <a:t>优先队列式分支限界法 </a:t>
            </a:r>
          </a:p>
        </p:txBody>
      </p:sp>
      <p:sp>
        <p:nvSpPr>
          <p:cNvPr id="3" name="内容占位符 2">
            <a:extLst>
              <a:ext uri="{FF2B5EF4-FFF2-40B4-BE49-F238E27FC236}">
                <a16:creationId xmlns:a16="http://schemas.microsoft.com/office/drawing/2014/main" id="{984E73C6-A456-91E3-98D0-D78C680A511D}"/>
              </a:ext>
            </a:extLst>
          </p:cNvPr>
          <p:cNvSpPr>
            <a:spLocks noGrp="1"/>
          </p:cNvSpPr>
          <p:nvPr>
            <p:ph idx="1"/>
          </p:nvPr>
        </p:nvSpPr>
        <p:spPr>
          <a:xfrm>
            <a:off x="467087" y="1143000"/>
            <a:ext cx="8229600" cy="4525963"/>
          </a:xfrm>
        </p:spPr>
        <p:txBody>
          <a:bodyPr/>
          <a:lstStyle/>
          <a:p>
            <a:r>
              <a:rPr lang="zh-CN" altLang="en-US" sz="2400" dirty="0"/>
              <a:t>解装载问题的优先队列式分支限界法用最大优先队列存储活结点表。</a:t>
            </a:r>
            <a:endParaRPr lang="en-US" altLang="zh-CN" sz="2400" dirty="0"/>
          </a:p>
          <a:p>
            <a:r>
              <a:rPr lang="zh-CN" altLang="en-US" sz="2400" dirty="0"/>
              <a:t>活结点 </a:t>
            </a:r>
            <a:r>
              <a:rPr lang="en-US" altLang="zh-CN" sz="2400" dirty="0"/>
              <a:t>x </a:t>
            </a:r>
            <a:r>
              <a:rPr lang="zh-CN" altLang="en-US" sz="2400" dirty="0"/>
              <a:t>在优先队列中的优先级定义为从根结 点到结点 </a:t>
            </a:r>
            <a:r>
              <a:rPr lang="en-US" altLang="zh-CN" sz="2400" dirty="0"/>
              <a:t>x </a:t>
            </a:r>
            <a:r>
              <a:rPr lang="zh-CN" altLang="en-US" sz="2400" dirty="0"/>
              <a:t>的路径所对应的载重量再加上剩余集装箱的重量之和。 </a:t>
            </a:r>
            <a:endParaRPr lang="en-US" altLang="zh-CN" sz="2400" dirty="0"/>
          </a:p>
          <a:p>
            <a:r>
              <a:rPr lang="zh-CN" altLang="en-US" sz="2400" dirty="0"/>
              <a:t>取优先队列中优先级最大的活结点作为下一个扩展结点。</a:t>
            </a:r>
            <a:endParaRPr lang="en-US" altLang="zh-CN" sz="2400" dirty="0"/>
          </a:p>
          <a:p>
            <a:r>
              <a:rPr lang="zh-CN" altLang="en-US" sz="2400" dirty="0"/>
              <a:t>以结点 </a:t>
            </a:r>
            <a:r>
              <a:rPr lang="en-US" altLang="zh-CN" sz="2400" dirty="0"/>
              <a:t>x </a:t>
            </a:r>
            <a:r>
              <a:rPr lang="zh-CN" altLang="en-US" sz="2400" dirty="0"/>
              <a:t>为根的子树中，所有结点相应路径的载重量不超过 它的优先级。</a:t>
            </a:r>
            <a:endParaRPr lang="en-US" altLang="zh-CN" sz="2400" dirty="0"/>
          </a:p>
          <a:p>
            <a:r>
              <a:rPr lang="zh-CN" altLang="en-US" sz="2400" dirty="0"/>
              <a:t>子集树中叶结点所相应的载重量与其优先级相同。</a:t>
            </a:r>
            <a:endParaRPr lang="en-US" altLang="zh-CN" sz="2400" dirty="0"/>
          </a:p>
          <a:p>
            <a:r>
              <a:rPr lang="zh-CN" altLang="en-US" sz="2400" dirty="0"/>
              <a:t>选最高优 先级→选孩子→删除最高→孩子加队列→选最高→选孩子→删除最高→孩子加队列</a:t>
            </a:r>
            <a:r>
              <a:rPr lang="en-US" altLang="zh-CN" sz="2400" dirty="0"/>
              <a:t>……</a:t>
            </a:r>
          </a:p>
          <a:p>
            <a:r>
              <a:rPr lang="zh-CN" altLang="en-US" sz="2400" dirty="0"/>
              <a:t>遇到第一个叶子结点就终止这种循环操作。</a:t>
            </a:r>
            <a:endParaRPr lang="en-US" altLang="zh-CN" sz="2400" dirty="0"/>
          </a:p>
        </p:txBody>
      </p:sp>
    </p:spTree>
    <p:extLst>
      <p:ext uri="{BB962C8B-B14F-4D97-AF65-F5344CB8AC3E}">
        <p14:creationId xmlns:p14="http://schemas.microsoft.com/office/powerpoint/2010/main" val="4101732606"/>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id="{8F181BCE-7B3F-AC96-DF4A-CAA591FB2885}"/>
              </a:ext>
            </a:extLst>
          </p:cNvPr>
          <p:cNvSpPr>
            <a:spLocks noGrp="1"/>
          </p:cNvSpPr>
          <p:nvPr>
            <p:ph idx="1"/>
          </p:nvPr>
        </p:nvSpPr>
        <p:spPr>
          <a:xfrm>
            <a:off x="457200" y="908720"/>
            <a:ext cx="8229600" cy="4525963"/>
          </a:xfrm>
        </p:spPr>
        <p:txBody>
          <a:bodyPr/>
          <a:lstStyle/>
          <a:p>
            <a:pPr marL="0" indent="0">
              <a:buNone/>
            </a:pPr>
            <a:r>
              <a:rPr lang="zh-CN" altLang="en-US" sz="2400" dirty="0"/>
              <a:t>有两种方式求得最优解：</a:t>
            </a:r>
            <a:endParaRPr lang="en-US" altLang="zh-CN" sz="2400" dirty="0"/>
          </a:p>
          <a:p>
            <a:pPr marL="0" indent="0">
              <a:buNone/>
            </a:pPr>
            <a:r>
              <a:rPr lang="zh-CN" altLang="en-US" sz="2400" dirty="0"/>
              <a:t>（</a:t>
            </a:r>
            <a:r>
              <a:rPr lang="en-US" altLang="zh-CN" sz="2400" dirty="0"/>
              <a:t>1</a:t>
            </a:r>
            <a:r>
              <a:rPr lang="zh-CN" altLang="en-US" sz="2400" dirty="0"/>
              <a:t>）在优先队列的每一个活结点中，保存从解空间树的根结点到该活结点的路径，在算 法确定了达到最优值的叶结点时，也就得到了相应的最优解。 （</a:t>
            </a:r>
            <a:r>
              <a:rPr lang="en-US" altLang="zh-CN" sz="2400" dirty="0"/>
              <a:t>2</a:t>
            </a:r>
            <a:r>
              <a:rPr lang="zh-CN" altLang="en-US" sz="2400" dirty="0"/>
              <a:t>）在算法的搜索进程中，保存当前已构造出的部分解空间树，这样在算法确定了达到 最优值的叶结点时，可以在解空间树中从该叶结点开始向根结点回溯，构造出相应的最优解。</a:t>
            </a:r>
          </a:p>
        </p:txBody>
      </p:sp>
      <p:sp>
        <p:nvSpPr>
          <p:cNvPr id="5" name="标题 1">
            <a:extLst>
              <a:ext uri="{FF2B5EF4-FFF2-40B4-BE49-F238E27FC236}">
                <a16:creationId xmlns:a16="http://schemas.microsoft.com/office/drawing/2014/main" id="{09F4BA4B-8AC1-6854-2A0A-DA77004821EE}"/>
              </a:ext>
            </a:extLst>
          </p:cNvPr>
          <p:cNvSpPr txBox="1">
            <a:spLocks/>
          </p:cNvSpPr>
          <p:nvPr/>
        </p:nvSpPr>
        <p:spPr bwMode="auto">
          <a:xfrm>
            <a:off x="323528" y="-7045"/>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ea typeface="宋体" pitchFamily="2" charset="-122"/>
              </a:defRPr>
            </a:lvl2pPr>
            <a:lvl3pPr algn="ctr" rtl="0" eaLnBrk="0" fontAlgn="base" hangingPunct="0">
              <a:spcBef>
                <a:spcPct val="0"/>
              </a:spcBef>
              <a:spcAft>
                <a:spcPct val="0"/>
              </a:spcAft>
              <a:defRPr sz="4400">
                <a:solidFill>
                  <a:schemeClr val="tx1"/>
                </a:solidFill>
                <a:latin typeface="Calibri" pitchFamily="34" charset="0"/>
                <a:ea typeface="宋体" pitchFamily="2" charset="-122"/>
              </a:defRPr>
            </a:lvl3pPr>
            <a:lvl4pPr algn="ctr" rtl="0" eaLnBrk="0" fontAlgn="base" hangingPunct="0">
              <a:spcBef>
                <a:spcPct val="0"/>
              </a:spcBef>
              <a:spcAft>
                <a:spcPct val="0"/>
              </a:spcAft>
              <a:defRPr sz="4400">
                <a:solidFill>
                  <a:schemeClr val="tx1"/>
                </a:solidFill>
                <a:latin typeface="Calibri" pitchFamily="34" charset="0"/>
                <a:ea typeface="宋体" pitchFamily="2" charset="-122"/>
              </a:defRPr>
            </a:lvl4pPr>
            <a:lvl5pPr algn="ctr" rtl="0" eaLnBrk="0" fontAlgn="base" hangingPunct="0">
              <a:spcBef>
                <a:spcPct val="0"/>
              </a:spcBef>
              <a:spcAft>
                <a:spcPct val="0"/>
              </a:spcAft>
              <a:defRPr sz="4400">
                <a:solidFill>
                  <a:schemeClr val="tx1"/>
                </a:solidFill>
                <a:latin typeface="Calibri" pitchFamily="34" charset="0"/>
                <a:ea typeface="宋体" pitchFamily="2" charset="-122"/>
              </a:defRPr>
            </a:lvl5pPr>
            <a:lvl6pPr marL="457200" algn="ctr" rtl="0" fontAlgn="base">
              <a:spcBef>
                <a:spcPct val="0"/>
              </a:spcBef>
              <a:spcAft>
                <a:spcPct val="0"/>
              </a:spcAft>
              <a:defRPr sz="4400">
                <a:solidFill>
                  <a:schemeClr val="tx1"/>
                </a:solidFill>
                <a:latin typeface="Calibri" pitchFamily="34" charset="0"/>
                <a:ea typeface="宋体" pitchFamily="2" charset="-122"/>
              </a:defRPr>
            </a:lvl6pPr>
            <a:lvl7pPr marL="914400" algn="ctr" rtl="0" fontAlgn="base">
              <a:spcBef>
                <a:spcPct val="0"/>
              </a:spcBef>
              <a:spcAft>
                <a:spcPct val="0"/>
              </a:spcAft>
              <a:defRPr sz="4400">
                <a:solidFill>
                  <a:schemeClr val="tx1"/>
                </a:solidFill>
                <a:latin typeface="Calibri" pitchFamily="34" charset="0"/>
                <a:ea typeface="宋体" pitchFamily="2" charset="-122"/>
              </a:defRPr>
            </a:lvl7pPr>
            <a:lvl8pPr marL="1371600" algn="ctr" rtl="0" fontAlgn="base">
              <a:spcBef>
                <a:spcPct val="0"/>
              </a:spcBef>
              <a:spcAft>
                <a:spcPct val="0"/>
              </a:spcAft>
              <a:defRPr sz="4400">
                <a:solidFill>
                  <a:schemeClr val="tx1"/>
                </a:solidFill>
                <a:latin typeface="Calibri" pitchFamily="34" charset="0"/>
                <a:ea typeface="宋体" pitchFamily="2" charset="-122"/>
              </a:defRPr>
            </a:lvl8pPr>
            <a:lvl9pPr marL="1828800" algn="ctr" rtl="0" fontAlgn="base">
              <a:spcBef>
                <a:spcPct val="0"/>
              </a:spcBef>
              <a:spcAft>
                <a:spcPct val="0"/>
              </a:spcAft>
              <a:defRPr sz="4400">
                <a:solidFill>
                  <a:schemeClr val="tx1"/>
                </a:solidFill>
                <a:latin typeface="Calibri" pitchFamily="34" charset="0"/>
                <a:ea typeface="宋体" pitchFamily="2" charset="-122"/>
              </a:defRPr>
            </a:lvl9pPr>
          </a:lstStyle>
          <a:p>
            <a:pPr algn="l"/>
            <a:r>
              <a:rPr lang="zh-CN" altLang="en-US" sz="2400" b="1" dirty="0">
                <a:latin typeface="+mn-lt"/>
                <a:ea typeface="+mn-ea"/>
                <a:cs typeface="+mn-cs"/>
              </a:rPr>
              <a:t>构造最优解：</a:t>
            </a:r>
          </a:p>
        </p:txBody>
      </p:sp>
    </p:spTree>
    <p:extLst>
      <p:ext uri="{BB962C8B-B14F-4D97-AF65-F5344CB8AC3E}">
        <p14:creationId xmlns:p14="http://schemas.microsoft.com/office/powerpoint/2010/main" val="4006815825"/>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id="{4799FC5A-F533-9C34-8597-3B8195C2BF97}"/>
              </a:ext>
            </a:extLst>
          </p:cNvPr>
          <p:cNvSpPr>
            <a:spLocks noGrp="1"/>
          </p:cNvSpPr>
          <p:nvPr>
            <p:ph idx="1"/>
          </p:nvPr>
        </p:nvSpPr>
        <p:spPr>
          <a:xfrm>
            <a:off x="457200" y="332656"/>
            <a:ext cx="8229600" cy="4525963"/>
          </a:xfrm>
        </p:spPr>
        <p:txBody>
          <a:bodyPr/>
          <a:lstStyle/>
          <a:p>
            <a:pPr marL="0" indent="0">
              <a:buNone/>
            </a:pPr>
            <a:r>
              <a:rPr lang="zh-CN" altLang="en-US" sz="2400" dirty="0"/>
              <a:t>算法描述：</a:t>
            </a:r>
            <a:endParaRPr lang="en-US" altLang="zh-CN" sz="2400" dirty="0"/>
          </a:p>
          <a:p>
            <a:pPr marL="0" indent="0">
              <a:buNone/>
            </a:pPr>
            <a:r>
              <a:rPr lang="zh-CN" altLang="en-US" sz="2400" dirty="0"/>
              <a:t> </a:t>
            </a:r>
            <a:r>
              <a:rPr lang="en-US" altLang="zh-CN" sz="2400" dirty="0" err="1"/>
              <a:t>MaxLoading</a:t>
            </a:r>
            <a:r>
              <a:rPr lang="en-US" altLang="zh-CN" sz="2400" dirty="0"/>
              <a:t> </a:t>
            </a:r>
            <a:r>
              <a:rPr lang="zh-CN" altLang="en-US" sz="2400" dirty="0"/>
              <a:t>实现对装载问题的优先队列式分支限界搜索。开始时，创建一个最大堆， 表示活结点优先队列。算法第一个扩展结点是子集树中的根结点。开始子集树的根结点是扩展 结点。循环产生当前扩展结点的左右孩子结点。如果当前扩展结点的左孩子结点是可行结点， 即它所相应的重量为超过轮船的载重量，则将它加入到子集树的第 </a:t>
            </a:r>
            <a:r>
              <a:rPr lang="en-US" altLang="zh-CN" sz="2400" dirty="0"/>
              <a:t>i+1 </a:t>
            </a:r>
            <a:r>
              <a:rPr lang="zh-CN" altLang="en-US" sz="2400" dirty="0"/>
              <a:t>层上，并插入最大堆。 扩展结点的右孩子结点总是可行的，故直接插入子集树的最大堆中。接着从最大堆中取出最大 元素作为下一个扩展结点。如果此时不存在下一个扩展结点，则问题无可行解。如果下一个扩 展结点是叶结点，即子集树中第 </a:t>
            </a:r>
            <a:r>
              <a:rPr lang="en-US" altLang="zh-CN" sz="2400" dirty="0"/>
              <a:t>n+1 </a:t>
            </a:r>
            <a:r>
              <a:rPr lang="zh-CN" altLang="en-US" sz="2400" dirty="0"/>
              <a:t>层结点，则它相对应的可行解为最优解，算法结束。</a:t>
            </a:r>
            <a:endParaRPr lang="en-US" altLang="zh-CN" sz="2400" dirty="0"/>
          </a:p>
          <a:p>
            <a:pPr marL="0" indent="0">
              <a:buNone/>
            </a:pPr>
            <a:r>
              <a:rPr lang="zh-CN" altLang="en-US" sz="2400" dirty="0"/>
              <a:t>详细代码见</a:t>
            </a:r>
            <a:r>
              <a:rPr lang="en-US" altLang="zh-CN" sz="2400" dirty="0"/>
              <a:t>P185-187</a:t>
            </a:r>
            <a:endParaRPr lang="zh-CN" altLang="en-US" sz="2400" dirty="0"/>
          </a:p>
        </p:txBody>
      </p:sp>
    </p:spTree>
    <p:extLst>
      <p:ext uri="{BB962C8B-B14F-4D97-AF65-F5344CB8AC3E}">
        <p14:creationId xmlns:p14="http://schemas.microsoft.com/office/powerpoint/2010/main" val="3739216261"/>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6D0E133-7075-5541-C4AA-52596141D99F}"/>
              </a:ext>
            </a:extLst>
          </p:cNvPr>
          <p:cNvSpPr>
            <a:spLocks noGrp="1"/>
          </p:cNvSpPr>
          <p:nvPr>
            <p:ph type="title"/>
          </p:nvPr>
        </p:nvSpPr>
        <p:spPr>
          <a:xfrm>
            <a:off x="491897" y="0"/>
            <a:ext cx="8229600" cy="1143000"/>
          </a:xfrm>
        </p:spPr>
        <p:txBody>
          <a:bodyPr/>
          <a:lstStyle/>
          <a:p>
            <a:r>
              <a:rPr lang="en-US" altLang="zh-CN" dirty="0"/>
              <a:t>7.4 0-1</a:t>
            </a:r>
            <a:r>
              <a:rPr lang="zh-CN" altLang="en-US" dirty="0"/>
              <a:t>背包问题</a:t>
            </a:r>
          </a:p>
        </p:txBody>
      </p:sp>
      <p:sp>
        <p:nvSpPr>
          <p:cNvPr id="3" name="内容占位符 2">
            <a:extLst>
              <a:ext uri="{FF2B5EF4-FFF2-40B4-BE49-F238E27FC236}">
                <a16:creationId xmlns:a16="http://schemas.microsoft.com/office/drawing/2014/main" id="{719989ED-8567-5875-AEA7-2FE339242AAB}"/>
              </a:ext>
            </a:extLst>
          </p:cNvPr>
          <p:cNvSpPr>
            <a:spLocks noGrp="1"/>
          </p:cNvSpPr>
          <p:nvPr>
            <p:ph idx="1"/>
          </p:nvPr>
        </p:nvSpPr>
        <p:spPr>
          <a:xfrm>
            <a:off x="457200" y="908720"/>
            <a:ext cx="8229600" cy="4525963"/>
          </a:xfrm>
        </p:spPr>
        <p:txBody>
          <a:bodyPr/>
          <a:lstStyle/>
          <a:p>
            <a:r>
              <a:rPr lang="zh-CN" altLang="en-US" sz="2400" dirty="0"/>
              <a:t>先对输入数据进行预处理，将物品依其单位重量价值从大到小进行排列。</a:t>
            </a:r>
            <a:endParaRPr lang="en-US" altLang="zh-CN" sz="2400" dirty="0"/>
          </a:p>
          <a:p>
            <a:r>
              <a:rPr lang="zh-CN" altLang="en-US" sz="2400" dirty="0"/>
              <a:t>在优先队列式分支限界法中，结点优先级为已装袋的物品价值加上剩下的最大单位重量价值的物品装满剩余容量的价值。</a:t>
            </a:r>
            <a:endParaRPr lang="en-US" altLang="zh-CN" sz="2400" dirty="0"/>
          </a:p>
          <a:p>
            <a:r>
              <a:rPr lang="zh-CN" altLang="en-US" sz="2400" dirty="0"/>
              <a:t>用一个最大堆来实现活结点，优先队列算法首先检查当前扩展结点的左孩子结点的可行性。</a:t>
            </a:r>
            <a:endParaRPr lang="en-US" altLang="zh-CN" sz="2400" dirty="0"/>
          </a:p>
          <a:p>
            <a:r>
              <a:rPr lang="zh-CN" altLang="en-US" sz="2400" dirty="0"/>
              <a:t>如果左孩子结点是可行结点，则将它加入到子集树和活结点优先队列中；</a:t>
            </a:r>
            <a:endParaRPr lang="en-US" altLang="zh-CN" sz="2400" dirty="0"/>
          </a:p>
          <a:p>
            <a:r>
              <a:rPr lang="zh-CN" altLang="en-US" sz="2400" dirty="0"/>
              <a:t>当前扩展结点的右孩子结点一定是可行结点，仅当右孩子结点满足上界约束时，才将它加入子集树和活结点优先队列；</a:t>
            </a:r>
            <a:endParaRPr lang="en-US" altLang="zh-CN" sz="2400" dirty="0"/>
          </a:p>
          <a:p>
            <a:r>
              <a:rPr lang="zh-CN" altLang="en-US" sz="2400" dirty="0"/>
              <a:t>当扩展到叶结点时为问题的最优值。</a:t>
            </a:r>
          </a:p>
        </p:txBody>
      </p:sp>
    </p:spTree>
    <p:extLst>
      <p:ext uri="{BB962C8B-B14F-4D97-AF65-F5344CB8AC3E}">
        <p14:creationId xmlns:p14="http://schemas.microsoft.com/office/powerpoint/2010/main" val="2038413460"/>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5">
            <a:extLst>
              <a:ext uri="{FF2B5EF4-FFF2-40B4-BE49-F238E27FC236}">
                <a16:creationId xmlns:a16="http://schemas.microsoft.com/office/drawing/2014/main" id="{8430FFE6-D5E9-3F33-E7CA-0C051C498D06}"/>
              </a:ext>
            </a:extLst>
          </p:cNvPr>
          <p:cNvSpPr txBox="1">
            <a:spLocks noChangeArrowheads="1"/>
          </p:cNvSpPr>
          <p:nvPr/>
        </p:nvSpPr>
        <p:spPr bwMode="auto">
          <a:xfrm>
            <a:off x="684213" y="1196975"/>
            <a:ext cx="7920037" cy="48936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6350">
                <a:solidFill>
                  <a:srgbClr val="00FFFF"/>
                </a:solidFill>
                <a:miter lim="800000"/>
                <a:headEnd/>
                <a:tailEnd/>
              </a14:hiddenLine>
            </a:ext>
            <a:ext uri="{AF507438-7753-43E0-B8FC-AC1667EBCBE1}">
              <a14:hiddenEffects xmlns:a14="http://schemas.microsoft.com/office/drawing/2010/main">
                <a:effectLst>
                  <a:outerShdw dist="107763" dir="18900000" algn="ctr" rotWithShape="0">
                    <a:schemeClr val="bg2"/>
                  </a:outerShdw>
                </a:effectLst>
              </a14:hiddenEffects>
            </a:ext>
          </a:extLst>
        </p:spPr>
        <p:txBody>
          <a:bodyPr>
            <a:spAutoFit/>
          </a:bodyPr>
          <a:lstStyle>
            <a:lvl1pPr eaLnBrk="0" hangingPunct="0">
              <a:defRPr i="1">
                <a:solidFill>
                  <a:schemeClr val="tx1"/>
                </a:solidFill>
                <a:latin typeface="Arial" charset="0"/>
                <a:ea typeface="宋体" pitchFamily="2" charset="-122"/>
              </a:defRPr>
            </a:lvl1pPr>
            <a:lvl2pPr marL="742950" indent="-285750" eaLnBrk="0" hangingPunct="0">
              <a:defRPr i="1">
                <a:solidFill>
                  <a:schemeClr val="tx1"/>
                </a:solidFill>
                <a:latin typeface="Arial" charset="0"/>
                <a:ea typeface="宋体" pitchFamily="2" charset="-122"/>
              </a:defRPr>
            </a:lvl2pPr>
            <a:lvl3pPr marL="1143000" indent="-228600" eaLnBrk="0" hangingPunct="0">
              <a:defRPr i="1">
                <a:solidFill>
                  <a:schemeClr val="tx1"/>
                </a:solidFill>
                <a:latin typeface="Arial" charset="0"/>
                <a:ea typeface="宋体" pitchFamily="2" charset="-122"/>
              </a:defRPr>
            </a:lvl3pPr>
            <a:lvl4pPr marL="1600200" indent="-228600" eaLnBrk="0" hangingPunct="0">
              <a:defRPr i="1">
                <a:solidFill>
                  <a:schemeClr val="tx1"/>
                </a:solidFill>
                <a:latin typeface="Arial" charset="0"/>
                <a:ea typeface="宋体" pitchFamily="2" charset="-122"/>
              </a:defRPr>
            </a:lvl4pPr>
            <a:lvl5pPr marL="2057400" indent="-228600" eaLnBrk="0" hangingPunct="0">
              <a:defRPr i="1">
                <a:solidFill>
                  <a:schemeClr val="tx1"/>
                </a:solidFill>
                <a:latin typeface="Arial" charset="0"/>
                <a:ea typeface="宋体" pitchFamily="2" charset="-122"/>
              </a:defRPr>
            </a:lvl5pPr>
            <a:lvl6pPr marL="2514600" indent="-228600" eaLnBrk="0" fontAlgn="base" hangingPunct="0">
              <a:spcBef>
                <a:spcPct val="0"/>
              </a:spcBef>
              <a:spcAft>
                <a:spcPct val="0"/>
              </a:spcAft>
              <a:defRPr i="1">
                <a:solidFill>
                  <a:schemeClr val="tx1"/>
                </a:solidFill>
                <a:latin typeface="Arial" charset="0"/>
                <a:ea typeface="宋体" pitchFamily="2" charset="-122"/>
              </a:defRPr>
            </a:lvl6pPr>
            <a:lvl7pPr marL="2971800" indent="-228600" eaLnBrk="0" fontAlgn="base" hangingPunct="0">
              <a:spcBef>
                <a:spcPct val="0"/>
              </a:spcBef>
              <a:spcAft>
                <a:spcPct val="0"/>
              </a:spcAft>
              <a:defRPr i="1">
                <a:solidFill>
                  <a:schemeClr val="tx1"/>
                </a:solidFill>
                <a:latin typeface="Arial" charset="0"/>
                <a:ea typeface="宋体" pitchFamily="2" charset="-122"/>
              </a:defRPr>
            </a:lvl7pPr>
            <a:lvl8pPr marL="3429000" indent="-228600" eaLnBrk="0" fontAlgn="base" hangingPunct="0">
              <a:spcBef>
                <a:spcPct val="0"/>
              </a:spcBef>
              <a:spcAft>
                <a:spcPct val="0"/>
              </a:spcAft>
              <a:defRPr i="1">
                <a:solidFill>
                  <a:schemeClr val="tx1"/>
                </a:solidFill>
                <a:latin typeface="Arial" charset="0"/>
                <a:ea typeface="宋体" pitchFamily="2" charset="-122"/>
              </a:defRPr>
            </a:lvl8pPr>
            <a:lvl9pPr marL="3886200" indent="-228600" eaLnBrk="0" fontAlgn="base" hangingPunct="0">
              <a:spcBef>
                <a:spcPct val="0"/>
              </a:spcBef>
              <a:spcAft>
                <a:spcPct val="0"/>
              </a:spcAft>
              <a:defRPr i="1">
                <a:solidFill>
                  <a:schemeClr val="tx1"/>
                </a:solidFill>
                <a:latin typeface="Arial" charset="0"/>
                <a:ea typeface="宋体" pitchFamily="2" charset="-122"/>
              </a:defRPr>
            </a:lvl9pPr>
          </a:lstStyle>
          <a:p>
            <a:pPr algn="just" eaLnBrk="1" hangingPunct="1">
              <a:spcBef>
                <a:spcPct val="50000"/>
              </a:spcBef>
            </a:pPr>
            <a:r>
              <a:rPr lang="en-US" altLang="zh-CN" sz="2400" i="0" dirty="0">
                <a:latin typeface="Times New Roman" pitchFamily="18" charset="0"/>
                <a:cs typeface="Times New Roman" pitchFamily="18" charset="0"/>
              </a:rPr>
              <a:t>while (</a:t>
            </a:r>
            <a:r>
              <a:rPr lang="en-US" altLang="zh-CN" sz="2400" i="0" dirty="0" err="1">
                <a:latin typeface="Times New Roman" pitchFamily="18" charset="0"/>
                <a:cs typeface="Times New Roman" pitchFamily="18" charset="0"/>
              </a:rPr>
              <a:t>i</a:t>
            </a:r>
            <a:r>
              <a:rPr lang="en-US" altLang="zh-CN" sz="2400" i="0" dirty="0">
                <a:latin typeface="Times New Roman" pitchFamily="18" charset="0"/>
                <a:cs typeface="Times New Roman" pitchFamily="18" charset="0"/>
              </a:rPr>
              <a:t> &lt;= n &amp;&amp; w[</a:t>
            </a:r>
            <a:r>
              <a:rPr lang="en-US" altLang="zh-CN" sz="2400" i="0" dirty="0" err="1">
                <a:latin typeface="Times New Roman" pitchFamily="18" charset="0"/>
                <a:cs typeface="Times New Roman" pitchFamily="18" charset="0"/>
              </a:rPr>
              <a:t>i</a:t>
            </a:r>
            <a:r>
              <a:rPr lang="en-US" altLang="zh-CN" sz="2400" i="0" dirty="0">
                <a:latin typeface="Times New Roman" pitchFamily="18" charset="0"/>
                <a:cs typeface="Times New Roman" pitchFamily="18" charset="0"/>
              </a:rPr>
              <a:t>] &lt;= cleft) </a:t>
            </a:r>
          </a:p>
          <a:p>
            <a:pPr algn="just" eaLnBrk="1" hangingPunct="1">
              <a:spcBef>
                <a:spcPct val="50000"/>
              </a:spcBef>
            </a:pPr>
            <a:r>
              <a:rPr lang="en-US" altLang="zh-CN" sz="2400" i="0" dirty="0">
                <a:solidFill>
                  <a:schemeClr val="accent2"/>
                </a:solidFill>
                <a:latin typeface="Times New Roman" pitchFamily="18" charset="0"/>
                <a:cs typeface="Times New Roman" pitchFamily="18" charset="0"/>
              </a:rPr>
              <a:t>                                </a:t>
            </a:r>
            <a:r>
              <a:rPr lang="en-US" altLang="zh-CN" sz="2400" i="0" dirty="0">
                <a:latin typeface="Times New Roman" pitchFamily="18" charset="0"/>
              </a:rPr>
              <a:t>// n</a:t>
            </a:r>
            <a:r>
              <a:rPr lang="zh-CN" altLang="en-US" sz="2400" i="0" dirty="0">
                <a:latin typeface="Times New Roman" pitchFamily="18" charset="0"/>
              </a:rPr>
              <a:t>表示物品总数，</a:t>
            </a:r>
            <a:r>
              <a:rPr lang="en-US" altLang="zh-CN" sz="2400" i="0" dirty="0">
                <a:latin typeface="Times New Roman" pitchFamily="18" charset="0"/>
              </a:rPr>
              <a:t>cleft</a:t>
            </a:r>
            <a:r>
              <a:rPr lang="zh-CN" altLang="en-US" sz="2400" i="0" dirty="0">
                <a:latin typeface="Times New Roman" pitchFamily="18" charset="0"/>
              </a:rPr>
              <a:t>为剩余空间</a:t>
            </a:r>
          </a:p>
          <a:p>
            <a:pPr algn="just" eaLnBrk="1" hangingPunct="1">
              <a:spcBef>
                <a:spcPct val="50000"/>
              </a:spcBef>
            </a:pPr>
            <a:r>
              <a:rPr lang="en-US" altLang="zh-CN" sz="2400" i="0" dirty="0">
                <a:latin typeface="Times New Roman" pitchFamily="18" charset="0"/>
                <a:cs typeface="Times New Roman" pitchFamily="18" charset="0"/>
              </a:rPr>
              <a:t>      {</a:t>
            </a:r>
          </a:p>
          <a:p>
            <a:pPr algn="just" eaLnBrk="1" hangingPunct="1">
              <a:spcBef>
                <a:spcPct val="50000"/>
              </a:spcBef>
            </a:pPr>
            <a:r>
              <a:rPr lang="en-US" altLang="zh-CN" sz="2400" i="0" dirty="0">
                <a:latin typeface="Times New Roman" pitchFamily="18" charset="0"/>
                <a:cs typeface="Times New Roman" pitchFamily="18" charset="0"/>
              </a:rPr>
              <a:t>         cleft -= w[</a:t>
            </a:r>
            <a:r>
              <a:rPr lang="en-US" altLang="zh-CN" sz="2400" i="0" dirty="0" err="1">
                <a:latin typeface="Times New Roman" pitchFamily="18" charset="0"/>
                <a:cs typeface="Times New Roman" pitchFamily="18" charset="0"/>
              </a:rPr>
              <a:t>i</a:t>
            </a:r>
            <a:r>
              <a:rPr lang="en-US" altLang="zh-CN" sz="2400" i="0" dirty="0">
                <a:latin typeface="Times New Roman" pitchFamily="18" charset="0"/>
                <a:cs typeface="Times New Roman" pitchFamily="18" charset="0"/>
              </a:rPr>
              <a:t>];                            </a:t>
            </a:r>
            <a:r>
              <a:rPr lang="en-US" altLang="zh-CN" sz="2400" i="0" dirty="0">
                <a:latin typeface="Times New Roman" pitchFamily="18" charset="0"/>
              </a:rPr>
              <a:t>//w[</a:t>
            </a:r>
            <a:r>
              <a:rPr lang="en-US" altLang="zh-CN" sz="2400" i="0" dirty="0" err="1">
                <a:latin typeface="Times New Roman" pitchFamily="18" charset="0"/>
              </a:rPr>
              <a:t>i</a:t>
            </a:r>
            <a:r>
              <a:rPr lang="en-US" altLang="zh-CN" sz="2400" i="0" dirty="0">
                <a:latin typeface="Times New Roman" pitchFamily="18" charset="0"/>
              </a:rPr>
              <a:t>]</a:t>
            </a:r>
            <a:r>
              <a:rPr lang="zh-CN" altLang="en-US" sz="2400" i="0" dirty="0">
                <a:latin typeface="Times New Roman" pitchFamily="18" charset="0"/>
              </a:rPr>
              <a:t>表示</a:t>
            </a:r>
            <a:r>
              <a:rPr lang="en-US" altLang="zh-CN" sz="2400" i="0" dirty="0" err="1">
                <a:latin typeface="Times New Roman" pitchFamily="18" charset="0"/>
              </a:rPr>
              <a:t>i</a:t>
            </a:r>
            <a:r>
              <a:rPr lang="zh-CN" altLang="en-US" sz="2400" i="0" dirty="0">
                <a:latin typeface="Times New Roman" pitchFamily="18" charset="0"/>
              </a:rPr>
              <a:t>所占空间</a:t>
            </a:r>
          </a:p>
          <a:p>
            <a:pPr algn="just" eaLnBrk="1" hangingPunct="1">
              <a:spcBef>
                <a:spcPct val="50000"/>
              </a:spcBef>
            </a:pPr>
            <a:r>
              <a:rPr lang="en-US" altLang="zh-CN" sz="2400" i="0" dirty="0">
                <a:latin typeface="Times New Roman" pitchFamily="18" charset="0"/>
                <a:cs typeface="Times New Roman" pitchFamily="18" charset="0"/>
              </a:rPr>
              <a:t>         b += p[</a:t>
            </a:r>
            <a:r>
              <a:rPr lang="en-US" altLang="zh-CN" sz="2400" i="0" dirty="0" err="1">
                <a:latin typeface="Times New Roman" pitchFamily="18" charset="0"/>
                <a:cs typeface="Times New Roman" pitchFamily="18" charset="0"/>
              </a:rPr>
              <a:t>i</a:t>
            </a:r>
            <a:r>
              <a:rPr lang="en-US" altLang="zh-CN" sz="2400" i="0" dirty="0">
                <a:latin typeface="Times New Roman" pitchFamily="18" charset="0"/>
                <a:cs typeface="Times New Roman" pitchFamily="18" charset="0"/>
              </a:rPr>
              <a:t>];                                 //p[</a:t>
            </a:r>
            <a:r>
              <a:rPr lang="en-US" altLang="zh-CN" sz="2400" i="0" dirty="0" err="1">
                <a:latin typeface="Times New Roman" pitchFamily="18" charset="0"/>
              </a:rPr>
              <a:t>i</a:t>
            </a:r>
            <a:r>
              <a:rPr lang="en-US" altLang="zh-CN" sz="2400" i="0" dirty="0">
                <a:latin typeface="Times New Roman" pitchFamily="18" charset="0"/>
                <a:cs typeface="Times New Roman" pitchFamily="18" charset="0"/>
              </a:rPr>
              <a:t>]</a:t>
            </a:r>
            <a:r>
              <a:rPr lang="zh-CN" altLang="en-US" sz="2400" i="0" dirty="0">
                <a:latin typeface="Times New Roman" pitchFamily="18" charset="0"/>
              </a:rPr>
              <a:t>表示</a:t>
            </a:r>
            <a:r>
              <a:rPr lang="en-US" altLang="zh-CN" sz="2400" i="0" dirty="0" err="1">
                <a:latin typeface="Times New Roman" pitchFamily="18" charset="0"/>
              </a:rPr>
              <a:t>i</a:t>
            </a:r>
            <a:r>
              <a:rPr lang="zh-CN" altLang="en-US" sz="2400" i="0" dirty="0">
                <a:latin typeface="Times New Roman" pitchFamily="18" charset="0"/>
              </a:rPr>
              <a:t>的价值</a:t>
            </a:r>
          </a:p>
          <a:p>
            <a:pPr algn="just" eaLnBrk="1" hangingPunct="1">
              <a:spcBef>
                <a:spcPct val="50000"/>
              </a:spcBef>
            </a:pPr>
            <a:r>
              <a:rPr lang="en-US" altLang="zh-CN" sz="2400" i="0" dirty="0">
                <a:latin typeface="Times New Roman" pitchFamily="18" charset="0"/>
                <a:cs typeface="Times New Roman" pitchFamily="18" charset="0"/>
              </a:rPr>
              <a:t>         </a:t>
            </a:r>
            <a:r>
              <a:rPr lang="en-US" altLang="zh-CN" sz="2400" i="0" dirty="0" err="1">
                <a:latin typeface="Times New Roman" pitchFamily="18" charset="0"/>
                <a:cs typeface="Times New Roman" pitchFamily="18" charset="0"/>
              </a:rPr>
              <a:t>i</a:t>
            </a:r>
            <a:r>
              <a:rPr lang="en-US" altLang="zh-CN" sz="2400" i="0" dirty="0">
                <a:latin typeface="Times New Roman" pitchFamily="18" charset="0"/>
                <a:cs typeface="Times New Roman" pitchFamily="18" charset="0"/>
              </a:rPr>
              <a:t>++;</a:t>
            </a:r>
          </a:p>
          <a:p>
            <a:pPr algn="just" eaLnBrk="1" hangingPunct="1">
              <a:spcBef>
                <a:spcPct val="50000"/>
              </a:spcBef>
            </a:pPr>
            <a:r>
              <a:rPr lang="en-US" altLang="zh-CN" sz="2400" i="0" dirty="0">
                <a:latin typeface="Times New Roman" pitchFamily="18" charset="0"/>
                <a:cs typeface="Times New Roman" pitchFamily="18" charset="0"/>
              </a:rPr>
              <a:t>      }</a:t>
            </a:r>
          </a:p>
          <a:p>
            <a:pPr algn="just" eaLnBrk="1" hangingPunct="1">
              <a:spcBef>
                <a:spcPct val="50000"/>
              </a:spcBef>
            </a:pPr>
            <a:r>
              <a:rPr lang="en-US" altLang="zh-CN" sz="2400" i="0" dirty="0">
                <a:latin typeface="Times New Roman" pitchFamily="18" charset="0"/>
                <a:cs typeface="Times New Roman" pitchFamily="18" charset="0"/>
              </a:rPr>
              <a:t>if (</a:t>
            </a:r>
            <a:r>
              <a:rPr lang="en-US" altLang="zh-CN" sz="2400" i="0" dirty="0" err="1">
                <a:latin typeface="Times New Roman" pitchFamily="18" charset="0"/>
                <a:cs typeface="Times New Roman" pitchFamily="18" charset="0"/>
              </a:rPr>
              <a:t>i</a:t>
            </a:r>
            <a:r>
              <a:rPr lang="en-US" altLang="zh-CN" sz="2400" i="0" dirty="0">
                <a:latin typeface="Times New Roman" pitchFamily="18" charset="0"/>
                <a:cs typeface="Times New Roman" pitchFamily="18" charset="0"/>
              </a:rPr>
              <a:t> &lt;= n) b += p[</a:t>
            </a:r>
            <a:r>
              <a:rPr lang="en-US" altLang="zh-CN" sz="2400" i="0" dirty="0" err="1">
                <a:latin typeface="Times New Roman" pitchFamily="18" charset="0"/>
                <a:cs typeface="Times New Roman" pitchFamily="18" charset="0"/>
              </a:rPr>
              <a:t>i</a:t>
            </a:r>
            <a:r>
              <a:rPr lang="en-US" altLang="zh-CN" sz="2400" i="0" dirty="0">
                <a:latin typeface="Times New Roman" pitchFamily="18" charset="0"/>
                <a:cs typeface="Times New Roman" pitchFamily="18" charset="0"/>
              </a:rPr>
              <a:t>]/w[</a:t>
            </a:r>
            <a:r>
              <a:rPr lang="en-US" altLang="zh-CN" sz="2400" i="0" dirty="0" err="1">
                <a:latin typeface="Times New Roman" pitchFamily="18" charset="0"/>
                <a:cs typeface="Times New Roman" pitchFamily="18" charset="0"/>
              </a:rPr>
              <a:t>i</a:t>
            </a:r>
            <a:r>
              <a:rPr lang="en-US" altLang="zh-CN" sz="2400" i="0" dirty="0">
                <a:latin typeface="Times New Roman" pitchFamily="18" charset="0"/>
                <a:cs typeface="Times New Roman" pitchFamily="18" charset="0"/>
              </a:rPr>
              <a:t>]*cleft; // </a:t>
            </a:r>
            <a:r>
              <a:rPr lang="zh-CN" altLang="en-US" sz="2400" i="0" dirty="0">
                <a:latin typeface="宋体" pitchFamily="2" charset="-122"/>
              </a:rPr>
              <a:t>装填剩余容量装满背包</a:t>
            </a:r>
            <a:endParaRPr lang="en-US" altLang="zh-CN" sz="2400" i="0" dirty="0">
              <a:latin typeface="Times New Roman" pitchFamily="18" charset="0"/>
              <a:cs typeface="Times New Roman" pitchFamily="18" charset="0"/>
            </a:endParaRPr>
          </a:p>
          <a:p>
            <a:pPr algn="just" eaLnBrk="1" hangingPunct="1">
              <a:spcBef>
                <a:spcPct val="50000"/>
              </a:spcBef>
            </a:pPr>
            <a:r>
              <a:rPr lang="en-US" altLang="zh-CN" sz="2400" i="0" dirty="0">
                <a:latin typeface="Times New Roman" pitchFamily="18" charset="0"/>
                <a:cs typeface="Times New Roman" pitchFamily="18" charset="0"/>
              </a:rPr>
              <a:t>return b;</a:t>
            </a:r>
            <a:r>
              <a:rPr lang="en-US" altLang="zh-CN" sz="2400" i="0" dirty="0">
                <a:ea typeface="华文行楷" pitchFamily="2" charset="-122"/>
              </a:rPr>
              <a:t>                                </a:t>
            </a:r>
            <a:r>
              <a:rPr lang="en-US" altLang="zh-CN" sz="2400" i="0" dirty="0">
                <a:solidFill>
                  <a:schemeClr val="accent2"/>
                </a:solidFill>
                <a:ea typeface="华文行楷" pitchFamily="2" charset="-122"/>
              </a:rPr>
              <a:t>       </a:t>
            </a:r>
            <a:r>
              <a:rPr lang="en-US" altLang="zh-CN" sz="2400" i="0" dirty="0">
                <a:ea typeface="华文行楷" pitchFamily="2" charset="-122"/>
              </a:rPr>
              <a:t>//b</a:t>
            </a:r>
            <a:r>
              <a:rPr lang="zh-CN" altLang="en-US" sz="2400" i="0" dirty="0"/>
              <a:t>为上界函数</a:t>
            </a:r>
          </a:p>
        </p:txBody>
      </p:sp>
      <p:sp>
        <p:nvSpPr>
          <p:cNvPr id="5" name="Text Box 4">
            <a:extLst>
              <a:ext uri="{FF2B5EF4-FFF2-40B4-BE49-F238E27FC236}">
                <a16:creationId xmlns:a16="http://schemas.microsoft.com/office/drawing/2014/main" id="{BEED10DC-6B37-1980-ACCA-53A77D2CB748}"/>
              </a:ext>
            </a:extLst>
          </p:cNvPr>
          <p:cNvSpPr txBox="1">
            <a:spLocks noChangeArrowheads="1"/>
          </p:cNvSpPr>
          <p:nvPr/>
        </p:nvSpPr>
        <p:spPr bwMode="auto">
          <a:xfrm>
            <a:off x="539750" y="404813"/>
            <a:ext cx="5791200" cy="579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6350">
                <a:solidFill>
                  <a:srgbClr val="00FFFF"/>
                </a:solidFill>
                <a:miter lim="800000"/>
                <a:headEnd/>
                <a:tailEnd/>
              </a14:hiddenLine>
            </a:ext>
            <a:ext uri="{AF507438-7753-43E0-B8FC-AC1667EBCBE1}">
              <a14:hiddenEffects xmlns:a14="http://schemas.microsoft.com/office/drawing/2010/main">
                <a:effectLst>
                  <a:outerShdw dist="107763" dir="18900000" algn="ctr" rotWithShape="0">
                    <a:schemeClr val="bg2"/>
                  </a:outerShdw>
                </a:effectLst>
              </a14:hiddenEffects>
            </a:ext>
          </a:extLst>
        </p:spPr>
        <p:txBody>
          <a:bodyPr>
            <a:spAutoFit/>
          </a:bodyPr>
          <a:lstStyle>
            <a:lvl1pPr eaLnBrk="0" hangingPunct="0">
              <a:defRPr i="1">
                <a:solidFill>
                  <a:schemeClr val="tx1"/>
                </a:solidFill>
                <a:latin typeface="Arial" charset="0"/>
                <a:ea typeface="宋体" pitchFamily="2" charset="-122"/>
              </a:defRPr>
            </a:lvl1pPr>
            <a:lvl2pPr marL="742950" indent="-285750" eaLnBrk="0" hangingPunct="0">
              <a:defRPr i="1">
                <a:solidFill>
                  <a:schemeClr val="tx1"/>
                </a:solidFill>
                <a:latin typeface="Arial" charset="0"/>
                <a:ea typeface="宋体" pitchFamily="2" charset="-122"/>
              </a:defRPr>
            </a:lvl2pPr>
            <a:lvl3pPr marL="1143000" indent="-228600" eaLnBrk="0" hangingPunct="0">
              <a:defRPr i="1">
                <a:solidFill>
                  <a:schemeClr val="tx1"/>
                </a:solidFill>
                <a:latin typeface="Arial" charset="0"/>
                <a:ea typeface="宋体" pitchFamily="2" charset="-122"/>
              </a:defRPr>
            </a:lvl3pPr>
            <a:lvl4pPr marL="1600200" indent="-228600" eaLnBrk="0" hangingPunct="0">
              <a:defRPr i="1">
                <a:solidFill>
                  <a:schemeClr val="tx1"/>
                </a:solidFill>
                <a:latin typeface="Arial" charset="0"/>
                <a:ea typeface="宋体" pitchFamily="2" charset="-122"/>
              </a:defRPr>
            </a:lvl4pPr>
            <a:lvl5pPr marL="2057400" indent="-228600" eaLnBrk="0" hangingPunct="0">
              <a:defRPr i="1">
                <a:solidFill>
                  <a:schemeClr val="tx1"/>
                </a:solidFill>
                <a:latin typeface="Arial" charset="0"/>
                <a:ea typeface="宋体" pitchFamily="2" charset="-122"/>
              </a:defRPr>
            </a:lvl5pPr>
            <a:lvl6pPr marL="2514600" indent="-228600" eaLnBrk="0" fontAlgn="base" hangingPunct="0">
              <a:spcBef>
                <a:spcPct val="0"/>
              </a:spcBef>
              <a:spcAft>
                <a:spcPct val="0"/>
              </a:spcAft>
              <a:defRPr i="1">
                <a:solidFill>
                  <a:schemeClr val="tx1"/>
                </a:solidFill>
                <a:latin typeface="Arial" charset="0"/>
                <a:ea typeface="宋体" pitchFamily="2" charset="-122"/>
              </a:defRPr>
            </a:lvl6pPr>
            <a:lvl7pPr marL="2971800" indent="-228600" eaLnBrk="0" fontAlgn="base" hangingPunct="0">
              <a:spcBef>
                <a:spcPct val="0"/>
              </a:spcBef>
              <a:spcAft>
                <a:spcPct val="0"/>
              </a:spcAft>
              <a:defRPr i="1">
                <a:solidFill>
                  <a:schemeClr val="tx1"/>
                </a:solidFill>
                <a:latin typeface="Arial" charset="0"/>
                <a:ea typeface="宋体" pitchFamily="2" charset="-122"/>
              </a:defRPr>
            </a:lvl7pPr>
            <a:lvl8pPr marL="3429000" indent="-228600" eaLnBrk="0" fontAlgn="base" hangingPunct="0">
              <a:spcBef>
                <a:spcPct val="0"/>
              </a:spcBef>
              <a:spcAft>
                <a:spcPct val="0"/>
              </a:spcAft>
              <a:defRPr i="1">
                <a:solidFill>
                  <a:schemeClr val="tx1"/>
                </a:solidFill>
                <a:latin typeface="Arial" charset="0"/>
                <a:ea typeface="宋体" pitchFamily="2" charset="-122"/>
              </a:defRPr>
            </a:lvl8pPr>
            <a:lvl9pPr marL="3886200" indent="-228600" eaLnBrk="0" fontAlgn="base" hangingPunct="0">
              <a:spcBef>
                <a:spcPct val="0"/>
              </a:spcBef>
              <a:spcAft>
                <a:spcPct val="0"/>
              </a:spcAft>
              <a:defRPr i="1">
                <a:solidFill>
                  <a:schemeClr val="tx1"/>
                </a:solidFill>
                <a:latin typeface="Arial" charset="0"/>
                <a:ea typeface="宋体" pitchFamily="2" charset="-122"/>
              </a:defRPr>
            </a:lvl9pPr>
          </a:lstStyle>
          <a:p>
            <a:pPr eaLnBrk="1" hangingPunct="1">
              <a:spcBef>
                <a:spcPct val="50000"/>
              </a:spcBef>
            </a:pPr>
            <a:r>
              <a:rPr lang="zh-CN" altLang="en-US" sz="3200" i="0" dirty="0">
                <a:latin typeface="Times New Roman" pitchFamily="18" charset="0"/>
                <a:ea typeface="黑体" pitchFamily="49" charset="-122"/>
              </a:rPr>
              <a:t>上界函数</a:t>
            </a:r>
            <a:endParaRPr lang="zh-CN" altLang="en-US" i="0" dirty="0">
              <a:ea typeface="华文行楷" pitchFamily="2" charset="-122"/>
            </a:endParaRPr>
          </a:p>
        </p:txBody>
      </p:sp>
    </p:spTree>
    <p:extLst>
      <p:ext uri="{BB962C8B-B14F-4D97-AF65-F5344CB8AC3E}">
        <p14:creationId xmlns:p14="http://schemas.microsoft.com/office/powerpoint/2010/main" val="12309266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ssolv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utoUpdateAnimBg="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Box 4">
            <a:extLst>
              <a:ext uri="{FF2B5EF4-FFF2-40B4-BE49-F238E27FC236}">
                <a16:creationId xmlns:a16="http://schemas.microsoft.com/office/drawing/2014/main" id="{C3170D88-9C23-4286-51B3-63E707382D6B}"/>
              </a:ext>
            </a:extLst>
          </p:cNvPr>
          <p:cNvSpPr txBox="1">
            <a:spLocks noChangeArrowheads="1"/>
          </p:cNvSpPr>
          <p:nvPr/>
        </p:nvSpPr>
        <p:spPr bwMode="auto">
          <a:xfrm>
            <a:off x="539750" y="620713"/>
            <a:ext cx="7848600" cy="58847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6350">
                <a:solidFill>
                  <a:srgbClr val="00FFFF"/>
                </a:solidFill>
                <a:miter lim="800000"/>
                <a:headEnd/>
                <a:tailEnd/>
              </a14:hiddenLine>
            </a:ext>
            <a:ext uri="{AF507438-7753-43E0-B8FC-AC1667EBCBE1}">
              <a14:hiddenEffects xmlns:a14="http://schemas.microsoft.com/office/drawing/2010/main">
                <a:effectLst>
                  <a:outerShdw dist="107763" dir="18900000" algn="ctr" rotWithShape="0">
                    <a:schemeClr val="bg2"/>
                  </a:outerShdw>
                </a:effectLst>
              </a14:hiddenEffects>
            </a:ext>
          </a:extLst>
        </p:spPr>
        <p:txBody>
          <a:bodyPr>
            <a:spAutoFit/>
          </a:bodyPr>
          <a:lstStyle>
            <a:lvl1pPr eaLnBrk="0" hangingPunct="0">
              <a:defRPr i="1">
                <a:solidFill>
                  <a:schemeClr val="tx1"/>
                </a:solidFill>
                <a:latin typeface="Arial" charset="0"/>
                <a:ea typeface="宋体" pitchFamily="2" charset="-122"/>
              </a:defRPr>
            </a:lvl1pPr>
            <a:lvl2pPr marL="742950" indent="-285750" eaLnBrk="0" hangingPunct="0">
              <a:defRPr i="1">
                <a:solidFill>
                  <a:schemeClr val="tx1"/>
                </a:solidFill>
                <a:latin typeface="Arial" charset="0"/>
                <a:ea typeface="宋体" pitchFamily="2" charset="-122"/>
              </a:defRPr>
            </a:lvl2pPr>
            <a:lvl3pPr marL="1143000" indent="-228600" eaLnBrk="0" hangingPunct="0">
              <a:defRPr i="1">
                <a:solidFill>
                  <a:schemeClr val="tx1"/>
                </a:solidFill>
                <a:latin typeface="Arial" charset="0"/>
                <a:ea typeface="宋体" pitchFamily="2" charset="-122"/>
              </a:defRPr>
            </a:lvl3pPr>
            <a:lvl4pPr marL="1600200" indent="-228600" eaLnBrk="0" hangingPunct="0">
              <a:defRPr i="1">
                <a:solidFill>
                  <a:schemeClr val="tx1"/>
                </a:solidFill>
                <a:latin typeface="Arial" charset="0"/>
                <a:ea typeface="宋体" pitchFamily="2" charset="-122"/>
              </a:defRPr>
            </a:lvl4pPr>
            <a:lvl5pPr marL="2057400" indent="-228600" eaLnBrk="0" hangingPunct="0">
              <a:defRPr i="1">
                <a:solidFill>
                  <a:schemeClr val="tx1"/>
                </a:solidFill>
                <a:latin typeface="Arial" charset="0"/>
                <a:ea typeface="宋体" pitchFamily="2" charset="-122"/>
              </a:defRPr>
            </a:lvl5pPr>
            <a:lvl6pPr marL="2514600" indent="-228600" eaLnBrk="0" fontAlgn="base" hangingPunct="0">
              <a:spcBef>
                <a:spcPct val="0"/>
              </a:spcBef>
              <a:spcAft>
                <a:spcPct val="0"/>
              </a:spcAft>
              <a:defRPr i="1">
                <a:solidFill>
                  <a:schemeClr val="tx1"/>
                </a:solidFill>
                <a:latin typeface="Arial" charset="0"/>
                <a:ea typeface="宋体" pitchFamily="2" charset="-122"/>
              </a:defRPr>
            </a:lvl6pPr>
            <a:lvl7pPr marL="2971800" indent="-228600" eaLnBrk="0" fontAlgn="base" hangingPunct="0">
              <a:spcBef>
                <a:spcPct val="0"/>
              </a:spcBef>
              <a:spcAft>
                <a:spcPct val="0"/>
              </a:spcAft>
              <a:defRPr i="1">
                <a:solidFill>
                  <a:schemeClr val="tx1"/>
                </a:solidFill>
                <a:latin typeface="Arial" charset="0"/>
                <a:ea typeface="宋体" pitchFamily="2" charset="-122"/>
              </a:defRPr>
            </a:lvl7pPr>
            <a:lvl8pPr marL="3429000" indent="-228600" eaLnBrk="0" fontAlgn="base" hangingPunct="0">
              <a:spcBef>
                <a:spcPct val="0"/>
              </a:spcBef>
              <a:spcAft>
                <a:spcPct val="0"/>
              </a:spcAft>
              <a:defRPr i="1">
                <a:solidFill>
                  <a:schemeClr val="tx1"/>
                </a:solidFill>
                <a:latin typeface="Arial" charset="0"/>
                <a:ea typeface="宋体" pitchFamily="2" charset="-122"/>
              </a:defRPr>
            </a:lvl8pPr>
            <a:lvl9pPr marL="3886200" indent="-228600" eaLnBrk="0" fontAlgn="base" hangingPunct="0">
              <a:spcBef>
                <a:spcPct val="0"/>
              </a:spcBef>
              <a:spcAft>
                <a:spcPct val="0"/>
              </a:spcAft>
              <a:defRPr i="1">
                <a:solidFill>
                  <a:schemeClr val="tx1"/>
                </a:solidFill>
                <a:latin typeface="Arial" charset="0"/>
                <a:ea typeface="宋体" pitchFamily="2" charset="-122"/>
              </a:defRPr>
            </a:lvl9pPr>
          </a:lstStyle>
          <a:p>
            <a:pPr eaLnBrk="1" hangingPunct="1">
              <a:lnSpc>
                <a:spcPct val="150000"/>
              </a:lnSpc>
            </a:pPr>
            <a:r>
              <a:rPr lang="zh-CN" altLang="en-US" sz="1600" i="0" dirty="0">
                <a:solidFill>
                  <a:schemeClr val="accent2"/>
                </a:solidFill>
                <a:latin typeface="Times New Roman" pitchFamily="18" charset="0"/>
                <a:cs typeface="Times New Roman" pitchFamily="18" charset="0"/>
              </a:rPr>
              <a:t> </a:t>
            </a:r>
            <a:r>
              <a:rPr kumimoji="1" lang="en-US" altLang="zh-CN" sz="2000" i="0" dirty="0"/>
              <a:t>while (</a:t>
            </a:r>
            <a:r>
              <a:rPr kumimoji="1" lang="en-US" altLang="zh-CN" sz="2000" i="0" dirty="0" err="1"/>
              <a:t>i</a:t>
            </a:r>
            <a:r>
              <a:rPr kumimoji="1" lang="en-US" altLang="zh-CN" sz="2000" i="0" dirty="0"/>
              <a:t> != n+1) {// </a:t>
            </a:r>
            <a:r>
              <a:rPr kumimoji="1" lang="zh-CN" altLang="en-US" sz="2000" i="0" dirty="0"/>
              <a:t>非叶结点</a:t>
            </a:r>
          </a:p>
          <a:p>
            <a:pPr eaLnBrk="1" hangingPunct="1">
              <a:lnSpc>
                <a:spcPct val="150000"/>
              </a:lnSpc>
            </a:pPr>
            <a:r>
              <a:rPr kumimoji="1" lang="zh-CN" altLang="en-US" sz="2000" i="0" dirty="0"/>
              <a:t>      </a:t>
            </a:r>
            <a:r>
              <a:rPr kumimoji="1" lang="en-US" altLang="zh-CN" sz="2000" i="0" dirty="0"/>
              <a:t>// </a:t>
            </a:r>
            <a:r>
              <a:rPr kumimoji="1" lang="zh-CN" altLang="en-US" sz="2000" i="0" dirty="0"/>
              <a:t>检查当前扩展结点的左儿子结点</a:t>
            </a:r>
          </a:p>
          <a:p>
            <a:pPr eaLnBrk="1" hangingPunct="1">
              <a:lnSpc>
                <a:spcPct val="150000"/>
              </a:lnSpc>
            </a:pPr>
            <a:r>
              <a:rPr kumimoji="1" lang="zh-CN" altLang="en-US" sz="2000" i="0" dirty="0"/>
              <a:t>      </a:t>
            </a:r>
            <a:r>
              <a:rPr kumimoji="1" lang="en-US" altLang="zh-CN" sz="2000" i="0" dirty="0" err="1"/>
              <a:t>Typew</a:t>
            </a:r>
            <a:r>
              <a:rPr kumimoji="1" lang="en-US" altLang="zh-CN" sz="2000" i="0" dirty="0"/>
              <a:t> </a:t>
            </a:r>
            <a:r>
              <a:rPr kumimoji="1" lang="en-US" altLang="zh-CN" sz="2000" i="0" dirty="0" err="1"/>
              <a:t>wt</a:t>
            </a:r>
            <a:r>
              <a:rPr kumimoji="1" lang="en-US" altLang="zh-CN" sz="2000" i="0" dirty="0"/>
              <a:t> = </a:t>
            </a:r>
            <a:r>
              <a:rPr kumimoji="1" lang="en-US" altLang="zh-CN" sz="2000" i="0" dirty="0" err="1"/>
              <a:t>cw</a:t>
            </a:r>
            <a:r>
              <a:rPr kumimoji="1" lang="en-US" altLang="zh-CN" sz="2000" i="0" dirty="0"/>
              <a:t> + w[</a:t>
            </a:r>
            <a:r>
              <a:rPr kumimoji="1" lang="en-US" altLang="zh-CN" sz="2000" i="0" dirty="0" err="1"/>
              <a:t>i</a:t>
            </a:r>
            <a:r>
              <a:rPr kumimoji="1" lang="en-US" altLang="zh-CN" sz="2000" i="0" dirty="0"/>
              <a:t>];</a:t>
            </a:r>
          </a:p>
          <a:p>
            <a:pPr eaLnBrk="1" hangingPunct="1">
              <a:lnSpc>
                <a:spcPct val="150000"/>
              </a:lnSpc>
            </a:pPr>
            <a:r>
              <a:rPr kumimoji="1" lang="en-US" altLang="zh-CN" sz="2000" i="0" dirty="0"/>
              <a:t>      if (</a:t>
            </a:r>
            <a:r>
              <a:rPr kumimoji="1" lang="en-US" altLang="zh-CN" sz="2000" i="0" dirty="0" err="1"/>
              <a:t>wt</a:t>
            </a:r>
            <a:r>
              <a:rPr kumimoji="1" lang="en-US" altLang="zh-CN" sz="2000" i="0" dirty="0"/>
              <a:t> &lt;= c) {// </a:t>
            </a:r>
            <a:r>
              <a:rPr kumimoji="1" lang="zh-CN" altLang="en-US" sz="2000" i="0" dirty="0"/>
              <a:t>左儿子结点为可行结点</a:t>
            </a:r>
          </a:p>
          <a:p>
            <a:pPr eaLnBrk="1" hangingPunct="1">
              <a:lnSpc>
                <a:spcPct val="150000"/>
              </a:lnSpc>
            </a:pPr>
            <a:r>
              <a:rPr kumimoji="1" lang="zh-CN" altLang="en-US" sz="2000" i="0" dirty="0"/>
              <a:t>         </a:t>
            </a:r>
            <a:r>
              <a:rPr kumimoji="1" lang="en-US" altLang="zh-CN" sz="2000" i="0" dirty="0"/>
              <a:t>if (</a:t>
            </a:r>
            <a:r>
              <a:rPr kumimoji="1" lang="en-US" altLang="zh-CN" sz="2000" i="0" dirty="0" err="1"/>
              <a:t>cp+p</a:t>
            </a:r>
            <a:r>
              <a:rPr kumimoji="1" lang="en-US" altLang="zh-CN" sz="2000" i="0" dirty="0"/>
              <a:t>[</a:t>
            </a:r>
            <a:r>
              <a:rPr kumimoji="1" lang="en-US" altLang="zh-CN" sz="2000" i="0" dirty="0" err="1"/>
              <a:t>i</a:t>
            </a:r>
            <a:r>
              <a:rPr kumimoji="1" lang="en-US" altLang="zh-CN" sz="2000" i="0" dirty="0"/>
              <a:t>] &gt; </a:t>
            </a:r>
            <a:r>
              <a:rPr kumimoji="1" lang="en-US" altLang="zh-CN" sz="2000" i="0" dirty="0" err="1"/>
              <a:t>bestp</a:t>
            </a:r>
            <a:r>
              <a:rPr kumimoji="1" lang="en-US" altLang="zh-CN" sz="2000" i="0" dirty="0"/>
              <a:t>) </a:t>
            </a:r>
            <a:r>
              <a:rPr kumimoji="1" lang="en-US" altLang="zh-CN" sz="2000" i="0" dirty="0" err="1"/>
              <a:t>bestp</a:t>
            </a:r>
            <a:r>
              <a:rPr kumimoji="1" lang="en-US" altLang="zh-CN" sz="2000" i="0" dirty="0"/>
              <a:t> = </a:t>
            </a:r>
            <a:r>
              <a:rPr kumimoji="1" lang="en-US" altLang="zh-CN" sz="2000" i="0" dirty="0" err="1"/>
              <a:t>cp+p</a:t>
            </a:r>
            <a:r>
              <a:rPr kumimoji="1" lang="en-US" altLang="zh-CN" sz="2000" i="0" dirty="0"/>
              <a:t>[</a:t>
            </a:r>
            <a:r>
              <a:rPr kumimoji="1" lang="en-US" altLang="zh-CN" sz="2000" i="0" dirty="0" err="1"/>
              <a:t>i</a:t>
            </a:r>
            <a:r>
              <a:rPr kumimoji="1" lang="en-US" altLang="zh-CN" sz="2000" i="0" dirty="0"/>
              <a:t>];</a:t>
            </a:r>
          </a:p>
          <a:p>
            <a:pPr eaLnBrk="1" hangingPunct="1">
              <a:lnSpc>
                <a:spcPct val="150000"/>
              </a:lnSpc>
            </a:pPr>
            <a:r>
              <a:rPr kumimoji="1" lang="en-US" altLang="zh-CN" sz="2000" i="0" dirty="0"/>
              <a:t>         </a:t>
            </a:r>
            <a:r>
              <a:rPr kumimoji="1" lang="en-US" altLang="zh-CN" sz="2000" i="0" dirty="0" err="1"/>
              <a:t>AddLiveNode</a:t>
            </a:r>
            <a:r>
              <a:rPr kumimoji="1" lang="en-US" altLang="zh-CN" sz="2000" i="0" dirty="0"/>
              <a:t>(up, </a:t>
            </a:r>
            <a:r>
              <a:rPr kumimoji="1" lang="en-US" altLang="zh-CN" sz="2000" i="0" dirty="0" err="1"/>
              <a:t>cp+p</a:t>
            </a:r>
            <a:r>
              <a:rPr kumimoji="1" lang="en-US" altLang="zh-CN" sz="2000" i="0" dirty="0"/>
              <a:t>[</a:t>
            </a:r>
            <a:r>
              <a:rPr kumimoji="1" lang="en-US" altLang="zh-CN" sz="2000" i="0" dirty="0" err="1"/>
              <a:t>i</a:t>
            </a:r>
            <a:r>
              <a:rPr kumimoji="1" lang="en-US" altLang="zh-CN" sz="2000" i="0" dirty="0"/>
              <a:t>], </a:t>
            </a:r>
            <a:r>
              <a:rPr kumimoji="1" lang="en-US" altLang="zh-CN" sz="2000" i="0" dirty="0" err="1"/>
              <a:t>cw+w</a:t>
            </a:r>
            <a:r>
              <a:rPr kumimoji="1" lang="en-US" altLang="zh-CN" sz="2000" i="0" dirty="0"/>
              <a:t>[</a:t>
            </a:r>
            <a:r>
              <a:rPr kumimoji="1" lang="en-US" altLang="zh-CN" sz="2000" i="0" dirty="0" err="1"/>
              <a:t>i</a:t>
            </a:r>
            <a:r>
              <a:rPr kumimoji="1" lang="en-US" altLang="zh-CN" sz="2000" i="0" dirty="0"/>
              <a:t>], true, i+1);}</a:t>
            </a:r>
          </a:p>
          <a:p>
            <a:pPr eaLnBrk="1" hangingPunct="1">
              <a:lnSpc>
                <a:spcPct val="150000"/>
              </a:lnSpc>
            </a:pPr>
            <a:r>
              <a:rPr kumimoji="1" lang="en-US" altLang="zh-CN" sz="2000" i="0" dirty="0"/>
              <a:t>         up = Bound(i+1);</a:t>
            </a:r>
          </a:p>
          <a:p>
            <a:pPr eaLnBrk="1" hangingPunct="1">
              <a:lnSpc>
                <a:spcPct val="150000"/>
              </a:lnSpc>
            </a:pPr>
            <a:r>
              <a:rPr kumimoji="1" lang="en-US" altLang="zh-CN" sz="2000" i="0" dirty="0"/>
              <a:t>      // </a:t>
            </a:r>
            <a:r>
              <a:rPr kumimoji="1" lang="zh-CN" altLang="en-US" sz="2000" i="0" dirty="0"/>
              <a:t>检查当前扩展结点的右儿子结点</a:t>
            </a:r>
          </a:p>
          <a:p>
            <a:pPr eaLnBrk="1" hangingPunct="1">
              <a:lnSpc>
                <a:spcPct val="150000"/>
              </a:lnSpc>
            </a:pPr>
            <a:r>
              <a:rPr kumimoji="1" lang="zh-CN" altLang="en-US" sz="2000" i="0" dirty="0"/>
              <a:t>      </a:t>
            </a:r>
            <a:r>
              <a:rPr kumimoji="1" lang="en-US" altLang="zh-CN" sz="2000" i="0" dirty="0"/>
              <a:t>if (up &gt;= </a:t>
            </a:r>
            <a:r>
              <a:rPr kumimoji="1" lang="en-US" altLang="zh-CN" sz="2000" i="0" dirty="0" err="1"/>
              <a:t>bestp</a:t>
            </a:r>
            <a:r>
              <a:rPr kumimoji="1" lang="en-US" altLang="zh-CN" sz="2000" i="0" dirty="0"/>
              <a:t>) // </a:t>
            </a:r>
            <a:r>
              <a:rPr kumimoji="1" lang="zh-CN" altLang="en-US" sz="2000" i="0" dirty="0"/>
              <a:t>右子树可能含最优解</a:t>
            </a:r>
          </a:p>
          <a:p>
            <a:pPr eaLnBrk="1" hangingPunct="1">
              <a:lnSpc>
                <a:spcPct val="150000"/>
              </a:lnSpc>
            </a:pPr>
            <a:r>
              <a:rPr kumimoji="1" lang="zh-CN" altLang="en-US" sz="2000" i="0" dirty="0"/>
              <a:t>           </a:t>
            </a:r>
            <a:r>
              <a:rPr kumimoji="1" lang="en-US" altLang="zh-CN" sz="2000" i="0" dirty="0" err="1"/>
              <a:t>AddLiveNode</a:t>
            </a:r>
            <a:r>
              <a:rPr kumimoji="1" lang="en-US" altLang="zh-CN" sz="2000" i="0" dirty="0"/>
              <a:t>(up, </a:t>
            </a:r>
            <a:r>
              <a:rPr kumimoji="1" lang="en-US" altLang="zh-CN" sz="2000" i="0" dirty="0" err="1"/>
              <a:t>cp</a:t>
            </a:r>
            <a:r>
              <a:rPr kumimoji="1" lang="en-US" altLang="zh-CN" sz="2000" i="0" dirty="0"/>
              <a:t>, </a:t>
            </a:r>
            <a:r>
              <a:rPr kumimoji="1" lang="en-US" altLang="zh-CN" sz="2000" i="0" dirty="0" err="1"/>
              <a:t>cw</a:t>
            </a:r>
            <a:r>
              <a:rPr kumimoji="1" lang="en-US" altLang="zh-CN" sz="2000" i="0" dirty="0"/>
              <a:t>, false, i+1);</a:t>
            </a:r>
          </a:p>
          <a:p>
            <a:pPr algn="just" eaLnBrk="1" hangingPunct="1">
              <a:lnSpc>
                <a:spcPct val="150000"/>
              </a:lnSpc>
              <a:spcBef>
                <a:spcPct val="50000"/>
              </a:spcBef>
            </a:pPr>
            <a:r>
              <a:rPr lang="en-US" altLang="zh-CN" sz="2000" i="0" dirty="0">
                <a:solidFill>
                  <a:schemeClr val="accent2"/>
                </a:solidFill>
                <a:latin typeface="Times New Roman" pitchFamily="18" charset="0"/>
                <a:cs typeface="Times New Roman" pitchFamily="18" charset="0"/>
              </a:rPr>
              <a:t>         </a:t>
            </a:r>
            <a:r>
              <a:rPr lang="en-US" altLang="zh-CN" sz="2000" i="0" dirty="0">
                <a:latin typeface="Times New Roman" pitchFamily="18" charset="0"/>
              </a:rPr>
              <a:t>//   </a:t>
            </a:r>
            <a:r>
              <a:rPr lang="zh-CN" altLang="en-US" sz="2000" i="0" dirty="0">
                <a:latin typeface="Times New Roman" pitchFamily="18" charset="0"/>
              </a:rPr>
              <a:t>取下一个扩展节点（略）</a:t>
            </a:r>
            <a:endParaRPr lang="en-US" altLang="zh-CN" sz="2000" i="0" dirty="0">
              <a:latin typeface="Times New Roman" pitchFamily="18" charset="0"/>
            </a:endParaRPr>
          </a:p>
          <a:p>
            <a:pPr algn="just" eaLnBrk="1" hangingPunct="1">
              <a:lnSpc>
                <a:spcPct val="150000"/>
              </a:lnSpc>
              <a:spcBef>
                <a:spcPct val="50000"/>
              </a:spcBef>
            </a:pPr>
            <a:r>
              <a:rPr lang="en-US" altLang="zh-CN" sz="2000" i="0" dirty="0">
                <a:solidFill>
                  <a:schemeClr val="accent2"/>
                </a:solidFill>
                <a:latin typeface="Times New Roman" pitchFamily="18" charset="0"/>
                <a:cs typeface="Times New Roman" pitchFamily="18" charset="0"/>
              </a:rPr>
              <a:t>}</a:t>
            </a:r>
          </a:p>
        </p:txBody>
      </p:sp>
      <p:sp>
        <p:nvSpPr>
          <p:cNvPr id="6" name="Text Box 4">
            <a:extLst>
              <a:ext uri="{FF2B5EF4-FFF2-40B4-BE49-F238E27FC236}">
                <a16:creationId xmlns:a16="http://schemas.microsoft.com/office/drawing/2014/main" id="{D791E8DC-71BD-5C49-A8CA-8EF201496166}"/>
              </a:ext>
            </a:extLst>
          </p:cNvPr>
          <p:cNvSpPr txBox="1">
            <a:spLocks noChangeArrowheads="1"/>
          </p:cNvSpPr>
          <p:nvPr/>
        </p:nvSpPr>
        <p:spPr bwMode="auto">
          <a:xfrm>
            <a:off x="521858" y="79978"/>
            <a:ext cx="5791200"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6350">
                <a:solidFill>
                  <a:srgbClr val="00FFFF"/>
                </a:solidFill>
                <a:miter lim="800000"/>
                <a:headEnd/>
                <a:tailEnd/>
              </a14:hiddenLine>
            </a:ext>
            <a:ext uri="{AF507438-7753-43E0-B8FC-AC1667EBCBE1}">
              <a14:hiddenEffects xmlns:a14="http://schemas.microsoft.com/office/drawing/2010/main">
                <a:effectLst>
                  <a:outerShdw dist="107763" dir="18900000" algn="ctr" rotWithShape="0">
                    <a:schemeClr val="bg2"/>
                  </a:outerShdw>
                </a:effectLst>
              </a14:hiddenEffects>
            </a:ext>
          </a:extLst>
        </p:spPr>
        <p:txBody>
          <a:bodyPr>
            <a:spAutoFit/>
          </a:bodyPr>
          <a:lstStyle>
            <a:lvl1pPr eaLnBrk="0" hangingPunct="0">
              <a:defRPr i="1">
                <a:solidFill>
                  <a:schemeClr val="tx1"/>
                </a:solidFill>
                <a:latin typeface="Arial" charset="0"/>
                <a:ea typeface="宋体" pitchFamily="2" charset="-122"/>
              </a:defRPr>
            </a:lvl1pPr>
            <a:lvl2pPr marL="742950" indent="-285750" eaLnBrk="0" hangingPunct="0">
              <a:defRPr i="1">
                <a:solidFill>
                  <a:schemeClr val="tx1"/>
                </a:solidFill>
                <a:latin typeface="Arial" charset="0"/>
                <a:ea typeface="宋体" pitchFamily="2" charset="-122"/>
              </a:defRPr>
            </a:lvl2pPr>
            <a:lvl3pPr marL="1143000" indent="-228600" eaLnBrk="0" hangingPunct="0">
              <a:defRPr i="1">
                <a:solidFill>
                  <a:schemeClr val="tx1"/>
                </a:solidFill>
                <a:latin typeface="Arial" charset="0"/>
                <a:ea typeface="宋体" pitchFamily="2" charset="-122"/>
              </a:defRPr>
            </a:lvl3pPr>
            <a:lvl4pPr marL="1600200" indent="-228600" eaLnBrk="0" hangingPunct="0">
              <a:defRPr i="1">
                <a:solidFill>
                  <a:schemeClr val="tx1"/>
                </a:solidFill>
                <a:latin typeface="Arial" charset="0"/>
                <a:ea typeface="宋体" pitchFamily="2" charset="-122"/>
              </a:defRPr>
            </a:lvl4pPr>
            <a:lvl5pPr marL="2057400" indent="-228600" eaLnBrk="0" hangingPunct="0">
              <a:defRPr i="1">
                <a:solidFill>
                  <a:schemeClr val="tx1"/>
                </a:solidFill>
                <a:latin typeface="Arial" charset="0"/>
                <a:ea typeface="宋体" pitchFamily="2" charset="-122"/>
              </a:defRPr>
            </a:lvl5pPr>
            <a:lvl6pPr marL="2514600" indent="-228600" eaLnBrk="0" fontAlgn="base" hangingPunct="0">
              <a:spcBef>
                <a:spcPct val="0"/>
              </a:spcBef>
              <a:spcAft>
                <a:spcPct val="0"/>
              </a:spcAft>
              <a:defRPr i="1">
                <a:solidFill>
                  <a:schemeClr val="tx1"/>
                </a:solidFill>
                <a:latin typeface="Arial" charset="0"/>
                <a:ea typeface="宋体" pitchFamily="2" charset="-122"/>
              </a:defRPr>
            </a:lvl6pPr>
            <a:lvl7pPr marL="2971800" indent="-228600" eaLnBrk="0" fontAlgn="base" hangingPunct="0">
              <a:spcBef>
                <a:spcPct val="0"/>
              </a:spcBef>
              <a:spcAft>
                <a:spcPct val="0"/>
              </a:spcAft>
              <a:defRPr i="1">
                <a:solidFill>
                  <a:schemeClr val="tx1"/>
                </a:solidFill>
                <a:latin typeface="Arial" charset="0"/>
                <a:ea typeface="宋体" pitchFamily="2" charset="-122"/>
              </a:defRPr>
            </a:lvl7pPr>
            <a:lvl8pPr marL="3429000" indent="-228600" eaLnBrk="0" fontAlgn="base" hangingPunct="0">
              <a:spcBef>
                <a:spcPct val="0"/>
              </a:spcBef>
              <a:spcAft>
                <a:spcPct val="0"/>
              </a:spcAft>
              <a:defRPr i="1">
                <a:solidFill>
                  <a:schemeClr val="tx1"/>
                </a:solidFill>
                <a:latin typeface="Arial" charset="0"/>
                <a:ea typeface="宋体" pitchFamily="2" charset="-122"/>
              </a:defRPr>
            </a:lvl8pPr>
            <a:lvl9pPr marL="3886200" indent="-228600" eaLnBrk="0" fontAlgn="base" hangingPunct="0">
              <a:spcBef>
                <a:spcPct val="0"/>
              </a:spcBef>
              <a:spcAft>
                <a:spcPct val="0"/>
              </a:spcAft>
              <a:defRPr i="1">
                <a:solidFill>
                  <a:schemeClr val="tx1"/>
                </a:solidFill>
                <a:latin typeface="Arial" charset="0"/>
                <a:ea typeface="宋体" pitchFamily="2" charset="-122"/>
              </a:defRPr>
            </a:lvl9pPr>
          </a:lstStyle>
          <a:p>
            <a:pPr eaLnBrk="1" hangingPunct="1">
              <a:spcBef>
                <a:spcPct val="50000"/>
              </a:spcBef>
            </a:pPr>
            <a:r>
              <a:rPr lang="zh-CN" altLang="en-US" sz="3200" i="0" dirty="0">
                <a:latin typeface="Times New Roman" pitchFamily="18" charset="0"/>
                <a:ea typeface="黑体" pitchFamily="49" charset="-122"/>
              </a:rPr>
              <a:t>分支限界法搜索过程</a:t>
            </a:r>
            <a:endParaRPr lang="zh-CN" altLang="en-US" i="0" dirty="0">
              <a:ea typeface="华文行楷" pitchFamily="2" charset="-122"/>
            </a:endParaRPr>
          </a:p>
        </p:txBody>
      </p:sp>
    </p:spTree>
    <p:extLst>
      <p:ext uri="{BB962C8B-B14F-4D97-AF65-F5344CB8AC3E}">
        <p14:creationId xmlns:p14="http://schemas.microsoft.com/office/powerpoint/2010/main" val="132325116"/>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id="{9F5A28EA-54BE-6AE1-9A97-5406208EC41C}"/>
              </a:ext>
            </a:extLst>
          </p:cNvPr>
          <p:cNvSpPr>
            <a:spLocks noGrp="1"/>
          </p:cNvSpPr>
          <p:nvPr>
            <p:ph idx="1"/>
          </p:nvPr>
        </p:nvSpPr>
        <p:spPr>
          <a:xfrm>
            <a:off x="457200" y="764704"/>
            <a:ext cx="8229600" cy="4525963"/>
          </a:xfrm>
        </p:spPr>
        <p:txBody>
          <a:bodyPr/>
          <a:lstStyle/>
          <a:p>
            <a:pPr marL="0" indent="0">
              <a:buNone/>
            </a:pPr>
            <a:r>
              <a:rPr lang="zh-CN" altLang="en-US" sz="2800" dirty="0"/>
              <a:t>采用优先队列式分支限界法求解，就是将一般的队列改为优先队列，但必须设计限界函数，因为优先级是以限界函数值为基础的。限界函数给出每一个可行结点相应的子树可能获得的最大价值的上界。如果这个上界不比当前最优值更大，则说明相应的子树中不含问题的最优 解，因此该结点可以剪去（剪枝）。 </a:t>
            </a:r>
            <a:endParaRPr lang="en-US" altLang="zh-CN" sz="2800" dirty="0"/>
          </a:p>
          <a:p>
            <a:pPr marL="0" indent="0">
              <a:buNone/>
            </a:pPr>
            <a:r>
              <a:rPr lang="zh-CN" altLang="en-US" sz="2800" dirty="0"/>
              <a:t>采用优先队列式分支限界法求解结点的扩展不再是一 层一层顺序展开，而是按限界函数值的大小跳跃式选取扩展结点。求解过程实际搜索的结点个数比队列式求解要少，当物品数较多时，这种效率的提高会更为明显。</a:t>
            </a:r>
          </a:p>
        </p:txBody>
      </p:sp>
    </p:spTree>
    <p:extLst>
      <p:ext uri="{BB962C8B-B14F-4D97-AF65-F5344CB8AC3E}">
        <p14:creationId xmlns:p14="http://schemas.microsoft.com/office/powerpoint/2010/main" val="3968865044"/>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id="{5A42EF70-2198-DBC3-7829-6CCCB2BF3A25}"/>
              </a:ext>
            </a:extLst>
          </p:cNvPr>
          <p:cNvSpPr>
            <a:spLocks noGrp="1"/>
          </p:cNvSpPr>
          <p:nvPr>
            <p:ph idx="1"/>
          </p:nvPr>
        </p:nvSpPr>
        <p:spPr>
          <a:xfrm>
            <a:off x="457200" y="1166018"/>
            <a:ext cx="8229600" cy="4525963"/>
          </a:xfrm>
        </p:spPr>
        <p:txBody>
          <a:bodyPr/>
          <a:lstStyle/>
          <a:p>
            <a:pPr marL="0" indent="0">
              <a:buNone/>
            </a:pPr>
            <a:r>
              <a:rPr lang="zh-CN" altLang="en-US" dirty="0"/>
              <a:t>算法复杂度分析：</a:t>
            </a:r>
            <a:endParaRPr lang="en-US" altLang="zh-CN" dirty="0"/>
          </a:p>
          <a:p>
            <a:r>
              <a:rPr lang="zh-CN" altLang="en-US" dirty="0"/>
              <a:t>无论采用队列式分支限界法还是优先队列式分支限界法求解 </a:t>
            </a:r>
            <a:r>
              <a:rPr lang="en-US" altLang="zh-CN" dirty="0"/>
              <a:t>0-1 </a:t>
            </a:r>
            <a:r>
              <a:rPr lang="zh-CN" altLang="en-US" dirty="0"/>
              <a:t>背包问题，最坏情况下要 搜索整个解空间树，所以最坏时间和空间复杂度均为 </a:t>
            </a:r>
            <a:r>
              <a:rPr lang="en-US" altLang="zh-CN" dirty="0"/>
              <a:t>O(2n )</a:t>
            </a:r>
            <a:r>
              <a:rPr lang="zh-CN" altLang="en-US" dirty="0"/>
              <a:t>，其中 </a:t>
            </a:r>
            <a:r>
              <a:rPr lang="en-US" altLang="zh-CN" dirty="0"/>
              <a:t>n </a:t>
            </a:r>
            <a:r>
              <a:rPr lang="zh-CN" altLang="en-US" dirty="0"/>
              <a:t>为物品个数。 限界函数时间复杂度为 </a:t>
            </a:r>
            <a:r>
              <a:rPr lang="en-US" altLang="zh-CN" dirty="0"/>
              <a:t>O(n)</a:t>
            </a:r>
            <a:r>
              <a:rPr lang="zh-CN" altLang="en-US" dirty="0"/>
              <a:t>，而最坏情况有 </a:t>
            </a:r>
            <a:r>
              <a:rPr lang="en-US" altLang="zh-CN" dirty="0"/>
              <a:t>2 (n+1) -2 </a:t>
            </a:r>
            <a:r>
              <a:rPr lang="zh-CN" altLang="en-US" dirty="0"/>
              <a:t>个结点，需 </a:t>
            </a:r>
            <a:r>
              <a:rPr lang="en-US" altLang="zh-CN" dirty="0"/>
              <a:t>O(2n )</a:t>
            </a:r>
            <a:r>
              <a:rPr lang="zh-CN" altLang="en-US" dirty="0"/>
              <a:t>个空间存储结点， 算法空间复杂度为 </a:t>
            </a:r>
            <a:r>
              <a:rPr lang="en-US" altLang="zh-CN" dirty="0"/>
              <a:t>O(2n )</a:t>
            </a:r>
            <a:r>
              <a:rPr lang="zh-CN" altLang="en-US" dirty="0"/>
              <a:t>。</a:t>
            </a:r>
          </a:p>
        </p:txBody>
      </p:sp>
    </p:spTree>
    <p:extLst>
      <p:ext uri="{BB962C8B-B14F-4D97-AF65-F5344CB8AC3E}">
        <p14:creationId xmlns:p14="http://schemas.microsoft.com/office/powerpoint/2010/main" val="232710380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F55465E-94C6-1792-7447-7B1EE20604D1}"/>
              </a:ext>
            </a:extLst>
          </p:cNvPr>
          <p:cNvSpPr>
            <a:spLocks noGrp="1"/>
          </p:cNvSpPr>
          <p:nvPr>
            <p:ph type="title"/>
          </p:nvPr>
        </p:nvSpPr>
        <p:spPr/>
        <p:txBody>
          <a:bodyPr/>
          <a:lstStyle/>
          <a:p>
            <a:r>
              <a:rPr lang="en-US" altLang="zh-CN" dirty="0"/>
              <a:t>7.1.3 </a:t>
            </a:r>
            <a:r>
              <a:rPr lang="zh-CN" altLang="en-US" dirty="0"/>
              <a:t>常见的两种分支限界法</a:t>
            </a:r>
          </a:p>
        </p:txBody>
      </p:sp>
      <p:sp>
        <p:nvSpPr>
          <p:cNvPr id="3" name="内容占位符 2">
            <a:extLst>
              <a:ext uri="{FF2B5EF4-FFF2-40B4-BE49-F238E27FC236}">
                <a16:creationId xmlns:a16="http://schemas.microsoft.com/office/drawing/2014/main" id="{487B0B8B-F403-8303-C99D-D08D62F4F66C}"/>
              </a:ext>
            </a:extLst>
          </p:cNvPr>
          <p:cNvSpPr>
            <a:spLocks noGrp="1"/>
          </p:cNvSpPr>
          <p:nvPr>
            <p:ph idx="1"/>
          </p:nvPr>
        </p:nvSpPr>
        <p:spPr/>
        <p:txBody>
          <a:bodyPr/>
          <a:lstStyle/>
          <a:p>
            <a:r>
              <a:rPr lang="zh-CN" altLang="en-US" dirty="0"/>
              <a:t>（</a:t>
            </a:r>
            <a:r>
              <a:rPr lang="en-US" altLang="zh-CN" dirty="0"/>
              <a:t>1</a:t>
            </a:r>
            <a:r>
              <a:rPr lang="zh-CN" altLang="en-US" dirty="0"/>
              <a:t>）队列式（</a:t>
            </a:r>
            <a:r>
              <a:rPr lang="en-US" altLang="zh-CN" dirty="0"/>
              <a:t>FIFO</a:t>
            </a:r>
            <a:r>
              <a:rPr lang="zh-CN" altLang="en-US" dirty="0"/>
              <a:t>）分支限界法：将活结点表组织成一个队列，按照先进先出（</a:t>
            </a:r>
            <a:r>
              <a:rPr lang="en-US" altLang="zh-CN" dirty="0"/>
              <a:t>FIFO</a:t>
            </a:r>
            <a:r>
              <a:rPr lang="zh-CN" altLang="en-US" dirty="0"/>
              <a:t>）原则选取下一个结点为扩展结点。</a:t>
            </a:r>
            <a:endParaRPr lang="en-US" altLang="zh-CN" dirty="0"/>
          </a:p>
          <a:p>
            <a:r>
              <a:rPr lang="zh-CN" altLang="en-US" dirty="0"/>
              <a:t>（</a:t>
            </a:r>
            <a:r>
              <a:rPr lang="en-US" altLang="zh-CN" dirty="0"/>
              <a:t>2</a:t>
            </a:r>
            <a:r>
              <a:rPr lang="zh-CN" altLang="en-US" dirty="0"/>
              <a:t>）优先队列式分支限界法</a:t>
            </a:r>
            <a:r>
              <a:rPr lang="en-US" altLang="zh-CN" dirty="0"/>
              <a:t>:</a:t>
            </a:r>
            <a:r>
              <a:rPr lang="zh-CN" altLang="en-US" dirty="0"/>
              <a:t>将活结点表组织成一个优先队列，按照规定的优先级选取优先级最高的结点成为当前扩展结点。</a:t>
            </a:r>
          </a:p>
        </p:txBody>
      </p:sp>
    </p:spTree>
    <p:extLst>
      <p:ext uri="{BB962C8B-B14F-4D97-AF65-F5344CB8AC3E}">
        <p14:creationId xmlns:p14="http://schemas.microsoft.com/office/powerpoint/2010/main" val="383002759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2302174-E665-B6BD-E935-5F3647B5163D}"/>
              </a:ext>
            </a:extLst>
          </p:cNvPr>
          <p:cNvSpPr>
            <a:spLocks noGrp="1"/>
          </p:cNvSpPr>
          <p:nvPr>
            <p:ph type="title"/>
          </p:nvPr>
        </p:nvSpPr>
        <p:spPr/>
        <p:txBody>
          <a:bodyPr/>
          <a:lstStyle/>
          <a:p>
            <a:pPr algn="l"/>
            <a:r>
              <a:rPr lang="zh-CN" altLang="en-US" dirty="0"/>
              <a:t>例</a:t>
            </a:r>
            <a:r>
              <a:rPr lang="en-US" altLang="zh-CN" dirty="0"/>
              <a:t>1</a:t>
            </a:r>
            <a:r>
              <a:rPr lang="zh-CN" altLang="en-US" dirty="0"/>
              <a:t>：</a:t>
            </a:r>
            <a:r>
              <a:rPr lang="en-US" altLang="zh-CN" dirty="0"/>
              <a:t>0-1</a:t>
            </a:r>
            <a:r>
              <a:rPr lang="zh-CN" altLang="en-US" dirty="0"/>
              <a:t>背包问题</a:t>
            </a:r>
          </a:p>
        </p:txBody>
      </p:sp>
      <p:sp>
        <p:nvSpPr>
          <p:cNvPr id="3" name="内容占位符 2">
            <a:extLst>
              <a:ext uri="{FF2B5EF4-FFF2-40B4-BE49-F238E27FC236}">
                <a16:creationId xmlns:a16="http://schemas.microsoft.com/office/drawing/2014/main" id="{A4B53068-0C12-5C6C-EC58-776DD2D5925F}"/>
              </a:ext>
            </a:extLst>
          </p:cNvPr>
          <p:cNvSpPr>
            <a:spLocks noGrp="1"/>
          </p:cNvSpPr>
          <p:nvPr>
            <p:ph idx="1"/>
          </p:nvPr>
        </p:nvSpPr>
        <p:spPr/>
        <p:txBody>
          <a:bodyPr/>
          <a:lstStyle/>
          <a:p>
            <a:pPr marL="0" indent="0">
              <a:buNone/>
            </a:pPr>
            <a:r>
              <a:rPr lang="zh-CN" altLang="en-US" dirty="0"/>
              <a:t>问题描述： </a:t>
            </a:r>
            <a:r>
              <a:rPr lang="en-US" altLang="zh-CN" dirty="0"/>
              <a:t>0-1 </a:t>
            </a:r>
            <a:r>
              <a:rPr lang="zh-CN" altLang="en-US" dirty="0"/>
              <a:t>背包问题中，物品个数 </a:t>
            </a:r>
            <a:r>
              <a:rPr lang="en-US" altLang="zh-CN" dirty="0"/>
              <a:t>n=3</a:t>
            </a:r>
            <a:r>
              <a:rPr lang="zh-CN" altLang="en-US" dirty="0"/>
              <a:t>，背包容量 </a:t>
            </a:r>
            <a:r>
              <a:rPr lang="en-US" altLang="zh-CN" dirty="0"/>
              <a:t>C=20</a:t>
            </a:r>
            <a:r>
              <a:rPr lang="zh-CN" altLang="en-US" dirty="0"/>
              <a:t>，每个物品的价值</a:t>
            </a:r>
            <a:r>
              <a:rPr lang="en-US" altLang="zh-CN" dirty="0"/>
              <a:t>(v1, v2, v3)=(20, 15, 25)</a:t>
            </a:r>
            <a:r>
              <a:rPr lang="zh-CN" altLang="en-US" dirty="0"/>
              <a:t>， 每个物品的重量</a:t>
            </a:r>
            <a:r>
              <a:rPr lang="en-US" altLang="zh-CN" dirty="0"/>
              <a:t>(w1, w2, w3)=(10, 5, 15)</a:t>
            </a:r>
            <a:r>
              <a:rPr lang="zh-CN" altLang="en-US" dirty="0"/>
              <a:t>，求使装入背包的物品价值最大的解 </a:t>
            </a:r>
            <a:r>
              <a:rPr lang="en-US" altLang="zh-CN" dirty="0"/>
              <a:t>X=(x1, x2, x3)</a:t>
            </a:r>
            <a:r>
              <a:rPr lang="zh-CN" altLang="en-US" dirty="0"/>
              <a:t>。</a:t>
            </a:r>
          </a:p>
        </p:txBody>
      </p:sp>
    </p:spTree>
    <p:extLst>
      <p:ext uri="{BB962C8B-B14F-4D97-AF65-F5344CB8AC3E}">
        <p14:creationId xmlns:p14="http://schemas.microsoft.com/office/powerpoint/2010/main" val="301735760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val 62"/>
          <p:cNvSpPr>
            <a:spLocks noChangeArrowheads="1"/>
          </p:cNvSpPr>
          <p:nvPr/>
        </p:nvSpPr>
        <p:spPr bwMode="auto">
          <a:xfrm>
            <a:off x="4571999" y="4365104"/>
            <a:ext cx="486966" cy="649288"/>
          </a:xfrm>
          <a:prstGeom prst="ellipse">
            <a:avLst/>
          </a:prstGeom>
          <a:solidFill>
            <a:srgbClr val="0070C0"/>
          </a:solidFill>
        </p:spPr>
        <p:style>
          <a:lnRef idx="0">
            <a:schemeClr val="accent1"/>
          </a:lnRef>
          <a:fillRef idx="3">
            <a:schemeClr val="accent1"/>
          </a:fillRef>
          <a:effectRef idx="3">
            <a:schemeClr val="accent1"/>
          </a:effectRef>
          <a:fontRef idx="minor">
            <a:schemeClr val="lt1"/>
          </a:fontRef>
        </p:style>
        <p:txBody>
          <a:bodyPr wrap="none" anchor="ctr"/>
          <a:lstStyle/>
          <a:p>
            <a:pPr algn="ctr" fontAlgn="auto">
              <a:spcBef>
                <a:spcPts val="0"/>
              </a:spcBef>
              <a:spcAft>
                <a:spcPts val="0"/>
              </a:spcAft>
              <a:defRPr/>
            </a:pPr>
            <a:r>
              <a:rPr lang="en-US" altLang="zh-CN" sz="2000" b="1" dirty="0"/>
              <a:t>A</a:t>
            </a:r>
          </a:p>
        </p:txBody>
      </p:sp>
      <p:sp>
        <p:nvSpPr>
          <p:cNvPr id="5" name="Text Box 65"/>
          <p:cNvSpPr txBox="1">
            <a:spLocks noChangeArrowheads="1"/>
          </p:cNvSpPr>
          <p:nvPr/>
        </p:nvSpPr>
        <p:spPr bwMode="auto">
          <a:xfrm>
            <a:off x="4096006" y="5117506"/>
            <a:ext cx="168988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onsolas" panose="020B0609020204030204" pitchFamily="49" charset="0"/>
                <a:ea typeface="微软雅黑" panose="020B0503020204020204" pitchFamily="34" charset="-122"/>
              </a:defRPr>
            </a:lvl1pPr>
            <a:lvl2pPr marL="742950" indent="-285750">
              <a:defRPr>
                <a:solidFill>
                  <a:schemeClr val="tx1"/>
                </a:solidFill>
                <a:latin typeface="Consolas" panose="020B0609020204030204" pitchFamily="49" charset="0"/>
                <a:ea typeface="微软雅黑" panose="020B0503020204020204" pitchFamily="34" charset="-122"/>
              </a:defRPr>
            </a:lvl2pPr>
            <a:lvl3pPr marL="1143000" indent="-228600">
              <a:defRPr>
                <a:solidFill>
                  <a:schemeClr val="tx1"/>
                </a:solidFill>
                <a:latin typeface="Consolas" panose="020B0609020204030204" pitchFamily="49" charset="0"/>
                <a:ea typeface="微软雅黑" panose="020B0503020204020204" pitchFamily="34" charset="-122"/>
              </a:defRPr>
            </a:lvl3pPr>
            <a:lvl4pPr marL="1600200" indent="-228600">
              <a:defRPr>
                <a:solidFill>
                  <a:schemeClr val="tx1"/>
                </a:solidFill>
                <a:latin typeface="Consolas" panose="020B0609020204030204" pitchFamily="49" charset="0"/>
                <a:ea typeface="微软雅黑" panose="020B0503020204020204" pitchFamily="34" charset="-122"/>
              </a:defRPr>
            </a:lvl4pPr>
            <a:lvl5pPr marL="2057400" indent="-228600">
              <a:defRPr>
                <a:solidFill>
                  <a:schemeClr val="tx1"/>
                </a:solidFill>
                <a:latin typeface="Consolas" panose="020B0609020204030204" pitchFamily="49" charset="0"/>
                <a:ea typeface="微软雅黑" panose="020B0503020204020204" pitchFamily="34" charset="-122"/>
              </a:defRPr>
            </a:lvl5pPr>
            <a:lvl6pPr marL="25146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6pPr>
            <a:lvl7pPr marL="29718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7pPr>
            <a:lvl8pPr marL="34290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8pPr>
            <a:lvl9pPr marL="38862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9pPr>
          </a:lstStyle>
          <a:p>
            <a:r>
              <a:rPr lang="en-US" altLang="zh-CN" sz="2000" b="1" dirty="0">
                <a:solidFill>
                  <a:srgbClr val="0000FF"/>
                </a:solidFill>
              </a:rPr>
              <a:t>C</a:t>
            </a:r>
            <a:r>
              <a:rPr lang="en-US" altLang="zh-CN" sz="2000" b="1" baseline="-25000" dirty="0">
                <a:solidFill>
                  <a:srgbClr val="0000FF"/>
                </a:solidFill>
              </a:rPr>
              <a:t>r</a:t>
            </a:r>
            <a:r>
              <a:rPr lang="en-US" altLang="zh-CN" sz="2000" b="1" dirty="0">
                <a:solidFill>
                  <a:srgbClr val="0000FF"/>
                </a:solidFill>
              </a:rPr>
              <a:t>=C=20,V=0</a:t>
            </a:r>
          </a:p>
        </p:txBody>
      </p:sp>
      <p:sp>
        <p:nvSpPr>
          <p:cNvPr id="6" name="Oval 64"/>
          <p:cNvSpPr>
            <a:spLocks noChangeArrowheads="1"/>
          </p:cNvSpPr>
          <p:nvPr/>
        </p:nvSpPr>
        <p:spPr bwMode="auto">
          <a:xfrm>
            <a:off x="2656153" y="5752705"/>
            <a:ext cx="486965" cy="649288"/>
          </a:xfrm>
          <a:prstGeom prst="ellipse">
            <a:avLst/>
          </a:prstGeom>
          <a:solidFill>
            <a:srgbClr val="0070C0"/>
          </a:solidFill>
        </p:spPr>
        <p:style>
          <a:lnRef idx="0">
            <a:schemeClr val="accent1"/>
          </a:lnRef>
          <a:fillRef idx="3">
            <a:schemeClr val="accent1"/>
          </a:fillRef>
          <a:effectRef idx="3">
            <a:schemeClr val="accent1"/>
          </a:effectRef>
          <a:fontRef idx="minor">
            <a:schemeClr val="lt1"/>
          </a:fontRef>
        </p:style>
        <p:txBody>
          <a:bodyPr wrap="none" anchor="ctr"/>
          <a:lstStyle/>
          <a:p>
            <a:pPr algn="ctr" fontAlgn="auto">
              <a:spcBef>
                <a:spcPts val="0"/>
              </a:spcBef>
              <a:spcAft>
                <a:spcPts val="0"/>
              </a:spcAft>
              <a:defRPr/>
            </a:pPr>
            <a:r>
              <a:rPr lang="en-US" altLang="zh-CN" sz="2000" b="1" dirty="0"/>
              <a:t>B</a:t>
            </a:r>
          </a:p>
        </p:txBody>
      </p:sp>
      <p:sp>
        <p:nvSpPr>
          <p:cNvPr id="7" name="Text Box 66"/>
          <p:cNvSpPr txBox="1">
            <a:spLocks noChangeArrowheads="1"/>
          </p:cNvSpPr>
          <p:nvPr/>
        </p:nvSpPr>
        <p:spPr bwMode="auto">
          <a:xfrm>
            <a:off x="1012754" y="5657363"/>
            <a:ext cx="154882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onsolas" panose="020B0609020204030204" pitchFamily="49" charset="0"/>
                <a:ea typeface="微软雅黑" panose="020B0503020204020204" pitchFamily="34" charset="-122"/>
              </a:defRPr>
            </a:lvl1pPr>
            <a:lvl2pPr marL="742950" indent="-285750">
              <a:defRPr>
                <a:solidFill>
                  <a:schemeClr val="tx1"/>
                </a:solidFill>
                <a:latin typeface="Consolas" panose="020B0609020204030204" pitchFamily="49" charset="0"/>
                <a:ea typeface="微软雅黑" panose="020B0503020204020204" pitchFamily="34" charset="-122"/>
              </a:defRPr>
            </a:lvl2pPr>
            <a:lvl3pPr marL="1143000" indent="-228600">
              <a:defRPr>
                <a:solidFill>
                  <a:schemeClr val="tx1"/>
                </a:solidFill>
                <a:latin typeface="Consolas" panose="020B0609020204030204" pitchFamily="49" charset="0"/>
                <a:ea typeface="微软雅黑" panose="020B0503020204020204" pitchFamily="34" charset="-122"/>
              </a:defRPr>
            </a:lvl3pPr>
            <a:lvl4pPr marL="1600200" indent="-228600">
              <a:defRPr>
                <a:solidFill>
                  <a:schemeClr val="tx1"/>
                </a:solidFill>
                <a:latin typeface="Consolas" panose="020B0609020204030204" pitchFamily="49" charset="0"/>
                <a:ea typeface="微软雅黑" panose="020B0503020204020204" pitchFamily="34" charset="-122"/>
              </a:defRPr>
            </a:lvl4pPr>
            <a:lvl5pPr marL="2057400" indent="-228600">
              <a:defRPr>
                <a:solidFill>
                  <a:schemeClr val="tx1"/>
                </a:solidFill>
                <a:latin typeface="Consolas" panose="020B0609020204030204" pitchFamily="49" charset="0"/>
                <a:ea typeface="微软雅黑" panose="020B0503020204020204" pitchFamily="34" charset="-122"/>
              </a:defRPr>
            </a:lvl5pPr>
            <a:lvl6pPr marL="25146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6pPr>
            <a:lvl7pPr marL="29718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7pPr>
            <a:lvl8pPr marL="34290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8pPr>
            <a:lvl9pPr marL="38862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9pPr>
          </a:lstStyle>
          <a:p>
            <a:r>
              <a:rPr lang="en-US" altLang="zh-CN" sz="2000" b="1" dirty="0">
                <a:solidFill>
                  <a:srgbClr val="0000FF"/>
                </a:solidFill>
              </a:rPr>
              <a:t>C</a:t>
            </a:r>
            <a:r>
              <a:rPr lang="en-US" altLang="zh-CN" sz="2000" b="1" baseline="-25000" dirty="0">
                <a:solidFill>
                  <a:srgbClr val="0000FF"/>
                </a:solidFill>
              </a:rPr>
              <a:t>r</a:t>
            </a:r>
            <a:r>
              <a:rPr lang="en-US" altLang="zh-CN" sz="2000" b="1" dirty="0">
                <a:solidFill>
                  <a:srgbClr val="0000FF"/>
                </a:solidFill>
              </a:rPr>
              <a:t>=10,V=20</a:t>
            </a:r>
          </a:p>
        </p:txBody>
      </p:sp>
      <p:sp>
        <p:nvSpPr>
          <p:cNvPr id="8" name="Oval 67"/>
          <p:cNvSpPr>
            <a:spLocks noChangeArrowheads="1"/>
          </p:cNvSpPr>
          <p:nvPr/>
        </p:nvSpPr>
        <p:spPr bwMode="auto">
          <a:xfrm>
            <a:off x="6646815" y="5715962"/>
            <a:ext cx="486965" cy="649287"/>
          </a:xfrm>
          <a:prstGeom prst="ellipse">
            <a:avLst/>
          </a:prstGeom>
          <a:solidFill>
            <a:srgbClr val="0070C0"/>
          </a:solidFill>
        </p:spPr>
        <p:style>
          <a:lnRef idx="0">
            <a:schemeClr val="accent1"/>
          </a:lnRef>
          <a:fillRef idx="3">
            <a:schemeClr val="accent1"/>
          </a:fillRef>
          <a:effectRef idx="3">
            <a:schemeClr val="accent1"/>
          </a:effectRef>
          <a:fontRef idx="minor">
            <a:schemeClr val="lt1"/>
          </a:fontRef>
        </p:style>
        <p:txBody>
          <a:bodyPr wrap="none" anchor="ctr"/>
          <a:lstStyle/>
          <a:p>
            <a:pPr algn="ctr" fontAlgn="auto">
              <a:spcBef>
                <a:spcPts val="0"/>
              </a:spcBef>
              <a:spcAft>
                <a:spcPts val="0"/>
              </a:spcAft>
              <a:defRPr/>
            </a:pPr>
            <a:r>
              <a:rPr lang="en-US" altLang="zh-CN" sz="2000" b="1" dirty="0"/>
              <a:t>C</a:t>
            </a:r>
          </a:p>
        </p:txBody>
      </p:sp>
      <p:sp>
        <p:nvSpPr>
          <p:cNvPr id="9" name="Text Box 68"/>
          <p:cNvSpPr txBox="1">
            <a:spLocks noChangeArrowheads="1"/>
          </p:cNvSpPr>
          <p:nvPr/>
        </p:nvSpPr>
        <p:spPr bwMode="auto">
          <a:xfrm>
            <a:off x="6234059" y="5257253"/>
            <a:ext cx="140775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onsolas" panose="020B0609020204030204" pitchFamily="49" charset="0"/>
                <a:ea typeface="微软雅黑" panose="020B0503020204020204" pitchFamily="34" charset="-122"/>
              </a:defRPr>
            </a:lvl1pPr>
            <a:lvl2pPr marL="742950" indent="-285750">
              <a:defRPr>
                <a:solidFill>
                  <a:schemeClr val="tx1"/>
                </a:solidFill>
                <a:latin typeface="Consolas" panose="020B0609020204030204" pitchFamily="49" charset="0"/>
                <a:ea typeface="微软雅黑" panose="020B0503020204020204" pitchFamily="34" charset="-122"/>
              </a:defRPr>
            </a:lvl2pPr>
            <a:lvl3pPr marL="1143000" indent="-228600">
              <a:defRPr>
                <a:solidFill>
                  <a:schemeClr val="tx1"/>
                </a:solidFill>
                <a:latin typeface="Consolas" panose="020B0609020204030204" pitchFamily="49" charset="0"/>
                <a:ea typeface="微软雅黑" panose="020B0503020204020204" pitchFamily="34" charset="-122"/>
              </a:defRPr>
            </a:lvl3pPr>
            <a:lvl4pPr marL="1600200" indent="-228600">
              <a:defRPr>
                <a:solidFill>
                  <a:schemeClr val="tx1"/>
                </a:solidFill>
                <a:latin typeface="Consolas" panose="020B0609020204030204" pitchFamily="49" charset="0"/>
                <a:ea typeface="微软雅黑" panose="020B0503020204020204" pitchFamily="34" charset="-122"/>
              </a:defRPr>
            </a:lvl4pPr>
            <a:lvl5pPr marL="2057400" indent="-228600">
              <a:defRPr>
                <a:solidFill>
                  <a:schemeClr val="tx1"/>
                </a:solidFill>
                <a:latin typeface="Consolas" panose="020B0609020204030204" pitchFamily="49" charset="0"/>
                <a:ea typeface="微软雅黑" panose="020B0503020204020204" pitchFamily="34" charset="-122"/>
              </a:defRPr>
            </a:lvl5pPr>
            <a:lvl6pPr marL="25146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6pPr>
            <a:lvl7pPr marL="29718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7pPr>
            <a:lvl8pPr marL="34290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8pPr>
            <a:lvl9pPr marL="38862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9pPr>
          </a:lstStyle>
          <a:p>
            <a:r>
              <a:rPr lang="en-US" altLang="zh-CN" sz="2000" b="1" dirty="0">
                <a:solidFill>
                  <a:srgbClr val="0000FF"/>
                </a:solidFill>
              </a:rPr>
              <a:t>C</a:t>
            </a:r>
            <a:r>
              <a:rPr lang="en-US" altLang="zh-CN" sz="2000" b="1" baseline="-25000" dirty="0">
                <a:solidFill>
                  <a:srgbClr val="0000FF"/>
                </a:solidFill>
              </a:rPr>
              <a:t>r</a:t>
            </a:r>
            <a:r>
              <a:rPr lang="en-US" altLang="zh-CN" sz="2000" b="1" dirty="0">
                <a:solidFill>
                  <a:srgbClr val="0000FF"/>
                </a:solidFill>
              </a:rPr>
              <a:t>=20,V=0</a:t>
            </a:r>
          </a:p>
        </p:txBody>
      </p:sp>
      <p:cxnSp>
        <p:nvCxnSpPr>
          <p:cNvPr id="32" name="直接连接符 74"/>
          <p:cNvCxnSpPr>
            <a:cxnSpLocks noChangeShapeType="1"/>
            <a:endCxn id="6" idx="7"/>
          </p:cNvCxnSpPr>
          <p:nvPr/>
        </p:nvCxnSpPr>
        <p:spPr bwMode="auto">
          <a:xfrm flipH="1">
            <a:off x="3071804" y="4787332"/>
            <a:ext cx="1518454" cy="1060459"/>
          </a:xfrm>
          <a:prstGeom prst="line">
            <a:avLst/>
          </a:prstGeom>
          <a:noFill/>
          <a:ln w="19050" algn="ctr">
            <a:solidFill>
              <a:srgbClr val="0070C0"/>
            </a:solidFill>
            <a:round/>
          </a:ln>
        </p:spPr>
      </p:cxnSp>
      <p:cxnSp>
        <p:nvCxnSpPr>
          <p:cNvPr id="35" name="直接连接符 77"/>
          <p:cNvCxnSpPr>
            <a:cxnSpLocks noChangeShapeType="1"/>
            <a:endCxn id="8" idx="1"/>
          </p:cNvCxnSpPr>
          <p:nvPr/>
        </p:nvCxnSpPr>
        <p:spPr bwMode="auto">
          <a:xfrm>
            <a:off x="5058965" y="4787332"/>
            <a:ext cx="1659164" cy="1023716"/>
          </a:xfrm>
          <a:prstGeom prst="line">
            <a:avLst/>
          </a:prstGeom>
          <a:noFill/>
          <a:ln w="19050" algn="ctr">
            <a:solidFill>
              <a:srgbClr val="0070C0"/>
            </a:solidFill>
            <a:round/>
          </a:ln>
        </p:spPr>
      </p:cxnSp>
      <p:sp>
        <p:nvSpPr>
          <p:cNvPr id="2" name="矩形 1"/>
          <p:cNvSpPr/>
          <p:nvPr/>
        </p:nvSpPr>
        <p:spPr>
          <a:xfrm>
            <a:off x="227059" y="1362926"/>
            <a:ext cx="8726397" cy="2062103"/>
          </a:xfrm>
          <a:prstGeom prst="rect">
            <a:avLst/>
          </a:prstGeom>
        </p:spPr>
        <p:txBody>
          <a:bodyPr wrap="square">
            <a:spAutoFit/>
          </a:bodyPr>
          <a:lstStyle/>
          <a:p>
            <a:pPr marL="0" indent="0">
              <a:buNone/>
            </a:pPr>
            <a:r>
              <a:rPr lang="en-US" altLang="zh-CN" sz="3200" b="1" dirty="0">
                <a:latin typeface="+mn-lt"/>
                <a:ea typeface="+mn-ea"/>
              </a:rPr>
              <a:t>1</a:t>
            </a:r>
            <a:r>
              <a:rPr lang="zh-CN" altLang="en-US" sz="3200" b="1" dirty="0">
                <a:latin typeface="+mn-lt"/>
                <a:ea typeface="+mn-ea"/>
              </a:rPr>
              <a:t>）用一个队列存储活结点表，初始为空：</a:t>
            </a:r>
            <a:r>
              <a:rPr lang="en-US" altLang="zh-CN" sz="3200" b="1" dirty="0">
                <a:latin typeface="+mn-lt"/>
                <a:ea typeface="+mn-ea"/>
              </a:rPr>
              <a:t>Φ</a:t>
            </a:r>
          </a:p>
          <a:p>
            <a:pPr marL="0" indent="0">
              <a:buNone/>
            </a:pPr>
            <a:r>
              <a:rPr lang="en-US" altLang="zh-CN" sz="3200" b="1" dirty="0">
                <a:latin typeface="+mn-lt"/>
                <a:ea typeface="+mn-ea"/>
              </a:rPr>
              <a:t>2</a:t>
            </a:r>
            <a:r>
              <a:rPr lang="zh-CN" altLang="en-US" sz="3200" b="1" dirty="0">
                <a:latin typeface="+mn-lt"/>
                <a:ea typeface="+mn-ea"/>
              </a:rPr>
              <a:t>） </a:t>
            </a:r>
            <a:r>
              <a:rPr lang="en-US" altLang="zh-CN" sz="3200" b="1" dirty="0">
                <a:latin typeface="+mn-lt"/>
                <a:ea typeface="+mn-ea"/>
              </a:rPr>
              <a:t>A </a:t>
            </a:r>
            <a:r>
              <a:rPr lang="zh-CN" altLang="en-US" sz="3200" b="1" dirty="0">
                <a:latin typeface="+mn-lt"/>
                <a:ea typeface="+mn-ea"/>
              </a:rPr>
              <a:t>为当前扩展结点，其孩子结点 </a:t>
            </a:r>
            <a:r>
              <a:rPr lang="en-US" altLang="zh-CN" sz="3200" b="1" dirty="0">
                <a:latin typeface="+mn-lt"/>
                <a:ea typeface="+mn-ea"/>
              </a:rPr>
              <a:t>B </a:t>
            </a:r>
            <a:r>
              <a:rPr lang="zh-CN" altLang="en-US" sz="3200" b="1" dirty="0">
                <a:latin typeface="+mn-lt"/>
                <a:ea typeface="+mn-ea"/>
              </a:rPr>
              <a:t>和 </a:t>
            </a:r>
            <a:r>
              <a:rPr lang="en-US" altLang="zh-CN" sz="3200" b="1" dirty="0">
                <a:latin typeface="+mn-lt"/>
                <a:ea typeface="+mn-ea"/>
              </a:rPr>
              <a:t>C </a:t>
            </a:r>
            <a:r>
              <a:rPr lang="zh-CN" altLang="en-US" sz="3200" b="1" dirty="0">
                <a:latin typeface="+mn-lt"/>
                <a:ea typeface="+mn-ea"/>
              </a:rPr>
              <a:t>均为可行结点，将其按从左到右顺序加入活结 点队列，此时 </a:t>
            </a:r>
            <a:r>
              <a:rPr lang="en-US" altLang="zh-CN" sz="3200" b="1" dirty="0">
                <a:latin typeface="+mn-lt"/>
                <a:ea typeface="+mn-ea"/>
              </a:rPr>
              <a:t>A </a:t>
            </a:r>
            <a:r>
              <a:rPr lang="zh-CN" altLang="en-US" sz="3200" b="1" dirty="0">
                <a:latin typeface="+mn-lt"/>
                <a:ea typeface="+mn-ea"/>
              </a:rPr>
              <a:t>已扩展完毕，成为死结点，舍弃 </a:t>
            </a:r>
            <a:r>
              <a:rPr lang="en-US" altLang="zh-CN" sz="3200" b="1" dirty="0">
                <a:latin typeface="+mn-lt"/>
                <a:ea typeface="+mn-ea"/>
              </a:rPr>
              <a:t>A</a:t>
            </a:r>
            <a:endParaRPr lang="zh-CN" altLang="en-US" dirty="0"/>
          </a:p>
        </p:txBody>
      </p:sp>
      <p:sp>
        <p:nvSpPr>
          <p:cNvPr id="3" name="标题 1">
            <a:extLst>
              <a:ext uri="{FF2B5EF4-FFF2-40B4-BE49-F238E27FC236}">
                <a16:creationId xmlns:a16="http://schemas.microsoft.com/office/drawing/2014/main" id="{C6C56664-48A4-0CDA-C218-A32F0855D094}"/>
              </a:ext>
            </a:extLst>
          </p:cNvPr>
          <p:cNvSpPr>
            <a:spLocks noGrp="1"/>
          </p:cNvSpPr>
          <p:nvPr>
            <p:ph type="title"/>
          </p:nvPr>
        </p:nvSpPr>
        <p:spPr>
          <a:xfrm>
            <a:off x="457199" y="161327"/>
            <a:ext cx="8229600" cy="1143000"/>
          </a:xfrm>
        </p:spPr>
        <p:txBody>
          <a:bodyPr/>
          <a:lstStyle/>
          <a:p>
            <a:pPr algn="l"/>
            <a:r>
              <a:rPr lang="zh-CN" altLang="en-US" dirty="0"/>
              <a:t>（</a:t>
            </a:r>
            <a:r>
              <a:rPr lang="en-US" altLang="zh-CN" dirty="0"/>
              <a:t>1</a:t>
            </a:r>
            <a:r>
              <a:rPr lang="zh-CN" altLang="en-US" dirty="0"/>
              <a:t>）队列式分支限界法求解</a:t>
            </a:r>
          </a:p>
        </p:txBody>
      </p:sp>
    </p:spTree>
    <p:extLst>
      <p:ext uri="{BB962C8B-B14F-4D97-AF65-F5344CB8AC3E}">
        <p14:creationId xmlns:p14="http://schemas.microsoft.com/office/powerpoint/2010/main" val="10458338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val 62"/>
          <p:cNvSpPr>
            <a:spLocks noChangeArrowheads="1"/>
          </p:cNvSpPr>
          <p:nvPr/>
        </p:nvSpPr>
        <p:spPr bwMode="auto">
          <a:xfrm>
            <a:off x="4644008" y="3461690"/>
            <a:ext cx="486966" cy="649288"/>
          </a:xfrm>
          <a:prstGeom prst="ellipse">
            <a:avLst/>
          </a:prstGeom>
          <a:solidFill>
            <a:schemeClr val="bg1">
              <a:lumMod val="85000"/>
            </a:schemeClr>
          </a:solidFill>
        </p:spPr>
        <p:style>
          <a:lnRef idx="0">
            <a:schemeClr val="accent1"/>
          </a:lnRef>
          <a:fillRef idx="3">
            <a:schemeClr val="accent1"/>
          </a:fillRef>
          <a:effectRef idx="3">
            <a:schemeClr val="accent1"/>
          </a:effectRef>
          <a:fontRef idx="minor">
            <a:schemeClr val="lt1"/>
          </a:fontRef>
        </p:style>
        <p:txBody>
          <a:bodyPr wrap="none" anchor="ctr"/>
          <a:lstStyle/>
          <a:p>
            <a:pPr algn="ctr"/>
            <a:r>
              <a:rPr lang="en-US" altLang="zh-CN" sz="2000" b="1" dirty="0">
                <a:solidFill>
                  <a:schemeClr val="tx1"/>
                </a:solidFill>
              </a:rPr>
              <a:t>A</a:t>
            </a:r>
          </a:p>
        </p:txBody>
      </p:sp>
      <p:sp>
        <p:nvSpPr>
          <p:cNvPr id="5" name="Text Box 65"/>
          <p:cNvSpPr txBox="1">
            <a:spLocks noChangeArrowheads="1"/>
          </p:cNvSpPr>
          <p:nvPr/>
        </p:nvSpPr>
        <p:spPr bwMode="auto">
          <a:xfrm>
            <a:off x="4168015" y="4214092"/>
            <a:ext cx="140775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onsolas" panose="020B0609020204030204" pitchFamily="49" charset="0"/>
                <a:ea typeface="微软雅黑" panose="020B0503020204020204" pitchFamily="34" charset="-122"/>
              </a:defRPr>
            </a:lvl1pPr>
            <a:lvl2pPr marL="742950" indent="-285750">
              <a:defRPr>
                <a:solidFill>
                  <a:schemeClr val="tx1"/>
                </a:solidFill>
                <a:latin typeface="Consolas" panose="020B0609020204030204" pitchFamily="49" charset="0"/>
                <a:ea typeface="微软雅黑" panose="020B0503020204020204" pitchFamily="34" charset="-122"/>
              </a:defRPr>
            </a:lvl2pPr>
            <a:lvl3pPr marL="1143000" indent="-228600">
              <a:defRPr>
                <a:solidFill>
                  <a:schemeClr val="tx1"/>
                </a:solidFill>
                <a:latin typeface="Consolas" panose="020B0609020204030204" pitchFamily="49" charset="0"/>
                <a:ea typeface="微软雅黑" panose="020B0503020204020204" pitchFamily="34" charset="-122"/>
              </a:defRPr>
            </a:lvl3pPr>
            <a:lvl4pPr marL="1600200" indent="-228600">
              <a:defRPr>
                <a:solidFill>
                  <a:schemeClr val="tx1"/>
                </a:solidFill>
                <a:latin typeface="Consolas" panose="020B0609020204030204" pitchFamily="49" charset="0"/>
                <a:ea typeface="微软雅黑" panose="020B0503020204020204" pitchFamily="34" charset="-122"/>
              </a:defRPr>
            </a:lvl4pPr>
            <a:lvl5pPr marL="2057400" indent="-228600">
              <a:defRPr>
                <a:solidFill>
                  <a:schemeClr val="tx1"/>
                </a:solidFill>
                <a:latin typeface="Consolas" panose="020B0609020204030204" pitchFamily="49" charset="0"/>
                <a:ea typeface="微软雅黑" panose="020B0503020204020204" pitchFamily="34" charset="-122"/>
              </a:defRPr>
            </a:lvl5pPr>
            <a:lvl6pPr marL="25146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6pPr>
            <a:lvl7pPr marL="29718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7pPr>
            <a:lvl8pPr marL="34290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8pPr>
            <a:lvl9pPr marL="38862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9pPr>
          </a:lstStyle>
          <a:p>
            <a:r>
              <a:rPr lang="en-US" altLang="zh-CN" sz="2000" b="1" dirty="0">
                <a:solidFill>
                  <a:srgbClr val="0000FF"/>
                </a:solidFill>
              </a:rPr>
              <a:t>C</a:t>
            </a:r>
            <a:r>
              <a:rPr lang="en-US" altLang="zh-CN" sz="2000" b="1" baseline="-25000" dirty="0">
                <a:solidFill>
                  <a:srgbClr val="0000FF"/>
                </a:solidFill>
              </a:rPr>
              <a:t>r</a:t>
            </a:r>
            <a:r>
              <a:rPr lang="en-US" altLang="zh-CN" sz="2000" b="1" dirty="0">
                <a:solidFill>
                  <a:srgbClr val="0000FF"/>
                </a:solidFill>
              </a:rPr>
              <a:t>=20,V=0</a:t>
            </a:r>
          </a:p>
        </p:txBody>
      </p:sp>
      <p:sp>
        <p:nvSpPr>
          <p:cNvPr id="6" name="Oval 64"/>
          <p:cNvSpPr>
            <a:spLocks noChangeArrowheads="1"/>
          </p:cNvSpPr>
          <p:nvPr/>
        </p:nvSpPr>
        <p:spPr bwMode="auto">
          <a:xfrm>
            <a:off x="2728162" y="4849291"/>
            <a:ext cx="486965" cy="649288"/>
          </a:xfrm>
          <a:prstGeom prst="ellipse">
            <a:avLst/>
          </a:prstGeom>
          <a:solidFill>
            <a:srgbClr val="0070C0"/>
          </a:solidFill>
        </p:spPr>
        <p:style>
          <a:lnRef idx="0">
            <a:schemeClr val="accent1"/>
          </a:lnRef>
          <a:fillRef idx="3">
            <a:schemeClr val="accent1"/>
          </a:fillRef>
          <a:effectRef idx="3">
            <a:schemeClr val="accent1"/>
          </a:effectRef>
          <a:fontRef idx="minor">
            <a:schemeClr val="lt1"/>
          </a:fontRef>
        </p:style>
        <p:txBody>
          <a:bodyPr wrap="none" anchor="ctr"/>
          <a:lstStyle/>
          <a:p>
            <a:pPr algn="ctr" fontAlgn="auto">
              <a:spcBef>
                <a:spcPts val="0"/>
              </a:spcBef>
              <a:spcAft>
                <a:spcPts val="0"/>
              </a:spcAft>
              <a:defRPr/>
            </a:pPr>
            <a:r>
              <a:rPr lang="en-US" altLang="zh-CN" sz="2000" b="1" dirty="0"/>
              <a:t>B</a:t>
            </a:r>
          </a:p>
        </p:txBody>
      </p:sp>
      <p:sp>
        <p:nvSpPr>
          <p:cNvPr id="7" name="Text Box 66"/>
          <p:cNvSpPr txBox="1">
            <a:spLocks noChangeArrowheads="1"/>
          </p:cNvSpPr>
          <p:nvPr/>
        </p:nvSpPr>
        <p:spPr bwMode="auto">
          <a:xfrm>
            <a:off x="1084763" y="4753949"/>
            <a:ext cx="154882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onsolas" panose="020B0609020204030204" pitchFamily="49" charset="0"/>
                <a:ea typeface="微软雅黑" panose="020B0503020204020204" pitchFamily="34" charset="-122"/>
              </a:defRPr>
            </a:lvl1pPr>
            <a:lvl2pPr marL="742950" indent="-285750">
              <a:defRPr>
                <a:solidFill>
                  <a:schemeClr val="tx1"/>
                </a:solidFill>
                <a:latin typeface="Consolas" panose="020B0609020204030204" pitchFamily="49" charset="0"/>
                <a:ea typeface="微软雅黑" panose="020B0503020204020204" pitchFamily="34" charset="-122"/>
              </a:defRPr>
            </a:lvl2pPr>
            <a:lvl3pPr marL="1143000" indent="-228600">
              <a:defRPr>
                <a:solidFill>
                  <a:schemeClr val="tx1"/>
                </a:solidFill>
                <a:latin typeface="Consolas" panose="020B0609020204030204" pitchFamily="49" charset="0"/>
                <a:ea typeface="微软雅黑" panose="020B0503020204020204" pitchFamily="34" charset="-122"/>
              </a:defRPr>
            </a:lvl3pPr>
            <a:lvl4pPr marL="1600200" indent="-228600">
              <a:defRPr>
                <a:solidFill>
                  <a:schemeClr val="tx1"/>
                </a:solidFill>
                <a:latin typeface="Consolas" panose="020B0609020204030204" pitchFamily="49" charset="0"/>
                <a:ea typeface="微软雅黑" panose="020B0503020204020204" pitchFamily="34" charset="-122"/>
              </a:defRPr>
            </a:lvl4pPr>
            <a:lvl5pPr marL="2057400" indent="-228600">
              <a:defRPr>
                <a:solidFill>
                  <a:schemeClr val="tx1"/>
                </a:solidFill>
                <a:latin typeface="Consolas" panose="020B0609020204030204" pitchFamily="49" charset="0"/>
                <a:ea typeface="微软雅黑" panose="020B0503020204020204" pitchFamily="34" charset="-122"/>
              </a:defRPr>
            </a:lvl5pPr>
            <a:lvl6pPr marL="25146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6pPr>
            <a:lvl7pPr marL="29718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7pPr>
            <a:lvl8pPr marL="34290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8pPr>
            <a:lvl9pPr marL="38862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9pPr>
          </a:lstStyle>
          <a:p>
            <a:r>
              <a:rPr lang="en-US" altLang="zh-CN" sz="2000" b="1" dirty="0">
                <a:solidFill>
                  <a:srgbClr val="0000FF"/>
                </a:solidFill>
              </a:rPr>
              <a:t>C</a:t>
            </a:r>
            <a:r>
              <a:rPr lang="en-US" altLang="zh-CN" sz="2000" b="1" baseline="-25000" dirty="0">
                <a:solidFill>
                  <a:srgbClr val="0000FF"/>
                </a:solidFill>
              </a:rPr>
              <a:t>r</a:t>
            </a:r>
            <a:r>
              <a:rPr lang="en-US" altLang="zh-CN" sz="2000" b="1" dirty="0">
                <a:solidFill>
                  <a:srgbClr val="0000FF"/>
                </a:solidFill>
              </a:rPr>
              <a:t>=10,V=20</a:t>
            </a:r>
          </a:p>
        </p:txBody>
      </p:sp>
      <p:sp>
        <p:nvSpPr>
          <p:cNvPr id="8" name="Oval 67"/>
          <p:cNvSpPr>
            <a:spLocks noChangeArrowheads="1"/>
          </p:cNvSpPr>
          <p:nvPr/>
        </p:nvSpPr>
        <p:spPr bwMode="auto">
          <a:xfrm>
            <a:off x="6718824" y="4812548"/>
            <a:ext cx="486965" cy="649287"/>
          </a:xfrm>
          <a:prstGeom prst="ellipse">
            <a:avLst/>
          </a:prstGeom>
          <a:solidFill>
            <a:srgbClr val="0070C0"/>
          </a:solidFill>
        </p:spPr>
        <p:style>
          <a:lnRef idx="0">
            <a:schemeClr val="accent1"/>
          </a:lnRef>
          <a:fillRef idx="3">
            <a:schemeClr val="accent1"/>
          </a:fillRef>
          <a:effectRef idx="3">
            <a:schemeClr val="accent1"/>
          </a:effectRef>
          <a:fontRef idx="minor">
            <a:schemeClr val="lt1"/>
          </a:fontRef>
        </p:style>
        <p:txBody>
          <a:bodyPr wrap="none" anchor="ctr"/>
          <a:lstStyle/>
          <a:p>
            <a:pPr algn="ctr" fontAlgn="auto">
              <a:spcBef>
                <a:spcPts val="0"/>
              </a:spcBef>
              <a:spcAft>
                <a:spcPts val="0"/>
              </a:spcAft>
              <a:defRPr/>
            </a:pPr>
            <a:r>
              <a:rPr lang="en-US" altLang="zh-CN" sz="2000" b="1" dirty="0"/>
              <a:t>C</a:t>
            </a:r>
          </a:p>
        </p:txBody>
      </p:sp>
      <p:sp>
        <p:nvSpPr>
          <p:cNvPr id="9" name="Text Box 68"/>
          <p:cNvSpPr txBox="1">
            <a:spLocks noChangeArrowheads="1"/>
          </p:cNvSpPr>
          <p:nvPr/>
        </p:nvSpPr>
        <p:spPr bwMode="auto">
          <a:xfrm>
            <a:off x="6306068" y="4353839"/>
            <a:ext cx="140775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onsolas" panose="020B0609020204030204" pitchFamily="49" charset="0"/>
                <a:ea typeface="微软雅黑" panose="020B0503020204020204" pitchFamily="34" charset="-122"/>
              </a:defRPr>
            </a:lvl1pPr>
            <a:lvl2pPr marL="742950" indent="-285750">
              <a:defRPr>
                <a:solidFill>
                  <a:schemeClr val="tx1"/>
                </a:solidFill>
                <a:latin typeface="Consolas" panose="020B0609020204030204" pitchFamily="49" charset="0"/>
                <a:ea typeface="微软雅黑" panose="020B0503020204020204" pitchFamily="34" charset="-122"/>
              </a:defRPr>
            </a:lvl2pPr>
            <a:lvl3pPr marL="1143000" indent="-228600">
              <a:defRPr>
                <a:solidFill>
                  <a:schemeClr val="tx1"/>
                </a:solidFill>
                <a:latin typeface="Consolas" panose="020B0609020204030204" pitchFamily="49" charset="0"/>
                <a:ea typeface="微软雅黑" panose="020B0503020204020204" pitchFamily="34" charset="-122"/>
              </a:defRPr>
            </a:lvl3pPr>
            <a:lvl4pPr marL="1600200" indent="-228600">
              <a:defRPr>
                <a:solidFill>
                  <a:schemeClr val="tx1"/>
                </a:solidFill>
                <a:latin typeface="Consolas" panose="020B0609020204030204" pitchFamily="49" charset="0"/>
                <a:ea typeface="微软雅黑" panose="020B0503020204020204" pitchFamily="34" charset="-122"/>
              </a:defRPr>
            </a:lvl4pPr>
            <a:lvl5pPr marL="2057400" indent="-228600">
              <a:defRPr>
                <a:solidFill>
                  <a:schemeClr val="tx1"/>
                </a:solidFill>
                <a:latin typeface="Consolas" panose="020B0609020204030204" pitchFamily="49" charset="0"/>
                <a:ea typeface="微软雅黑" panose="020B0503020204020204" pitchFamily="34" charset="-122"/>
              </a:defRPr>
            </a:lvl5pPr>
            <a:lvl6pPr marL="25146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6pPr>
            <a:lvl7pPr marL="29718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7pPr>
            <a:lvl8pPr marL="34290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8pPr>
            <a:lvl9pPr marL="38862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9pPr>
          </a:lstStyle>
          <a:p>
            <a:r>
              <a:rPr lang="en-US" altLang="zh-CN" sz="2000" b="1" dirty="0">
                <a:solidFill>
                  <a:srgbClr val="0000FF"/>
                </a:solidFill>
              </a:rPr>
              <a:t>C</a:t>
            </a:r>
            <a:r>
              <a:rPr lang="en-US" altLang="zh-CN" sz="2000" b="1" baseline="-25000" dirty="0">
                <a:solidFill>
                  <a:srgbClr val="0000FF"/>
                </a:solidFill>
              </a:rPr>
              <a:t>r</a:t>
            </a:r>
            <a:r>
              <a:rPr lang="en-US" altLang="zh-CN" sz="2000" b="1" dirty="0">
                <a:solidFill>
                  <a:srgbClr val="0000FF"/>
                </a:solidFill>
              </a:rPr>
              <a:t>=20,V=0</a:t>
            </a:r>
          </a:p>
        </p:txBody>
      </p:sp>
      <p:cxnSp>
        <p:nvCxnSpPr>
          <p:cNvPr id="32" name="直接连接符 74"/>
          <p:cNvCxnSpPr>
            <a:cxnSpLocks noChangeShapeType="1"/>
            <a:endCxn id="6" idx="7"/>
          </p:cNvCxnSpPr>
          <p:nvPr/>
        </p:nvCxnSpPr>
        <p:spPr bwMode="auto">
          <a:xfrm flipH="1">
            <a:off x="3143813" y="3883918"/>
            <a:ext cx="1518454" cy="1060459"/>
          </a:xfrm>
          <a:prstGeom prst="line">
            <a:avLst/>
          </a:prstGeom>
          <a:noFill/>
          <a:ln w="19050" algn="ctr">
            <a:solidFill>
              <a:srgbClr val="0070C0"/>
            </a:solidFill>
            <a:round/>
          </a:ln>
        </p:spPr>
      </p:cxnSp>
      <p:cxnSp>
        <p:nvCxnSpPr>
          <p:cNvPr id="35" name="直接连接符 77"/>
          <p:cNvCxnSpPr>
            <a:cxnSpLocks noChangeShapeType="1"/>
            <a:endCxn id="8" idx="1"/>
          </p:cNvCxnSpPr>
          <p:nvPr/>
        </p:nvCxnSpPr>
        <p:spPr bwMode="auto">
          <a:xfrm>
            <a:off x="5130974" y="3883918"/>
            <a:ext cx="1659164" cy="1023716"/>
          </a:xfrm>
          <a:prstGeom prst="line">
            <a:avLst/>
          </a:prstGeom>
          <a:noFill/>
          <a:ln w="19050" algn="ctr">
            <a:solidFill>
              <a:srgbClr val="0070C0"/>
            </a:solidFill>
            <a:round/>
          </a:ln>
        </p:spPr>
      </p:cxnSp>
      <p:sp>
        <p:nvSpPr>
          <p:cNvPr id="11" name="Oval 100"/>
          <p:cNvSpPr>
            <a:spLocks noChangeArrowheads="1"/>
          </p:cNvSpPr>
          <p:nvPr/>
        </p:nvSpPr>
        <p:spPr bwMode="auto">
          <a:xfrm>
            <a:off x="1790573" y="5786253"/>
            <a:ext cx="486966" cy="649288"/>
          </a:xfrm>
          <a:prstGeom prst="ellipse">
            <a:avLst/>
          </a:prstGeom>
          <a:solidFill>
            <a:srgbClr val="0070C0"/>
          </a:solidFill>
        </p:spPr>
        <p:style>
          <a:lnRef idx="0">
            <a:schemeClr val="accent1"/>
          </a:lnRef>
          <a:fillRef idx="3">
            <a:schemeClr val="accent1"/>
          </a:fillRef>
          <a:effectRef idx="3">
            <a:schemeClr val="accent1"/>
          </a:effectRef>
          <a:fontRef idx="minor">
            <a:schemeClr val="lt1"/>
          </a:fontRef>
        </p:style>
        <p:txBody>
          <a:bodyPr wrap="none" anchor="ctr"/>
          <a:lstStyle/>
          <a:p>
            <a:pPr algn="ctr" fontAlgn="auto">
              <a:spcBef>
                <a:spcPts val="0"/>
              </a:spcBef>
              <a:spcAft>
                <a:spcPts val="0"/>
              </a:spcAft>
              <a:defRPr/>
            </a:pPr>
            <a:r>
              <a:rPr lang="en-US" altLang="zh-CN" sz="2000" b="1" dirty="0"/>
              <a:t>D</a:t>
            </a:r>
          </a:p>
        </p:txBody>
      </p:sp>
      <p:cxnSp>
        <p:nvCxnSpPr>
          <p:cNvPr id="12" name="直接连接符 11"/>
          <p:cNvCxnSpPr>
            <a:cxnSpLocks noChangeShapeType="1"/>
          </p:cNvCxnSpPr>
          <p:nvPr/>
        </p:nvCxnSpPr>
        <p:spPr bwMode="auto">
          <a:xfrm flipH="1">
            <a:off x="2192019" y="5339088"/>
            <a:ext cx="618648" cy="524608"/>
          </a:xfrm>
          <a:prstGeom prst="line">
            <a:avLst/>
          </a:prstGeom>
          <a:noFill/>
          <a:ln w="19050" algn="ctr">
            <a:solidFill>
              <a:srgbClr val="0070C0"/>
            </a:solidFill>
            <a:round/>
          </a:ln>
        </p:spPr>
      </p:cxnSp>
      <p:sp>
        <p:nvSpPr>
          <p:cNvPr id="13" name="Oval 100"/>
          <p:cNvSpPr>
            <a:spLocks noChangeArrowheads="1"/>
          </p:cNvSpPr>
          <p:nvPr/>
        </p:nvSpPr>
        <p:spPr bwMode="auto">
          <a:xfrm>
            <a:off x="3709230" y="5786253"/>
            <a:ext cx="486966" cy="649288"/>
          </a:xfrm>
          <a:prstGeom prst="ellipse">
            <a:avLst/>
          </a:prstGeom>
          <a:solidFill>
            <a:srgbClr val="0070C0"/>
          </a:solidFill>
        </p:spPr>
        <p:style>
          <a:lnRef idx="0">
            <a:schemeClr val="accent1"/>
          </a:lnRef>
          <a:fillRef idx="3">
            <a:schemeClr val="accent1"/>
          </a:fillRef>
          <a:effectRef idx="3">
            <a:schemeClr val="accent1"/>
          </a:effectRef>
          <a:fontRef idx="minor">
            <a:schemeClr val="lt1"/>
          </a:fontRef>
        </p:style>
        <p:txBody>
          <a:bodyPr wrap="none" anchor="ctr"/>
          <a:lstStyle/>
          <a:p>
            <a:pPr algn="ctr" fontAlgn="auto">
              <a:spcBef>
                <a:spcPts val="0"/>
              </a:spcBef>
              <a:spcAft>
                <a:spcPts val="0"/>
              </a:spcAft>
              <a:defRPr/>
            </a:pPr>
            <a:r>
              <a:rPr lang="en-US" altLang="zh-CN" sz="2000" b="1" dirty="0"/>
              <a:t>E</a:t>
            </a:r>
          </a:p>
        </p:txBody>
      </p:sp>
      <p:cxnSp>
        <p:nvCxnSpPr>
          <p:cNvPr id="14" name="直接连接符 13"/>
          <p:cNvCxnSpPr>
            <a:cxnSpLocks noChangeShapeType="1"/>
          </p:cNvCxnSpPr>
          <p:nvPr/>
        </p:nvCxnSpPr>
        <p:spPr bwMode="auto">
          <a:xfrm>
            <a:off x="3186758" y="5365339"/>
            <a:ext cx="601414" cy="498357"/>
          </a:xfrm>
          <a:prstGeom prst="line">
            <a:avLst/>
          </a:prstGeom>
          <a:noFill/>
          <a:ln w="19050" algn="ctr">
            <a:solidFill>
              <a:srgbClr val="0070C0"/>
            </a:solidFill>
            <a:round/>
          </a:ln>
        </p:spPr>
      </p:cxnSp>
      <p:sp>
        <p:nvSpPr>
          <p:cNvPr id="15" name="Text Box 74"/>
          <p:cNvSpPr txBox="1">
            <a:spLocks noChangeArrowheads="1"/>
          </p:cNvSpPr>
          <p:nvPr/>
        </p:nvSpPr>
        <p:spPr bwMode="auto">
          <a:xfrm>
            <a:off x="522460" y="5504088"/>
            <a:ext cx="1669557"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onsolas" panose="020B0609020204030204" pitchFamily="49" charset="0"/>
                <a:ea typeface="微软雅黑" panose="020B0503020204020204" pitchFamily="34" charset="-122"/>
              </a:defRPr>
            </a:lvl1pPr>
            <a:lvl2pPr marL="742950" indent="-285750">
              <a:defRPr>
                <a:solidFill>
                  <a:schemeClr val="tx1"/>
                </a:solidFill>
                <a:latin typeface="Consolas" panose="020B0609020204030204" pitchFamily="49" charset="0"/>
                <a:ea typeface="微软雅黑" panose="020B0503020204020204" pitchFamily="34" charset="-122"/>
              </a:defRPr>
            </a:lvl2pPr>
            <a:lvl3pPr marL="1143000" indent="-228600">
              <a:defRPr>
                <a:solidFill>
                  <a:schemeClr val="tx1"/>
                </a:solidFill>
                <a:latin typeface="Consolas" panose="020B0609020204030204" pitchFamily="49" charset="0"/>
                <a:ea typeface="微软雅黑" panose="020B0503020204020204" pitchFamily="34" charset="-122"/>
              </a:defRPr>
            </a:lvl3pPr>
            <a:lvl4pPr marL="1600200" indent="-228600">
              <a:defRPr>
                <a:solidFill>
                  <a:schemeClr val="tx1"/>
                </a:solidFill>
                <a:latin typeface="Consolas" panose="020B0609020204030204" pitchFamily="49" charset="0"/>
                <a:ea typeface="微软雅黑" panose="020B0503020204020204" pitchFamily="34" charset="-122"/>
              </a:defRPr>
            </a:lvl4pPr>
            <a:lvl5pPr marL="2057400" indent="-228600">
              <a:defRPr>
                <a:solidFill>
                  <a:schemeClr val="tx1"/>
                </a:solidFill>
                <a:latin typeface="Consolas" panose="020B0609020204030204" pitchFamily="49" charset="0"/>
                <a:ea typeface="微软雅黑" panose="020B0503020204020204" pitchFamily="34" charset="-122"/>
              </a:defRPr>
            </a:lvl5pPr>
            <a:lvl6pPr marL="25146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6pPr>
            <a:lvl7pPr marL="29718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7pPr>
            <a:lvl8pPr marL="34290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8pPr>
            <a:lvl9pPr marL="38862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9pPr>
          </a:lstStyle>
          <a:p>
            <a:r>
              <a:rPr lang="en-US" altLang="zh-CN" sz="2000" b="1" dirty="0">
                <a:solidFill>
                  <a:srgbClr val="0000FF"/>
                </a:solidFill>
              </a:rPr>
              <a:t>C</a:t>
            </a:r>
            <a:r>
              <a:rPr lang="en-US" altLang="zh-CN" sz="2000" b="1" baseline="-25000" dirty="0">
                <a:solidFill>
                  <a:srgbClr val="0000FF"/>
                </a:solidFill>
              </a:rPr>
              <a:t>r</a:t>
            </a:r>
            <a:r>
              <a:rPr lang="en-US" altLang="zh-CN" sz="2000" b="1" dirty="0">
                <a:solidFill>
                  <a:srgbClr val="0000FF"/>
                </a:solidFill>
              </a:rPr>
              <a:t>=5,V=35</a:t>
            </a:r>
          </a:p>
        </p:txBody>
      </p:sp>
      <p:sp>
        <p:nvSpPr>
          <p:cNvPr id="16" name="Text Box 74"/>
          <p:cNvSpPr txBox="1">
            <a:spLocks noChangeArrowheads="1"/>
          </p:cNvSpPr>
          <p:nvPr/>
        </p:nvSpPr>
        <p:spPr bwMode="auto">
          <a:xfrm>
            <a:off x="3603061" y="5399754"/>
            <a:ext cx="156561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onsolas" panose="020B0609020204030204" pitchFamily="49" charset="0"/>
                <a:ea typeface="微软雅黑" panose="020B0503020204020204" pitchFamily="34" charset="-122"/>
              </a:defRPr>
            </a:lvl1pPr>
            <a:lvl2pPr marL="742950" indent="-285750">
              <a:defRPr>
                <a:solidFill>
                  <a:schemeClr val="tx1"/>
                </a:solidFill>
                <a:latin typeface="Consolas" panose="020B0609020204030204" pitchFamily="49" charset="0"/>
                <a:ea typeface="微软雅黑" panose="020B0503020204020204" pitchFamily="34" charset="-122"/>
              </a:defRPr>
            </a:lvl2pPr>
            <a:lvl3pPr marL="1143000" indent="-228600">
              <a:defRPr>
                <a:solidFill>
                  <a:schemeClr val="tx1"/>
                </a:solidFill>
                <a:latin typeface="Consolas" panose="020B0609020204030204" pitchFamily="49" charset="0"/>
                <a:ea typeface="微软雅黑" panose="020B0503020204020204" pitchFamily="34" charset="-122"/>
              </a:defRPr>
            </a:lvl3pPr>
            <a:lvl4pPr marL="1600200" indent="-228600">
              <a:defRPr>
                <a:solidFill>
                  <a:schemeClr val="tx1"/>
                </a:solidFill>
                <a:latin typeface="Consolas" panose="020B0609020204030204" pitchFamily="49" charset="0"/>
                <a:ea typeface="微软雅黑" panose="020B0503020204020204" pitchFamily="34" charset="-122"/>
              </a:defRPr>
            </a:lvl4pPr>
            <a:lvl5pPr marL="2057400" indent="-228600">
              <a:defRPr>
                <a:solidFill>
                  <a:schemeClr val="tx1"/>
                </a:solidFill>
                <a:latin typeface="Consolas" panose="020B0609020204030204" pitchFamily="49" charset="0"/>
                <a:ea typeface="微软雅黑" panose="020B0503020204020204" pitchFamily="34" charset="-122"/>
              </a:defRPr>
            </a:lvl5pPr>
            <a:lvl6pPr marL="25146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6pPr>
            <a:lvl7pPr marL="29718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7pPr>
            <a:lvl8pPr marL="34290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8pPr>
            <a:lvl9pPr marL="38862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9pPr>
          </a:lstStyle>
          <a:p>
            <a:r>
              <a:rPr lang="en-US" altLang="zh-CN" sz="2000" b="1" dirty="0">
                <a:solidFill>
                  <a:srgbClr val="0000FF"/>
                </a:solidFill>
              </a:rPr>
              <a:t>C</a:t>
            </a:r>
            <a:r>
              <a:rPr lang="en-US" altLang="zh-CN" sz="2000" b="1" baseline="-25000" dirty="0">
                <a:solidFill>
                  <a:srgbClr val="0000FF"/>
                </a:solidFill>
              </a:rPr>
              <a:t>r</a:t>
            </a:r>
            <a:r>
              <a:rPr lang="en-US" altLang="zh-CN" sz="2000" b="1" dirty="0">
                <a:solidFill>
                  <a:srgbClr val="0000FF"/>
                </a:solidFill>
              </a:rPr>
              <a:t>=10,V=20</a:t>
            </a:r>
          </a:p>
        </p:txBody>
      </p:sp>
      <p:sp>
        <p:nvSpPr>
          <p:cNvPr id="2" name="内容占位符 2">
            <a:extLst>
              <a:ext uri="{FF2B5EF4-FFF2-40B4-BE49-F238E27FC236}">
                <a16:creationId xmlns:a16="http://schemas.microsoft.com/office/drawing/2014/main" id="{2A10FE5C-06CD-D79F-3A55-49EA4A8D291C}"/>
              </a:ext>
            </a:extLst>
          </p:cNvPr>
          <p:cNvSpPr>
            <a:spLocks noGrp="1"/>
          </p:cNvSpPr>
          <p:nvPr>
            <p:ph idx="1"/>
          </p:nvPr>
        </p:nvSpPr>
        <p:spPr>
          <a:xfrm>
            <a:off x="457200" y="981217"/>
            <a:ext cx="8229600" cy="4525963"/>
          </a:xfrm>
        </p:spPr>
        <p:txBody>
          <a:bodyPr/>
          <a:lstStyle/>
          <a:p>
            <a:pPr marL="0" indent="0">
              <a:buNone/>
            </a:pPr>
            <a:r>
              <a:rPr lang="en-US" altLang="zh-CN" dirty="0"/>
              <a:t>3</a:t>
            </a:r>
            <a:r>
              <a:rPr lang="zh-CN" altLang="en-US" dirty="0"/>
              <a:t>）按 </a:t>
            </a:r>
            <a:r>
              <a:rPr lang="en-US" altLang="zh-CN" dirty="0"/>
              <a:t>FIFO </a:t>
            </a:r>
            <a:r>
              <a:rPr lang="zh-CN" altLang="en-US" dirty="0"/>
              <a:t>原则，下一扩展结点为 </a:t>
            </a:r>
            <a:r>
              <a:rPr lang="en-US" altLang="zh-CN" dirty="0"/>
              <a:t>B</a:t>
            </a:r>
            <a:r>
              <a:rPr lang="zh-CN" altLang="en-US" dirty="0"/>
              <a:t>，</a:t>
            </a:r>
            <a:r>
              <a:rPr lang="en-US" altLang="zh-CN" dirty="0"/>
              <a:t>B </a:t>
            </a:r>
            <a:r>
              <a:rPr lang="zh-CN" altLang="en-US" dirty="0"/>
              <a:t>的孩子结点 </a:t>
            </a:r>
            <a:r>
              <a:rPr lang="en-US" altLang="zh-CN" dirty="0"/>
              <a:t>D </a:t>
            </a:r>
            <a:r>
              <a:rPr lang="zh-CN" altLang="en-US" dirty="0"/>
              <a:t>和 </a:t>
            </a:r>
            <a:r>
              <a:rPr lang="en-US" altLang="zh-CN" dirty="0"/>
              <a:t>E </a:t>
            </a:r>
            <a:r>
              <a:rPr lang="zh-CN" altLang="en-US" dirty="0"/>
              <a:t>均为可行结点，将其按从左 到右顺序加入活结点队列，此时 </a:t>
            </a:r>
            <a:r>
              <a:rPr lang="en-US" altLang="zh-CN" dirty="0"/>
              <a:t>B </a:t>
            </a:r>
            <a:r>
              <a:rPr lang="zh-CN" altLang="en-US" dirty="0"/>
              <a:t>已扩展完毕成为死结点，舍弃 </a:t>
            </a:r>
            <a:r>
              <a:rPr lang="en-US" altLang="zh-CN" dirty="0"/>
              <a:t>B</a:t>
            </a:r>
            <a:r>
              <a:rPr lang="zh-CN" altLang="en-US" dirty="0"/>
              <a:t>。</a:t>
            </a:r>
          </a:p>
        </p:txBody>
      </p:sp>
    </p:spTree>
    <p:extLst>
      <p:ext uri="{BB962C8B-B14F-4D97-AF65-F5344CB8AC3E}">
        <p14:creationId xmlns:p14="http://schemas.microsoft.com/office/powerpoint/2010/main" val="3176303024"/>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docProps/app.xml><?xml version="1.0" encoding="utf-8"?>
<Properties xmlns="http://schemas.openxmlformats.org/officeDocument/2006/extended-properties" xmlns:vt="http://schemas.openxmlformats.org/officeDocument/2006/docPropsVTypes">
  <Template/>
  <TotalTime>3626</TotalTime>
  <Words>6460</Words>
  <Application>Microsoft Office PowerPoint</Application>
  <PresentationFormat>全屏显示(4:3)</PresentationFormat>
  <Paragraphs>1108</Paragraphs>
  <Slides>59</Slides>
  <Notes>5</Notes>
  <HiddenSlides>0</HiddenSlides>
  <MMClips>0</MMClips>
  <ScaleCrop>false</ScaleCrop>
  <HeadingPairs>
    <vt:vector size="8" baseType="variant">
      <vt:variant>
        <vt:lpstr>已用的字体</vt:lpstr>
      </vt:variant>
      <vt:variant>
        <vt:i4>8</vt:i4>
      </vt:variant>
      <vt:variant>
        <vt:lpstr>主题</vt:lpstr>
      </vt:variant>
      <vt:variant>
        <vt:i4>1</vt:i4>
      </vt:variant>
      <vt:variant>
        <vt:lpstr>嵌入 OLE 服务器</vt:lpstr>
      </vt:variant>
      <vt:variant>
        <vt:i4>1</vt:i4>
      </vt:variant>
      <vt:variant>
        <vt:lpstr>幻灯片标题</vt:lpstr>
      </vt:variant>
      <vt:variant>
        <vt:i4>59</vt:i4>
      </vt:variant>
    </vt:vector>
  </HeadingPairs>
  <TitlesOfParts>
    <vt:vector size="69" baseType="lpstr">
      <vt:lpstr>华文琥珀</vt:lpstr>
      <vt:lpstr>宋体</vt:lpstr>
      <vt:lpstr>微软雅黑</vt:lpstr>
      <vt:lpstr>Arial</vt:lpstr>
      <vt:lpstr>Calibri</vt:lpstr>
      <vt:lpstr>Consolas</vt:lpstr>
      <vt:lpstr>Symbol</vt:lpstr>
      <vt:lpstr>Times New Roman</vt:lpstr>
      <vt:lpstr>Office 主题​​</vt:lpstr>
      <vt:lpstr>Microsoft 公式 3.0</vt:lpstr>
      <vt:lpstr>第7章 分支限界法</vt:lpstr>
      <vt:lpstr>PowerPoint 演示文稿</vt:lpstr>
      <vt:lpstr>PowerPoint 演示文稿</vt:lpstr>
      <vt:lpstr>7.1 分支限界法的基本思想 7.1.1 分支限界法与回溯法的异同</vt:lpstr>
      <vt:lpstr>7.1.2 分支限界法的求解步骤</vt:lpstr>
      <vt:lpstr>7.1.3 常见的两种分支限界法</vt:lpstr>
      <vt:lpstr>例1：0-1背包问题</vt:lpstr>
      <vt:lpstr>（1）队列式分支限界法求解</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（2）优先队列式分支限界法求解</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例2：旅行售货员问题</vt:lpstr>
      <vt:lpstr>（1）队列式分支限界法求解</vt:lpstr>
      <vt:lpstr>PowerPoint 演示文稿</vt:lpstr>
      <vt:lpstr>PowerPoint 演示文稿</vt:lpstr>
      <vt:lpstr>PowerPoint 演示文稿</vt:lpstr>
      <vt:lpstr>PowerPoint 演示文稿</vt:lpstr>
      <vt:lpstr>PowerPoint 演示文稿</vt:lpstr>
      <vt:lpstr>PowerPoint 演示文稿</vt:lpstr>
      <vt:lpstr>（2）优先队列式分支限界法求解</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7.2 单源最短路径问题</vt:lpstr>
      <vt:lpstr>我们用优先队列式分支限界法构造该问题的解空间树，如图所示，其中解空间树中每 一条边上的数字表示由 S 到箭头所指的结点对应的路长。 </vt:lpstr>
      <vt:lpstr>PowerPoint 演示文稿</vt:lpstr>
      <vt:lpstr>2.算法思想</vt:lpstr>
      <vt:lpstr>3.剪枝策略</vt:lpstr>
      <vt:lpstr>PowerPoint 演示文稿</vt:lpstr>
      <vt:lpstr>7.3 装载问题</vt:lpstr>
      <vt:lpstr>1.队列式分支限界法 </vt:lpstr>
      <vt:lpstr>构造最优解：</vt:lpstr>
      <vt:lpstr>3.优先队列式分支限界法 </vt:lpstr>
      <vt:lpstr>PowerPoint 演示文稿</vt:lpstr>
      <vt:lpstr>PowerPoint 演示文稿</vt:lpstr>
      <vt:lpstr>7.4 0-1背包问题</vt:lpstr>
      <vt:lpstr>PowerPoint 演示文稿</vt:lpstr>
      <vt:lpstr>PowerPoint 演示文稿</vt:lpstr>
      <vt:lpstr>PowerPoint 演示文稿</vt:lpstr>
      <vt:lpstr>PowerPoint 演示文稿</vt:lpstr>
    </vt:vector>
  </TitlesOfParts>
  <Company>Computer Science</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算法设计与分析</dc:title>
  <dc:creator>wangxd</dc:creator>
  <cp:lastModifiedBy>晶 赵</cp:lastModifiedBy>
  <cp:revision>293</cp:revision>
  <dcterms:created xsi:type="dcterms:W3CDTF">2003-12-16T08:40:21Z</dcterms:created>
  <dcterms:modified xsi:type="dcterms:W3CDTF">2024-05-13T07:08:59Z</dcterms:modified>
</cp:coreProperties>
</file>