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86"/>
  </p:notesMasterIdLst>
  <p:sldIdLst>
    <p:sldId id="258" r:id="rId2"/>
    <p:sldId id="430" r:id="rId3"/>
    <p:sldId id="431" r:id="rId4"/>
    <p:sldId id="477" r:id="rId5"/>
    <p:sldId id="483" r:id="rId6"/>
    <p:sldId id="484" r:id="rId7"/>
    <p:sldId id="485" r:id="rId8"/>
    <p:sldId id="558" r:id="rId9"/>
    <p:sldId id="480" r:id="rId10"/>
    <p:sldId id="481" r:id="rId11"/>
    <p:sldId id="560" r:id="rId12"/>
    <p:sldId id="561" r:id="rId13"/>
    <p:sldId id="562" r:id="rId14"/>
    <p:sldId id="563" r:id="rId15"/>
    <p:sldId id="486" r:id="rId16"/>
    <p:sldId id="565" r:id="rId17"/>
    <p:sldId id="280" r:id="rId18"/>
    <p:sldId id="335" r:id="rId19"/>
    <p:sldId id="566" r:id="rId20"/>
    <p:sldId id="567" r:id="rId21"/>
    <p:sldId id="318" r:id="rId22"/>
    <p:sldId id="319" r:id="rId23"/>
    <p:sldId id="320" r:id="rId24"/>
    <p:sldId id="568" r:id="rId25"/>
    <p:sldId id="569" r:id="rId26"/>
    <p:sldId id="572"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574" r:id="rId41"/>
    <p:sldId id="291" r:id="rId42"/>
    <p:sldId id="293" r:id="rId43"/>
    <p:sldId id="419" r:id="rId44"/>
    <p:sldId id="427" r:id="rId45"/>
    <p:sldId id="428" r:id="rId46"/>
    <p:sldId id="429" r:id="rId47"/>
    <p:sldId id="575" r:id="rId48"/>
    <p:sldId id="576" r:id="rId49"/>
    <p:sldId id="432" r:id="rId50"/>
    <p:sldId id="433" r:id="rId51"/>
    <p:sldId id="420" r:id="rId52"/>
    <p:sldId id="421" r:id="rId53"/>
    <p:sldId id="294" r:id="rId54"/>
    <p:sldId id="636" r:id="rId55"/>
    <p:sldId id="339" r:id="rId56"/>
    <p:sldId id="378" r:id="rId57"/>
    <p:sldId id="296" r:id="rId58"/>
    <p:sldId id="383" r:id="rId59"/>
    <p:sldId id="341" r:id="rId60"/>
    <p:sldId id="295" r:id="rId61"/>
    <p:sldId id="435" r:id="rId62"/>
    <p:sldId id="436" r:id="rId63"/>
    <p:sldId id="437" r:id="rId64"/>
    <p:sldId id="439" r:id="rId65"/>
    <p:sldId id="438" r:id="rId66"/>
    <p:sldId id="385" r:id="rId67"/>
    <p:sldId id="297" r:id="rId68"/>
    <p:sldId id="343" r:id="rId69"/>
    <p:sldId id="344" r:id="rId70"/>
    <p:sldId id="631" r:id="rId71"/>
    <p:sldId id="633" r:id="rId72"/>
    <p:sldId id="639" r:id="rId73"/>
    <p:sldId id="640" r:id="rId74"/>
    <p:sldId id="641" r:id="rId75"/>
    <p:sldId id="642" r:id="rId76"/>
    <p:sldId id="638" r:id="rId77"/>
    <p:sldId id="637" r:id="rId78"/>
    <p:sldId id="643" r:id="rId79"/>
    <p:sldId id="644" r:id="rId80"/>
    <p:sldId id="646" r:id="rId81"/>
    <p:sldId id="647" r:id="rId82"/>
    <p:sldId id="648" r:id="rId83"/>
    <p:sldId id="649" r:id="rId84"/>
    <p:sldId id="650" r:id="rId8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401"/>
    <a:srgbClr val="83A355"/>
    <a:srgbClr val="3907F1"/>
    <a:srgbClr val="2605A1"/>
    <a:srgbClr val="562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92" autoAdjust="0"/>
    <p:restoredTop sz="76656" autoAdjust="0"/>
  </p:normalViewPr>
  <p:slideViewPr>
    <p:cSldViewPr>
      <p:cViewPr varScale="1">
        <p:scale>
          <a:sx n="73" d="100"/>
          <a:sy n="73" d="100"/>
        </p:scale>
        <p:origin x="1087" y="58"/>
      </p:cViewPr>
      <p:guideLst>
        <p:guide orient="horz" pos="2160"/>
        <p:guide pos="2880"/>
      </p:guideLst>
    </p:cSldViewPr>
  </p:slideViewPr>
  <p:outlineViewPr>
    <p:cViewPr>
      <p:scale>
        <a:sx n="33" d="100"/>
        <a:sy n="33" d="100"/>
      </p:scale>
      <p:origin x="144" y="29538"/>
    </p:cViewPr>
    <p:sldLst>
      <p:sld r:id="rId1" collapse="1"/>
      <p:sld r:id="rId2"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slide" Target="slides/slide5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邹 云开" userId="2c422b7444b8226e" providerId="LiveId" clId="{0B6A5CF1-16CC-44AA-8FEE-4D8B35410122}"/>
    <pc:docChg chg="undo redo custSel addSld delSld modSld sldOrd">
      <pc:chgData name="邹 云开" userId="2c422b7444b8226e" providerId="LiveId" clId="{0B6A5CF1-16CC-44AA-8FEE-4D8B35410122}" dt="2023-05-12T08:53:00.212" v="3202"/>
      <pc:docMkLst>
        <pc:docMk/>
      </pc:docMkLst>
      <pc:sldChg chg="modSp mod modTransition">
        <pc:chgData name="邹 云开" userId="2c422b7444b8226e" providerId="LiveId" clId="{0B6A5CF1-16CC-44AA-8FEE-4D8B35410122}" dt="2023-05-12T07:43:59.226" v="2461"/>
        <pc:sldMkLst>
          <pc:docMk/>
          <pc:sldMk cId="0" sldId="258"/>
        </pc:sldMkLst>
        <pc:spChg chg="mod">
          <ac:chgData name="邹 云开" userId="2c422b7444b8226e" providerId="LiveId" clId="{0B6A5CF1-16CC-44AA-8FEE-4D8B35410122}" dt="2023-05-10T10:06:55.233" v="3"/>
          <ac:spMkLst>
            <pc:docMk/>
            <pc:sldMk cId="0" sldId="258"/>
            <ac:spMk id="9218" creationId="{00000000-0000-0000-0000-000000000000}"/>
          </ac:spMkLst>
        </pc:spChg>
        <pc:spChg chg="mod">
          <ac:chgData name="邹 云开" userId="2c422b7444b8226e" providerId="LiveId" clId="{0B6A5CF1-16CC-44AA-8FEE-4D8B35410122}" dt="2023-05-10T10:08:22.302" v="20" actId="1076"/>
          <ac:spMkLst>
            <pc:docMk/>
            <pc:sldMk cId="0" sldId="258"/>
            <ac:spMk id="9219" creationId="{00000000-0000-0000-0000-000000000000}"/>
          </ac:spMkLst>
        </pc:spChg>
      </pc:sldChg>
      <pc:sldChg chg="add del">
        <pc:chgData name="邹 云开" userId="2c422b7444b8226e" providerId="LiveId" clId="{0B6A5CF1-16CC-44AA-8FEE-4D8B35410122}" dt="2023-05-10T10:44:28.671" v="410"/>
        <pc:sldMkLst>
          <pc:docMk/>
          <pc:sldMk cId="2740901410" sldId="259"/>
        </pc:sldMkLst>
      </pc:sldChg>
      <pc:sldChg chg="add del">
        <pc:chgData name="邹 云开" userId="2c422b7444b8226e" providerId="LiveId" clId="{0B6A5CF1-16CC-44AA-8FEE-4D8B35410122}" dt="2023-05-10T11:47:21.895" v="1116" actId="47"/>
        <pc:sldMkLst>
          <pc:docMk/>
          <pc:sldMk cId="0" sldId="279"/>
        </pc:sldMkLst>
      </pc:sldChg>
      <pc:sldChg chg="delSp modSp add mod modTransition">
        <pc:chgData name="邹 云开" userId="2c422b7444b8226e" providerId="LiveId" clId="{0B6A5CF1-16CC-44AA-8FEE-4D8B35410122}" dt="2023-05-12T07:43:59.226" v="2461"/>
        <pc:sldMkLst>
          <pc:docMk/>
          <pc:sldMk cId="0" sldId="280"/>
        </pc:sldMkLst>
        <pc:spChg chg="del mod">
          <ac:chgData name="邹 云开" userId="2c422b7444b8226e" providerId="LiveId" clId="{0B6A5CF1-16CC-44AA-8FEE-4D8B35410122}" dt="2023-05-10T11:51:22.503" v="1259"/>
          <ac:spMkLst>
            <pc:docMk/>
            <pc:sldMk cId="0" sldId="280"/>
            <ac:spMk id="29699" creationId="{00000000-0000-0000-0000-000000000000}"/>
          </ac:spMkLst>
        </pc:spChg>
        <pc:spChg chg="mod">
          <ac:chgData name="邹 云开" userId="2c422b7444b8226e" providerId="LiveId" clId="{0B6A5CF1-16CC-44AA-8FEE-4D8B35410122}" dt="2023-05-10T11:51:51.526" v="1266" actId="403"/>
          <ac:spMkLst>
            <pc:docMk/>
            <pc:sldMk cId="0" sldId="280"/>
            <ac:spMk id="29700" creationId="{00000000-0000-0000-0000-000000000000}"/>
          </ac:spMkLst>
        </pc:spChg>
        <pc:spChg chg="del mod">
          <ac:chgData name="邹 云开" userId="2c422b7444b8226e" providerId="LiveId" clId="{0B6A5CF1-16CC-44AA-8FEE-4D8B35410122}" dt="2023-05-10T11:51:45.445" v="1264" actId="478"/>
          <ac:spMkLst>
            <pc:docMk/>
            <pc:sldMk cId="0" sldId="280"/>
            <ac:spMk id="31746" creationId="{00000000-0000-0000-0000-000000000000}"/>
          </ac:spMkLst>
        </pc:spChg>
        <pc:spChg chg="mod">
          <ac:chgData name="邹 云开" userId="2c422b7444b8226e" providerId="LiveId" clId="{0B6A5CF1-16CC-44AA-8FEE-4D8B35410122}" dt="2023-05-10T11:52:06.124" v="1267" actId="1076"/>
          <ac:spMkLst>
            <pc:docMk/>
            <pc:sldMk cId="0" sldId="280"/>
            <ac:spMk id="31749" creationId="{00000000-0000-0000-0000-000000000000}"/>
          </ac:spMkLst>
        </pc:spChg>
      </pc:sldChg>
      <pc:sldChg chg="addSp delSp modSp add mod modTransition">
        <pc:chgData name="邹 云开" userId="2c422b7444b8226e" providerId="LiveId" clId="{0B6A5CF1-16CC-44AA-8FEE-4D8B35410122}" dt="2023-05-12T07:43:59.226" v="2461"/>
        <pc:sldMkLst>
          <pc:docMk/>
          <pc:sldMk cId="0" sldId="291"/>
        </pc:sldMkLst>
        <pc:spChg chg="add mod">
          <ac:chgData name="邹 云开" userId="2c422b7444b8226e" providerId="LiveId" clId="{0B6A5CF1-16CC-44AA-8FEE-4D8B35410122}" dt="2023-05-12T06:54:44.261" v="2342" actId="207"/>
          <ac:spMkLst>
            <pc:docMk/>
            <pc:sldMk cId="0" sldId="291"/>
            <ac:spMk id="7" creationId="{6DC0C412-C635-462D-810C-47327C379D83}"/>
          </ac:spMkLst>
        </pc:spChg>
        <pc:spChg chg="del">
          <ac:chgData name="邹 云开" userId="2c422b7444b8226e" providerId="LiveId" clId="{0B6A5CF1-16CC-44AA-8FEE-4D8B35410122}" dt="2023-05-12T06:51:43.432" v="2275" actId="478"/>
          <ac:spMkLst>
            <pc:docMk/>
            <pc:sldMk cId="0" sldId="291"/>
            <ac:spMk id="43010" creationId="{00000000-0000-0000-0000-000000000000}"/>
          </ac:spMkLst>
        </pc:spChg>
        <pc:spChg chg="mod">
          <ac:chgData name="邹 云开" userId="2c422b7444b8226e" providerId="LiveId" clId="{0B6A5CF1-16CC-44AA-8FEE-4D8B35410122}" dt="2023-05-12T06:53:00.986" v="2306" actId="1076"/>
          <ac:spMkLst>
            <pc:docMk/>
            <pc:sldMk cId="0" sldId="291"/>
            <ac:spMk id="58371" creationId="{00000000-0000-0000-0000-000000000000}"/>
          </ac:spMkLst>
        </pc:spChg>
        <pc:spChg chg="mod">
          <ac:chgData name="邹 云开" userId="2c422b7444b8226e" providerId="LiveId" clId="{0B6A5CF1-16CC-44AA-8FEE-4D8B35410122}" dt="2023-05-12T06:54:07.811" v="2334" actId="255"/>
          <ac:spMkLst>
            <pc:docMk/>
            <pc:sldMk cId="0" sldId="291"/>
            <ac:spMk id="58372" creationId="{00000000-0000-0000-0000-000000000000}"/>
          </ac:spMkLst>
        </pc:spChg>
        <pc:spChg chg="mod">
          <ac:chgData name="邹 云开" userId="2c422b7444b8226e" providerId="LiveId" clId="{0B6A5CF1-16CC-44AA-8FEE-4D8B35410122}" dt="2023-05-12T06:51:51.340" v="2276" actId="1076"/>
          <ac:spMkLst>
            <pc:docMk/>
            <pc:sldMk cId="0" sldId="291"/>
            <ac:spMk id="58373" creationId="{00000000-0000-0000-0000-000000000000}"/>
          </ac:spMkLst>
        </pc:spChg>
      </pc:sldChg>
      <pc:sldChg chg="modSp add mod modTransition modNotesTx">
        <pc:chgData name="邹 云开" userId="2c422b7444b8226e" providerId="LiveId" clId="{0B6A5CF1-16CC-44AA-8FEE-4D8B35410122}" dt="2023-05-12T07:43:59.226" v="2461"/>
        <pc:sldMkLst>
          <pc:docMk/>
          <pc:sldMk cId="0" sldId="293"/>
        </pc:sldMkLst>
        <pc:spChg chg="mod">
          <ac:chgData name="邹 云开" userId="2c422b7444b8226e" providerId="LiveId" clId="{0B6A5CF1-16CC-44AA-8FEE-4D8B35410122}" dt="2023-05-12T06:55:44.009" v="2349" actId="20577"/>
          <ac:spMkLst>
            <pc:docMk/>
            <pc:sldMk cId="0" sldId="293"/>
            <ac:spMk id="59395" creationId="{00000000-0000-0000-0000-000000000000}"/>
          </ac:spMkLst>
        </pc:spChg>
        <pc:spChg chg="mod">
          <ac:chgData name="邹 云开" userId="2c422b7444b8226e" providerId="LiveId" clId="{0B6A5CF1-16CC-44AA-8FEE-4D8B35410122}" dt="2023-05-12T06:55:49.192" v="2350" actId="1076"/>
          <ac:spMkLst>
            <pc:docMk/>
            <pc:sldMk cId="0" sldId="293"/>
            <ac:spMk id="59422" creationId="{00000000-0000-0000-0000-000000000000}"/>
          </ac:spMkLst>
        </pc:spChg>
        <pc:spChg chg="mod">
          <ac:chgData name="邹 云开" userId="2c422b7444b8226e" providerId="LiveId" clId="{0B6A5CF1-16CC-44AA-8FEE-4D8B35410122}" dt="2023-05-12T06:55:49.192" v="2350" actId="1076"/>
          <ac:spMkLst>
            <pc:docMk/>
            <pc:sldMk cId="0" sldId="293"/>
            <ac:spMk id="59423" creationId="{00000000-0000-0000-0000-000000000000}"/>
          </ac:spMkLst>
        </pc:spChg>
        <pc:grpChg chg="mod">
          <ac:chgData name="邹 云开" userId="2c422b7444b8226e" providerId="LiveId" clId="{0B6A5CF1-16CC-44AA-8FEE-4D8B35410122}" dt="2023-05-12T06:55:49.192" v="2350" actId="1076"/>
          <ac:grpSpMkLst>
            <pc:docMk/>
            <pc:sldMk cId="0" sldId="293"/>
            <ac:grpSpMk id="46086" creationId="{00000000-0000-0000-0000-000000000000}"/>
          </ac:grpSpMkLst>
        </pc:grpChg>
      </pc:sldChg>
      <pc:sldChg chg="modSp add mod modTransition">
        <pc:chgData name="邹 云开" userId="2c422b7444b8226e" providerId="LiveId" clId="{0B6A5CF1-16CC-44AA-8FEE-4D8B35410122}" dt="2023-05-12T07:43:59.226" v="2461"/>
        <pc:sldMkLst>
          <pc:docMk/>
          <pc:sldMk cId="0" sldId="294"/>
        </pc:sldMkLst>
        <pc:spChg chg="mod">
          <ac:chgData name="邹 云开" userId="2c422b7444b8226e" providerId="LiveId" clId="{0B6A5CF1-16CC-44AA-8FEE-4D8B35410122}" dt="2023-05-12T07:42:20.831" v="2459" actId="1076"/>
          <ac:spMkLst>
            <pc:docMk/>
            <pc:sldMk cId="0" sldId="294"/>
            <ac:spMk id="3" creationId="{00000000-0000-0000-0000-000000000000}"/>
          </ac:spMkLst>
        </pc:spChg>
      </pc:sldChg>
      <pc:sldChg chg="add del">
        <pc:chgData name="邹 云开" userId="2c422b7444b8226e" providerId="LiveId" clId="{0B6A5CF1-16CC-44AA-8FEE-4D8B35410122}" dt="2023-05-12T07:57:12.229" v="2609" actId="2696"/>
        <pc:sldMkLst>
          <pc:docMk/>
          <pc:sldMk cId="2667233735" sldId="295"/>
        </pc:sldMkLst>
        <pc:spChg chg="mod">
          <ac:chgData name="邹 云开" userId="2c422b7444b8226e" providerId="LiveId" clId="{0B6A5CF1-16CC-44AA-8FEE-4D8B35410122}" dt="2023-05-12T08:20:06.527" v="2616" actId="403"/>
          <ac:spMkLst>
            <pc:docMk/>
            <pc:sldMk cId="2667233735" sldId="295"/>
            <ac:spMk id="69636" creationId="{00000000-0000-0000-0000-000000000000}"/>
          </ac:spMkLst>
        </pc:spChg>
      </pc:sldChg>
      <pc:sldChg chg="modSp add mod">
        <pc:chgData name="邹 云开" userId="2c422b7444b8226e" providerId="LiveId" clId="{0B6A5CF1-16CC-44AA-8FEE-4D8B35410122}" dt="2023-05-12T07:52:37.355" v="2535" actId="113"/>
        <pc:sldMkLst>
          <pc:docMk/>
          <pc:sldMk cId="0" sldId="296"/>
        </pc:sldMkLst>
        <pc:spChg chg="mod">
          <ac:chgData name="邹 云开" userId="2c422b7444b8226e" providerId="LiveId" clId="{0B6A5CF1-16CC-44AA-8FEE-4D8B35410122}" dt="2023-05-12T07:51:24.304" v="2527" actId="14100"/>
          <ac:spMkLst>
            <pc:docMk/>
            <pc:sldMk cId="0" sldId="296"/>
            <ac:spMk id="3" creationId="{00000000-0000-0000-0000-000000000000}"/>
          </ac:spMkLst>
        </pc:spChg>
        <pc:spChg chg="mod">
          <ac:chgData name="邹 云开" userId="2c422b7444b8226e" providerId="LiveId" clId="{0B6A5CF1-16CC-44AA-8FEE-4D8B35410122}" dt="2023-05-12T07:51:41.094" v="2533" actId="14100"/>
          <ac:spMkLst>
            <pc:docMk/>
            <pc:sldMk cId="0" sldId="296"/>
            <ac:spMk id="6" creationId="{00000000-0000-0000-0000-000000000000}"/>
          </ac:spMkLst>
        </pc:spChg>
        <pc:spChg chg="mod">
          <ac:chgData name="邹 云开" userId="2c422b7444b8226e" providerId="LiveId" clId="{0B6A5CF1-16CC-44AA-8FEE-4D8B35410122}" dt="2023-05-12T07:50:57.258" v="2520" actId="20577"/>
          <ac:spMkLst>
            <pc:docMk/>
            <pc:sldMk cId="0" sldId="296"/>
            <ac:spMk id="7" creationId="{00000000-0000-0000-0000-000000000000}"/>
          </ac:spMkLst>
        </pc:spChg>
        <pc:spChg chg="mod">
          <ac:chgData name="邹 云开" userId="2c422b7444b8226e" providerId="LiveId" clId="{0B6A5CF1-16CC-44AA-8FEE-4D8B35410122}" dt="2023-05-12T07:52:37.355" v="2535" actId="113"/>
          <ac:spMkLst>
            <pc:docMk/>
            <pc:sldMk cId="0" sldId="296"/>
            <ac:spMk id="49156" creationId="{00000000-0000-0000-0000-000000000000}"/>
          </ac:spMkLst>
        </pc:spChg>
      </pc:sldChg>
      <pc:sldChg chg="modSp add mod">
        <pc:chgData name="邹 云开" userId="2c422b7444b8226e" providerId="LiveId" clId="{0B6A5CF1-16CC-44AA-8FEE-4D8B35410122}" dt="2023-05-12T08:21:52.636" v="2628" actId="404"/>
        <pc:sldMkLst>
          <pc:docMk/>
          <pc:sldMk cId="0" sldId="297"/>
        </pc:sldMkLst>
        <pc:spChg chg="mod">
          <ac:chgData name="邹 云开" userId="2c422b7444b8226e" providerId="LiveId" clId="{0B6A5CF1-16CC-44AA-8FEE-4D8B35410122}" dt="2023-05-12T08:21:52.636" v="2628" actId="404"/>
          <ac:spMkLst>
            <pc:docMk/>
            <pc:sldMk cId="0" sldId="297"/>
            <ac:spMk id="71682" creationId="{00000000-0000-0000-0000-000000000000}"/>
          </ac:spMkLst>
        </pc:spChg>
      </pc:sldChg>
      <pc:sldChg chg="addSp delSp modSp add mod modTransition">
        <pc:chgData name="邹 云开" userId="2c422b7444b8226e" providerId="LiveId" clId="{0B6A5CF1-16CC-44AA-8FEE-4D8B35410122}" dt="2023-05-12T07:43:59.226" v="2461"/>
        <pc:sldMkLst>
          <pc:docMk/>
          <pc:sldMk cId="0" sldId="318"/>
        </pc:sldMkLst>
        <pc:spChg chg="add del mod">
          <ac:chgData name="邹 云开" userId="2c422b7444b8226e" providerId="LiveId" clId="{0B6A5CF1-16CC-44AA-8FEE-4D8B35410122}" dt="2023-05-12T06:04:31.613" v="1490"/>
          <ac:spMkLst>
            <pc:docMk/>
            <pc:sldMk cId="0" sldId="318"/>
            <ac:spMk id="19" creationId="{D6FE98DB-AE93-48AB-B743-EA7B91C5FB22}"/>
          </ac:spMkLst>
        </pc:spChg>
        <pc:spChg chg="add mod">
          <ac:chgData name="邹 云开" userId="2c422b7444b8226e" providerId="LiveId" clId="{0B6A5CF1-16CC-44AA-8FEE-4D8B35410122}" dt="2023-05-12T06:06:39.972" v="1516"/>
          <ac:spMkLst>
            <pc:docMk/>
            <pc:sldMk cId="0" sldId="318"/>
            <ac:spMk id="20" creationId="{791A77DC-1AAC-4ECC-9250-C69D3F6BA61C}"/>
          </ac:spMkLst>
        </pc:spChg>
        <pc:spChg chg="add del mod">
          <ac:chgData name="邹 云开" userId="2c422b7444b8226e" providerId="LiveId" clId="{0B6A5CF1-16CC-44AA-8FEE-4D8B35410122}" dt="2023-05-12T06:05:05.022" v="1501" actId="478"/>
          <ac:spMkLst>
            <pc:docMk/>
            <pc:sldMk cId="0" sldId="318"/>
            <ac:spMk id="22" creationId="{4E1DEBDA-D2D2-4574-9B39-20A859C77553}"/>
          </ac:spMkLst>
        </pc:spChg>
        <pc:spChg chg="add mod">
          <ac:chgData name="邹 云开" userId="2c422b7444b8226e" providerId="LiveId" clId="{0B6A5CF1-16CC-44AA-8FEE-4D8B35410122}" dt="2023-05-12T06:09:22.869" v="1568" actId="207"/>
          <ac:spMkLst>
            <pc:docMk/>
            <pc:sldMk cId="0" sldId="318"/>
            <ac:spMk id="24" creationId="{F5E1E4A3-AC6E-404C-8BEE-A0A7F7AD5179}"/>
          </ac:spMkLst>
        </pc:spChg>
        <pc:spChg chg="del">
          <ac:chgData name="邹 云开" userId="2c422b7444b8226e" providerId="LiveId" clId="{0B6A5CF1-16CC-44AA-8FEE-4D8B35410122}" dt="2023-05-12T06:04:33.412" v="1491" actId="478"/>
          <ac:spMkLst>
            <pc:docMk/>
            <pc:sldMk cId="0" sldId="318"/>
            <ac:spMk id="40962" creationId="{00000000-0000-0000-0000-000000000000}"/>
          </ac:spMkLst>
        </pc:spChg>
        <pc:spChg chg="mod">
          <ac:chgData name="邹 云开" userId="2c422b7444b8226e" providerId="LiveId" clId="{0B6A5CF1-16CC-44AA-8FEE-4D8B35410122}" dt="2023-05-12T06:07:25.961" v="1549" actId="1076"/>
          <ac:spMkLst>
            <pc:docMk/>
            <pc:sldMk cId="0" sldId="318"/>
            <ac:spMk id="40963" creationId="{00000000-0000-0000-0000-000000000000}"/>
          </ac:spMkLst>
        </pc:spChg>
        <pc:spChg chg="mod">
          <ac:chgData name="邹 云开" userId="2c422b7444b8226e" providerId="LiveId" clId="{0B6A5CF1-16CC-44AA-8FEE-4D8B35410122}" dt="2023-05-12T06:07:25.961" v="1549" actId="1076"/>
          <ac:spMkLst>
            <pc:docMk/>
            <pc:sldMk cId="0" sldId="318"/>
            <ac:spMk id="40966" creationId="{00000000-0000-0000-0000-000000000000}"/>
          </ac:spMkLst>
        </pc:spChg>
        <pc:spChg chg="mod">
          <ac:chgData name="邹 云开" userId="2c422b7444b8226e" providerId="LiveId" clId="{0B6A5CF1-16CC-44AA-8FEE-4D8B35410122}" dt="2023-05-12T06:07:25.961" v="1549" actId="1076"/>
          <ac:spMkLst>
            <pc:docMk/>
            <pc:sldMk cId="0" sldId="318"/>
            <ac:spMk id="40971" creationId="{00000000-0000-0000-0000-000000000000}"/>
          </ac:spMkLst>
        </pc:spChg>
        <pc:spChg chg="mod">
          <ac:chgData name="邹 云开" userId="2c422b7444b8226e" providerId="LiveId" clId="{0B6A5CF1-16CC-44AA-8FEE-4D8B35410122}" dt="2023-05-12T06:07:25.961" v="1549" actId="1076"/>
          <ac:spMkLst>
            <pc:docMk/>
            <pc:sldMk cId="0" sldId="318"/>
            <ac:spMk id="40972" creationId="{00000000-0000-0000-0000-000000000000}"/>
          </ac:spMkLst>
        </pc:spChg>
        <pc:spChg chg="mod">
          <ac:chgData name="邹 云开" userId="2c422b7444b8226e" providerId="LiveId" clId="{0B6A5CF1-16CC-44AA-8FEE-4D8B35410122}" dt="2023-05-12T06:07:25.961" v="1549" actId="1076"/>
          <ac:spMkLst>
            <pc:docMk/>
            <pc:sldMk cId="0" sldId="318"/>
            <ac:spMk id="40973" creationId="{00000000-0000-0000-0000-000000000000}"/>
          </ac:spMkLst>
        </pc:spChg>
        <pc:spChg chg="mod">
          <ac:chgData name="邹 云开" userId="2c422b7444b8226e" providerId="LiveId" clId="{0B6A5CF1-16CC-44AA-8FEE-4D8B35410122}" dt="2023-05-12T06:07:25.961" v="1549" actId="1076"/>
          <ac:spMkLst>
            <pc:docMk/>
            <pc:sldMk cId="0" sldId="318"/>
            <ac:spMk id="40974" creationId="{00000000-0000-0000-0000-000000000000}"/>
          </ac:spMkLst>
        </pc:spChg>
        <pc:spChg chg="mod">
          <ac:chgData name="邹 云开" userId="2c422b7444b8226e" providerId="LiveId" clId="{0B6A5CF1-16CC-44AA-8FEE-4D8B35410122}" dt="2023-05-12T06:07:25.961" v="1549" actId="1076"/>
          <ac:spMkLst>
            <pc:docMk/>
            <pc:sldMk cId="0" sldId="318"/>
            <ac:spMk id="40975" creationId="{00000000-0000-0000-0000-000000000000}"/>
          </ac:spMkLst>
        </pc:spChg>
        <pc:spChg chg="mod">
          <ac:chgData name="邹 云开" userId="2c422b7444b8226e" providerId="LiveId" clId="{0B6A5CF1-16CC-44AA-8FEE-4D8B35410122}" dt="2023-05-12T06:07:25.961" v="1549" actId="1076"/>
          <ac:spMkLst>
            <pc:docMk/>
            <pc:sldMk cId="0" sldId="318"/>
            <ac:spMk id="40976" creationId="{00000000-0000-0000-0000-000000000000}"/>
          </ac:spMkLst>
        </pc:spChg>
        <pc:spChg chg="mod">
          <ac:chgData name="邹 云开" userId="2c422b7444b8226e" providerId="LiveId" clId="{0B6A5CF1-16CC-44AA-8FEE-4D8B35410122}" dt="2023-05-12T06:07:25.961" v="1549" actId="1076"/>
          <ac:spMkLst>
            <pc:docMk/>
            <pc:sldMk cId="0" sldId="318"/>
            <ac:spMk id="40977" creationId="{00000000-0000-0000-0000-000000000000}"/>
          </ac:spMkLst>
        </pc:spChg>
        <pc:spChg chg="mod">
          <ac:chgData name="邹 云开" userId="2c422b7444b8226e" providerId="LiveId" clId="{0B6A5CF1-16CC-44AA-8FEE-4D8B35410122}" dt="2023-05-12T06:07:25.961" v="1549" actId="1076"/>
          <ac:spMkLst>
            <pc:docMk/>
            <pc:sldMk cId="0" sldId="318"/>
            <ac:spMk id="40978" creationId="{00000000-0000-0000-0000-000000000000}"/>
          </ac:spMkLst>
        </pc:spChg>
        <pc:grpChg chg="mod">
          <ac:chgData name="邹 云开" userId="2c422b7444b8226e" providerId="LiveId" clId="{0B6A5CF1-16CC-44AA-8FEE-4D8B35410122}" dt="2023-05-12T06:07:25.961" v="1549" actId="1076"/>
          <ac:grpSpMkLst>
            <pc:docMk/>
            <pc:sldMk cId="0" sldId="318"/>
            <ac:grpSpMk id="40965" creationId="{00000000-0000-0000-0000-000000000000}"/>
          </ac:grpSpMkLst>
        </pc:grpChg>
        <pc:graphicFrameChg chg="mod">
          <ac:chgData name="邹 云开" userId="2c422b7444b8226e" providerId="LiveId" clId="{0B6A5CF1-16CC-44AA-8FEE-4D8B35410122}" dt="2023-05-12T06:07:25.961" v="1549" actId="1076"/>
          <ac:graphicFrameMkLst>
            <pc:docMk/>
            <pc:sldMk cId="0" sldId="318"/>
            <ac:graphicFrameMk id="40964" creationId="{00000000-0000-0000-0000-000000000000}"/>
          </ac:graphicFrameMkLst>
        </pc:graphicFrameChg>
        <pc:graphicFrameChg chg="mod">
          <ac:chgData name="邹 云开" userId="2c422b7444b8226e" providerId="LiveId" clId="{0B6A5CF1-16CC-44AA-8FEE-4D8B35410122}" dt="2023-05-12T06:07:25.961" v="1549" actId="1076"/>
          <ac:graphicFrameMkLst>
            <pc:docMk/>
            <pc:sldMk cId="0" sldId="318"/>
            <ac:graphicFrameMk id="40969" creationId="{00000000-0000-0000-0000-000000000000}"/>
          </ac:graphicFrameMkLst>
        </pc:graphicFrameChg>
        <pc:graphicFrameChg chg="mod">
          <ac:chgData name="邹 云开" userId="2c422b7444b8226e" providerId="LiveId" clId="{0B6A5CF1-16CC-44AA-8FEE-4D8B35410122}" dt="2023-05-12T06:07:25.961" v="1549" actId="1076"/>
          <ac:graphicFrameMkLst>
            <pc:docMk/>
            <pc:sldMk cId="0" sldId="318"/>
            <ac:graphicFrameMk id="40970" creationId="{00000000-0000-0000-0000-000000000000}"/>
          </ac:graphicFrameMkLst>
        </pc:graphicFrameChg>
      </pc:sldChg>
      <pc:sldChg chg="addSp delSp modSp add mod modTransition">
        <pc:chgData name="邹 云开" userId="2c422b7444b8226e" providerId="LiveId" clId="{0B6A5CF1-16CC-44AA-8FEE-4D8B35410122}" dt="2023-05-12T07:43:59.226" v="2461"/>
        <pc:sldMkLst>
          <pc:docMk/>
          <pc:sldMk cId="0" sldId="319"/>
        </pc:sldMkLst>
        <pc:spChg chg="add mod">
          <ac:chgData name="邹 云开" userId="2c422b7444b8226e" providerId="LiveId" clId="{0B6A5CF1-16CC-44AA-8FEE-4D8B35410122}" dt="2023-05-12T06:09:12.868" v="1565" actId="207"/>
          <ac:spMkLst>
            <pc:docMk/>
            <pc:sldMk cId="0" sldId="319"/>
            <ac:spMk id="25" creationId="{02B90105-0F47-49E1-86E6-A04F866F206A}"/>
          </ac:spMkLst>
        </pc:spChg>
        <pc:spChg chg="del">
          <ac:chgData name="邹 云开" userId="2c422b7444b8226e" providerId="LiveId" clId="{0B6A5CF1-16CC-44AA-8FEE-4D8B35410122}" dt="2023-05-12T06:05:31.037" v="1505" actId="478"/>
          <ac:spMkLst>
            <pc:docMk/>
            <pc:sldMk cId="0" sldId="319"/>
            <ac:spMk id="41986" creationId="{00000000-0000-0000-0000-000000000000}"/>
          </ac:spMkLst>
        </pc:spChg>
        <pc:spChg chg="mod">
          <ac:chgData name="邹 云开" userId="2c422b7444b8226e" providerId="LiveId" clId="{0B6A5CF1-16CC-44AA-8FEE-4D8B35410122}" dt="2023-05-12T06:07:41.942" v="1560" actId="1036"/>
          <ac:spMkLst>
            <pc:docMk/>
            <pc:sldMk cId="0" sldId="319"/>
            <ac:spMk id="41987" creationId="{00000000-0000-0000-0000-000000000000}"/>
          </ac:spMkLst>
        </pc:spChg>
        <pc:spChg chg="mod">
          <ac:chgData name="邹 云开" userId="2c422b7444b8226e" providerId="LiveId" clId="{0B6A5CF1-16CC-44AA-8FEE-4D8B35410122}" dt="2023-05-12T06:07:41.942" v="1560" actId="1036"/>
          <ac:spMkLst>
            <pc:docMk/>
            <pc:sldMk cId="0" sldId="319"/>
            <ac:spMk id="41988" creationId="{00000000-0000-0000-0000-000000000000}"/>
          </ac:spMkLst>
        </pc:spChg>
        <pc:spChg chg="mod">
          <ac:chgData name="邹 云开" userId="2c422b7444b8226e" providerId="LiveId" clId="{0B6A5CF1-16CC-44AA-8FEE-4D8B35410122}" dt="2023-05-12T06:07:41.942" v="1560" actId="1036"/>
          <ac:spMkLst>
            <pc:docMk/>
            <pc:sldMk cId="0" sldId="319"/>
            <ac:spMk id="41990" creationId="{00000000-0000-0000-0000-000000000000}"/>
          </ac:spMkLst>
        </pc:spChg>
        <pc:spChg chg="mod">
          <ac:chgData name="邹 云开" userId="2c422b7444b8226e" providerId="LiveId" clId="{0B6A5CF1-16CC-44AA-8FEE-4D8B35410122}" dt="2023-05-12T06:07:41.942" v="1560" actId="1036"/>
          <ac:spMkLst>
            <pc:docMk/>
            <pc:sldMk cId="0" sldId="319"/>
            <ac:spMk id="41991" creationId="{00000000-0000-0000-0000-000000000000}"/>
          </ac:spMkLst>
        </pc:spChg>
        <pc:spChg chg="mod">
          <ac:chgData name="邹 云开" userId="2c422b7444b8226e" providerId="LiveId" clId="{0B6A5CF1-16CC-44AA-8FEE-4D8B35410122}" dt="2023-05-12T06:07:41.942" v="1560" actId="1036"/>
          <ac:spMkLst>
            <pc:docMk/>
            <pc:sldMk cId="0" sldId="319"/>
            <ac:spMk id="41992" creationId="{00000000-0000-0000-0000-000000000000}"/>
          </ac:spMkLst>
        </pc:spChg>
        <pc:spChg chg="mod">
          <ac:chgData name="邹 云开" userId="2c422b7444b8226e" providerId="LiveId" clId="{0B6A5CF1-16CC-44AA-8FEE-4D8B35410122}" dt="2023-05-12T06:07:41.942" v="1560" actId="1036"/>
          <ac:spMkLst>
            <pc:docMk/>
            <pc:sldMk cId="0" sldId="319"/>
            <ac:spMk id="41993" creationId="{00000000-0000-0000-0000-000000000000}"/>
          </ac:spMkLst>
        </pc:spChg>
        <pc:spChg chg="mod">
          <ac:chgData name="邹 云开" userId="2c422b7444b8226e" providerId="LiveId" clId="{0B6A5CF1-16CC-44AA-8FEE-4D8B35410122}" dt="2023-05-12T06:07:41.942" v="1560" actId="1036"/>
          <ac:spMkLst>
            <pc:docMk/>
            <pc:sldMk cId="0" sldId="319"/>
            <ac:spMk id="41994" creationId="{00000000-0000-0000-0000-000000000000}"/>
          </ac:spMkLst>
        </pc:spChg>
        <pc:spChg chg="mod">
          <ac:chgData name="邹 云开" userId="2c422b7444b8226e" providerId="LiveId" clId="{0B6A5CF1-16CC-44AA-8FEE-4D8B35410122}" dt="2023-05-12T06:07:41.942" v="1560" actId="1036"/>
          <ac:spMkLst>
            <pc:docMk/>
            <pc:sldMk cId="0" sldId="319"/>
            <ac:spMk id="41995" creationId="{00000000-0000-0000-0000-000000000000}"/>
          </ac:spMkLst>
        </pc:spChg>
        <pc:spChg chg="mod">
          <ac:chgData name="邹 云开" userId="2c422b7444b8226e" providerId="LiveId" clId="{0B6A5CF1-16CC-44AA-8FEE-4D8B35410122}" dt="2023-05-12T06:07:41.942" v="1560" actId="1036"/>
          <ac:spMkLst>
            <pc:docMk/>
            <pc:sldMk cId="0" sldId="319"/>
            <ac:spMk id="41996" creationId="{00000000-0000-0000-0000-000000000000}"/>
          </ac:spMkLst>
        </pc:spChg>
        <pc:spChg chg="mod">
          <ac:chgData name="邹 云开" userId="2c422b7444b8226e" providerId="LiveId" clId="{0B6A5CF1-16CC-44AA-8FEE-4D8B35410122}" dt="2023-05-12T06:07:41.942" v="1560" actId="1036"/>
          <ac:spMkLst>
            <pc:docMk/>
            <pc:sldMk cId="0" sldId="319"/>
            <ac:spMk id="41997" creationId="{00000000-0000-0000-0000-000000000000}"/>
          </ac:spMkLst>
        </pc:spChg>
        <pc:spChg chg="mod">
          <ac:chgData name="邹 云开" userId="2c422b7444b8226e" providerId="LiveId" clId="{0B6A5CF1-16CC-44AA-8FEE-4D8B35410122}" dt="2023-05-12T06:07:41.942" v="1560" actId="1036"/>
          <ac:spMkLst>
            <pc:docMk/>
            <pc:sldMk cId="0" sldId="319"/>
            <ac:spMk id="41998" creationId="{00000000-0000-0000-0000-000000000000}"/>
          </ac:spMkLst>
        </pc:spChg>
        <pc:spChg chg="mod">
          <ac:chgData name="邹 云开" userId="2c422b7444b8226e" providerId="LiveId" clId="{0B6A5CF1-16CC-44AA-8FEE-4D8B35410122}" dt="2023-05-12T06:07:41.942" v="1560" actId="1036"/>
          <ac:spMkLst>
            <pc:docMk/>
            <pc:sldMk cId="0" sldId="319"/>
            <ac:spMk id="41999" creationId="{00000000-0000-0000-0000-000000000000}"/>
          </ac:spMkLst>
        </pc:spChg>
        <pc:spChg chg="mod">
          <ac:chgData name="邹 云开" userId="2c422b7444b8226e" providerId="LiveId" clId="{0B6A5CF1-16CC-44AA-8FEE-4D8B35410122}" dt="2023-05-12T06:07:41.942" v="1560" actId="1036"/>
          <ac:spMkLst>
            <pc:docMk/>
            <pc:sldMk cId="0" sldId="319"/>
            <ac:spMk id="42000" creationId="{00000000-0000-0000-0000-000000000000}"/>
          </ac:spMkLst>
        </pc:spChg>
        <pc:spChg chg="mod">
          <ac:chgData name="邹 云开" userId="2c422b7444b8226e" providerId="LiveId" clId="{0B6A5CF1-16CC-44AA-8FEE-4D8B35410122}" dt="2023-05-12T06:07:41.942" v="1560" actId="1036"/>
          <ac:spMkLst>
            <pc:docMk/>
            <pc:sldMk cId="0" sldId="319"/>
            <ac:spMk id="42001" creationId="{00000000-0000-0000-0000-000000000000}"/>
          </ac:spMkLst>
        </pc:spChg>
        <pc:spChg chg="mod">
          <ac:chgData name="邹 云开" userId="2c422b7444b8226e" providerId="LiveId" clId="{0B6A5CF1-16CC-44AA-8FEE-4D8B35410122}" dt="2023-05-12T06:07:41.942" v="1560" actId="1036"/>
          <ac:spMkLst>
            <pc:docMk/>
            <pc:sldMk cId="0" sldId="319"/>
            <ac:spMk id="42002" creationId="{00000000-0000-0000-0000-000000000000}"/>
          </ac:spMkLst>
        </pc:spChg>
        <pc:spChg chg="mod">
          <ac:chgData name="邹 云开" userId="2c422b7444b8226e" providerId="LiveId" clId="{0B6A5CF1-16CC-44AA-8FEE-4D8B35410122}" dt="2023-05-12T06:07:41.942" v="1560" actId="1036"/>
          <ac:spMkLst>
            <pc:docMk/>
            <pc:sldMk cId="0" sldId="319"/>
            <ac:spMk id="42003" creationId="{00000000-0000-0000-0000-000000000000}"/>
          </ac:spMkLst>
        </pc:spChg>
        <pc:spChg chg="mod">
          <ac:chgData name="邹 云开" userId="2c422b7444b8226e" providerId="LiveId" clId="{0B6A5CF1-16CC-44AA-8FEE-4D8B35410122}" dt="2023-05-12T06:07:41.942" v="1560" actId="1036"/>
          <ac:spMkLst>
            <pc:docMk/>
            <pc:sldMk cId="0" sldId="319"/>
            <ac:spMk id="42004" creationId="{00000000-0000-0000-0000-000000000000}"/>
          </ac:spMkLst>
        </pc:spChg>
        <pc:spChg chg="mod">
          <ac:chgData name="邹 云开" userId="2c422b7444b8226e" providerId="LiveId" clId="{0B6A5CF1-16CC-44AA-8FEE-4D8B35410122}" dt="2023-05-12T06:07:41.942" v="1560" actId="1036"/>
          <ac:spMkLst>
            <pc:docMk/>
            <pc:sldMk cId="0" sldId="319"/>
            <ac:spMk id="42005" creationId="{00000000-0000-0000-0000-000000000000}"/>
          </ac:spMkLst>
        </pc:spChg>
        <pc:spChg chg="mod">
          <ac:chgData name="邹 云开" userId="2c422b7444b8226e" providerId="LiveId" clId="{0B6A5CF1-16CC-44AA-8FEE-4D8B35410122}" dt="2023-05-12T06:07:41.942" v="1560" actId="1036"/>
          <ac:spMkLst>
            <pc:docMk/>
            <pc:sldMk cId="0" sldId="319"/>
            <ac:spMk id="42006" creationId="{00000000-0000-0000-0000-000000000000}"/>
          </ac:spMkLst>
        </pc:spChg>
        <pc:spChg chg="mod">
          <ac:chgData name="邹 云开" userId="2c422b7444b8226e" providerId="LiveId" clId="{0B6A5CF1-16CC-44AA-8FEE-4D8B35410122}" dt="2023-05-12T06:07:41.942" v="1560" actId="1036"/>
          <ac:spMkLst>
            <pc:docMk/>
            <pc:sldMk cId="0" sldId="319"/>
            <ac:spMk id="42007" creationId="{00000000-0000-0000-0000-000000000000}"/>
          </ac:spMkLst>
        </pc:spChg>
        <pc:spChg chg="mod">
          <ac:chgData name="邹 云开" userId="2c422b7444b8226e" providerId="LiveId" clId="{0B6A5CF1-16CC-44AA-8FEE-4D8B35410122}" dt="2023-05-12T06:07:41.942" v="1560" actId="1036"/>
          <ac:spMkLst>
            <pc:docMk/>
            <pc:sldMk cId="0" sldId="319"/>
            <ac:spMk id="42008" creationId="{00000000-0000-0000-0000-000000000000}"/>
          </ac:spMkLst>
        </pc:spChg>
        <pc:grpChg chg="mod">
          <ac:chgData name="邹 云开" userId="2c422b7444b8226e" providerId="LiveId" clId="{0B6A5CF1-16CC-44AA-8FEE-4D8B35410122}" dt="2023-05-12T06:07:41.942" v="1560" actId="1036"/>
          <ac:grpSpMkLst>
            <pc:docMk/>
            <pc:sldMk cId="0" sldId="319"/>
            <ac:grpSpMk id="47143" creationId="{00000000-0000-0000-0000-000000000000}"/>
          </ac:grpSpMkLst>
        </pc:grpChg>
      </pc:sldChg>
      <pc:sldChg chg="delSp modSp add mod modTransition">
        <pc:chgData name="邹 云开" userId="2c422b7444b8226e" providerId="LiveId" clId="{0B6A5CF1-16CC-44AA-8FEE-4D8B35410122}" dt="2023-05-12T07:43:59.226" v="2461"/>
        <pc:sldMkLst>
          <pc:docMk/>
          <pc:sldMk cId="0" sldId="320"/>
        </pc:sldMkLst>
        <pc:spChg chg="mod">
          <ac:chgData name="邹 云开" userId="2c422b7444b8226e" providerId="LiveId" clId="{0B6A5CF1-16CC-44AA-8FEE-4D8B35410122}" dt="2023-05-12T06:26:50.230" v="1820" actId="20577"/>
          <ac:spMkLst>
            <pc:docMk/>
            <pc:sldMk cId="0" sldId="320"/>
            <ac:spMk id="43011" creationId="{00000000-0000-0000-0000-000000000000}"/>
          </ac:spMkLst>
        </pc:spChg>
        <pc:spChg chg="mod">
          <ac:chgData name="邹 云开" userId="2c422b7444b8226e" providerId="LiveId" clId="{0B6A5CF1-16CC-44AA-8FEE-4D8B35410122}" dt="2023-05-12T06:12:47.053" v="1641" actId="6549"/>
          <ac:spMkLst>
            <pc:docMk/>
            <pc:sldMk cId="0" sldId="320"/>
            <ac:spMk id="43025" creationId="{00000000-0000-0000-0000-000000000000}"/>
          </ac:spMkLst>
        </pc:spChg>
        <pc:graphicFrameChg chg="del">
          <ac:chgData name="邹 云开" userId="2c422b7444b8226e" providerId="LiveId" clId="{0B6A5CF1-16CC-44AA-8FEE-4D8B35410122}" dt="2023-05-12T06:11:29.197" v="1599" actId="478"/>
          <ac:graphicFrameMkLst>
            <pc:docMk/>
            <pc:sldMk cId="0" sldId="320"/>
            <ac:graphicFrameMk id="43012" creationId="{00000000-0000-0000-0000-000000000000}"/>
          </ac:graphicFrameMkLst>
        </pc:graphicFrameChg>
        <pc:graphicFrameChg chg="del">
          <ac:chgData name="邹 云开" userId="2c422b7444b8226e" providerId="LiveId" clId="{0B6A5CF1-16CC-44AA-8FEE-4D8B35410122}" dt="2023-05-12T06:11:30.274" v="1600" actId="478"/>
          <ac:graphicFrameMkLst>
            <pc:docMk/>
            <pc:sldMk cId="0" sldId="320"/>
            <ac:graphicFrameMk id="43013" creationId="{00000000-0000-0000-0000-000000000000}"/>
          </ac:graphicFrameMkLst>
        </pc:graphicFrameChg>
      </pc:sldChg>
      <pc:sldChg chg="delSp modSp add del mod ord modAnim">
        <pc:chgData name="邹 云开" userId="2c422b7444b8226e" providerId="LiveId" clId="{0B6A5CF1-16CC-44AA-8FEE-4D8B35410122}" dt="2023-05-12T06:23:22.809" v="1762" actId="47"/>
        <pc:sldMkLst>
          <pc:docMk/>
          <pc:sldMk cId="0" sldId="321"/>
        </pc:sldMkLst>
        <pc:spChg chg="mod">
          <ac:chgData name="邹 云开" userId="2c422b7444b8226e" providerId="LiveId" clId="{0B6A5CF1-16CC-44AA-8FEE-4D8B35410122}" dt="2023-05-12T06:17:20.903" v="1682" actId="14100"/>
          <ac:spMkLst>
            <pc:docMk/>
            <pc:sldMk cId="0" sldId="321"/>
            <ac:spMk id="44035" creationId="{00000000-0000-0000-0000-000000000000}"/>
          </ac:spMkLst>
        </pc:spChg>
        <pc:spChg chg="mod">
          <ac:chgData name="邹 云开" userId="2c422b7444b8226e" providerId="LiveId" clId="{0B6A5CF1-16CC-44AA-8FEE-4D8B35410122}" dt="2023-05-12T06:16:58.907" v="1677" actId="20577"/>
          <ac:spMkLst>
            <pc:docMk/>
            <pc:sldMk cId="0" sldId="321"/>
            <ac:spMk id="44036" creationId="{00000000-0000-0000-0000-000000000000}"/>
          </ac:spMkLst>
        </pc:spChg>
        <pc:spChg chg="del">
          <ac:chgData name="邹 云开" userId="2c422b7444b8226e" providerId="LiveId" clId="{0B6A5CF1-16CC-44AA-8FEE-4D8B35410122}" dt="2023-05-12T06:17:08.065" v="1680" actId="478"/>
          <ac:spMkLst>
            <pc:docMk/>
            <pc:sldMk cId="0" sldId="321"/>
            <ac:spMk id="55310" creationId="{00000000-0000-0000-0000-000000000000}"/>
          </ac:spMkLst>
        </pc:spChg>
        <pc:spChg chg="del">
          <ac:chgData name="邹 云开" userId="2c422b7444b8226e" providerId="LiveId" clId="{0B6A5CF1-16CC-44AA-8FEE-4D8B35410122}" dt="2023-05-12T06:17:03.943" v="1679" actId="478"/>
          <ac:spMkLst>
            <pc:docMk/>
            <pc:sldMk cId="0" sldId="321"/>
            <ac:spMk id="55311" creationId="{00000000-0000-0000-0000-000000000000}"/>
          </ac:spMkLst>
        </pc:spChg>
        <pc:grpChg chg="del">
          <ac:chgData name="邹 云开" userId="2c422b7444b8226e" providerId="LiveId" clId="{0B6A5CF1-16CC-44AA-8FEE-4D8B35410122}" dt="2023-05-12T06:17:02.440" v="1678" actId="478"/>
          <ac:grpSpMkLst>
            <pc:docMk/>
            <pc:sldMk cId="0" sldId="321"/>
            <ac:grpSpMk id="55302" creationId="{00000000-0000-0000-0000-000000000000}"/>
          </ac:grpSpMkLst>
        </pc:grpChg>
      </pc:sldChg>
      <pc:sldChg chg="add modTransition">
        <pc:chgData name="邹 云开" userId="2c422b7444b8226e" providerId="LiveId" clId="{0B6A5CF1-16CC-44AA-8FEE-4D8B35410122}" dt="2023-05-12T07:43:59.226" v="2461"/>
        <pc:sldMkLst>
          <pc:docMk/>
          <pc:sldMk cId="0" sldId="322"/>
        </pc:sldMkLst>
      </pc:sldChg>
      <pc:sldChg chg="add modTransition">
        <pc:chgData name="邹 云开" userId="2c422b7444b8226e" providerId="LiveId" clId="{0B6A5CF1-16CC-44AA-8FEE-4D8B35410122}" dt="2023-05-12T07:43:59.226" v="2461"/>
        <pc:sldMkLst>
          <pc:docMk/>
          <pc:sldMk cId="0" sldId="323"/>
        </pc:sldMkLst>
      </pc:sldChg>
      <pc:sldChg chg="add modTransition">
        <pc:chgData name="邹 云开" userId="2c422b7444b8226e" providerId="LiveId" clId="{0B6A5CF1-16CC-44AA-8FEE-4D8B35410122}" dt="2023-05-12T07:43:59.226" v="2461"/>
        <pc:sldMkLst>
          <pc:docMk/>
          <pc:sldMk cId="0" sldId="324"/>
        </pc:sldMkLst>
      </pc:sldChg>
      <pc:sldChg chg="add modTransition">
        <pc:chgData name="邹 云开" userId="2c422b7444b8226e" providerId="LiveId" clId="{0B6A5CF1-16CC-44AA-8FEE-4D8B35410122}" dt="2023-05-12T07:43:59.226" v="2461"/>
        <pc:sldMkLst>
          <pc:docMk/>
          <pc:sldMk cId="0" sldId="325"/>
        </pc:sldMkLst>
      </pc:sldChg>
      <pc:sldChg chg="add modTransition">
        <pc:chgData name="邹 云开" userId="2c422b7444b8226e" providerId="LiveId" clId="{0B6A5CF1-16CC-44AA-8FEE-4D8B35410122}" dt="2023-05-12T07:43:59.226" v="2461"/>
        <pc:sldMkLst>
          <pc:docMk/>
          <pc:sldMk cId="0" sldId="326"/>
        </pc:sldMkLst>
      </pc:sldChg>
      <pc:sldChg chg="add modTransition">
        <pc:chgData name="邹 云开" userId="2c422b7444b8226e" providerId="LiveId" clId="{0B6A5CF1-16CC-44AA-8FEE-4D8B35410122}" dt="2023-05-12T07:43:59.226" v="2461"/>
        <pc:sldMkLst>
          <pc:docMk/>
          <pc:sldMk cId="0" sldId="327"/>
        </pc:sldMkLst>
      </pc:sldChg>
      <pc:sldChg chg="delSp modSp add mod modTransition">
        <pc:chgData name="邹 云开" userId="2c422b7444b8226e" providerId="LiveId" clId="{0B6A5CF1-16CC-44AA-8FEE-4D8B35410122}" dt="2023-05-12T07:43:59.226" v="2461"/>
        <pc:sldMkLst>
          <pc:docMk/>
          <pc:sldMk cId="0" sldId="328"/>
        </pc:sldMkLst>
        <pc:spChg chg="mod">
          <ac:chgData name="邹 云开" userId="2c422b7444b8226e" providerId="LiveId" clId="{0B6A5CF1-16CC-44AA-8FEE-4D8B35410122}" dt="2023-05-12T06:42:19.762" v="2053" actId="947"/>
          <ac:spMkLst>
            <pc:docMk/>
            <pc:sldMk cId="0" sldId="328"/>
            <ac:spMk id="51203" creationId="{00000000-0000-0000-0000-000000000000}"/>
          </ac:spMkLst>
        </pc:spChg>
        <pc:graphicFrameChg chg="del mod">
          <ac:chgData name="邹 云开" userId="2c422b7444b8226e" providerId="LiveId" clId="{0B6A5CF1-16CC-44AA-8FEE-4D8B35410122}" dt="2023-05-12T06:42:02.672" v="2047" actId="478"/>
          <ac:graphicFrameMkLst>
            <pc:docMk/>
            <pc:sldMk cId="0" sldId="328"/>
            <ac:graphicFrameMk id="51204" creationId="{00000000-0000-0000-0000-000000000000}"/>
          </ac:graphicFrameMkLst>
        </pc:graphicFrameChg>
      </pc:sldChg>
      <pc:sldChg chg="delSp modSp add mod modTransition">
        <pc:chgData name="邹 云开" userId="2c422b7444b8226e" providerId="LiveId" clId="{0B6A5CF1-16CC-44AA-8FEE-4D8B35410122}" dt="2023-05-12T07:43:59.226" v="2461"/>
        <pc:sldMkLst>
          <pc:docMk/>
          <pc:sldMk cId="0" sldId="329"/>
        </pc:sldMkLst>
        <pc:spChg chg="del">
          <ac:chgData name="邹 云开" userId="2c422b7444b8226e" providerId="LiveId" clId="{0B6A5CF1-16CC-44AA-8FEE-4D8B35410122}" dt="2023-05-12T06:40:43.508" v="2029" actId="478"/>
          <ac:spMkLst>
            <pc:docMk/>
            <pc:sldMk cId="0" sldId="329"/>
            <ac:spMk id="52226" creationId="{00000000-0000-0000-0000-000000000000}"/>
          </ac:spMkLst>
        </pc:spChg>
        <pc:spChg chg="mod">
          <ac:chgData name="邹 云开" userId="2c422b7444b8226e" providerId="LiveId" clId="{0B6A5CF1-16CC-44AA-8FEE-4D8B35410122}" dt="2023-05-12T06:41:39.437" v="2042" actId="947"/>
          <ac:spMkLst>
            <pc:docMk/>
            <pc:sldMk cId="0" sldId="329"/>
            <ac:spMk id="52227" creationId="{00000000-0000-0000-0000-000000000000}"/>
          </ac:spMkLst>
        </pc:spChg>
        <pc:graphicFrameChg chg="mod">
          <ac:chgData name="邹 云开" userId="2c422b7444b8226e" providerId="LiveId" clId="{0B6A5CF1-16CC-44AA-8FEE-4D8B35410122}" dt="2023-05-12T06:40:56.533" v="2033" actId="1076"/>
          <ac:graphicFrameMkLst>
            <pc:docMk/>
            <pc:sldMk cId="0" sldId="329"/>
            <ac:graphicFrameMk id="52228" creationId="{00000000-0000-0000-0000-000000000000}"/>
          </ac:graphicFrameMkLst>
        </pc:graphicFrameChg>
        <pc:graphicFrameChg chg="del">
          <ac:chgData name="邹 云开" userId="2c422b7444b8226e" providerId="LiveId" clId="{0B6A5CF1-16CC-44AA-8FEE-4D8B35410122}" dt="2023-05-12T06:41:49.580" v="2043" actId="478"/>
          <ac:graphicFrameMkLst>
            <pc:docMk/>
            <pc:sldMk cId="0" sldId="329"/>
            <ac:graphicFrameMk id="52229" creationId="{00000000-0000-0000-0000-000000000000}"/>
          </ac:graphicFrameMkLst>
        </pc:graphicFrameChg>
      </pc:sldChg>
      <pc:sldChg chg="delSp add modTransition">
        <pc:chgData name="邹 云开" userId="2c422b7444b8226e" providerId="LiveId" clId="{0B6A5CF1-16CC-44AA-8FEE-4D8B35410122}" dt="2023-05-12T07:43:59.226" v="2461"/>
        <pc:sldMkLst>
          <pc:docMk/>
          <pc:sldMk cId="0" sldId="330"/>
        </pc:sldMkLst>
        <pc:spChg chg="del">
          <ac:chgData name="邹 云开" userId="2c422b7444b8226e" providerId="LiveId" clId="{0B6A5CF1-16CC-44AA-8FEE-4D8B35410122}" dt="2023-05-12T06:42:32.463" v="2054" actId="478"/>
          <ac:spMkLst>
            <pc:docMk/>
            <pc:sldMk cId="0" sldId="330"/>
            <ac:spMk id="53250" creationId="{00000000-0000-0000-0000-000000000000}"/>
          </ac:spMkLst>
        </pc:spChg>
      </pc:sldChg>
      <pc:sldChg chg="modSp add mod modTransition">
        <pc:chgData name="邹 云开" userId="2c422b7444b8226e" providerId="LiveId" clId="{0B6A5CF1-16CC-44AA-8FEE-4D8B35410122}" dt="2023-05-12T07:43:59.226" v="2461"/>
        <pc:sldMkLst>
          <pc:docMk/>
          <pc:sldMk cId="0" sldId="331"/>
        </pc:sldMkLst>
        <pc:spChg chg="mod">
          <ac:chgData name="邹 云开" userId="2c422b7444b8226e" providerId="LiveId" clId="{0B6A5CF1-16CC-44AA-8FEE-4D8B35410122}" dt="2023-05-12T06:43:34.660" v="2105" actId="20577"/>
          <ac:spMkLst>
            <pc:docMk/>
            <pc:sldMk cId="0" sldId="331"/>
            <ac:spMk id="54275" creationId="{00000000-0000-0000-0000-000000000000}"/>
          </ac:spMkLst>
        </pc:spChg>
      </pc:sldChg>
      <pc:sldChg chg="modSp add mod modTransition">
        <pc:chgData name="邹 云开" userId="2c422b7444b8226e" providerId="LiveId" clId="{0B6A5CF1-16CC-44AA-8FEE-4D8B35410122}" dt="2023-05-12T07:43:59.226" v="2461"/>
        <pc:sldMkLst>
          <pc:docMk/>
          <pc:sldMk cId="0" sldId="332"/>
        </pc:sldMkLst>
        <pc:spChg chg="mod">
          <ac:chgData name="邹 云开" userId="2c422b7444b8226e" providerId="LiveId" clId="{0B6A5CF1-16CC-44AA-8FEE-4D8B35410122}" dt="2023-05-12T06:44:32.852" v="2140" actId="20577"/>
          <ac:spMkLst>
            <pc:docMk/>
            <pc:sldMk cId="0" sldId="332"/>
            <ac:spMk id="55299" creationId="{00000000-0000-0000-0000-000000000000}"/>
          </ac:spMkLst>
        </pc:spChg>
      </pc:sldChg>
      <pc:sldChg chg="addSp delSp modSp add mod modTransition delAnim modAnim">
        <pc:chgData name="邹 云开" userId="2c422b7444b8226e" providerId="LiveId" clId="{0B6A5CF1-16CC-44AA-8FEE-4D8B35410122}" dt="2023-05-12T07:43:59.226" v="2461"/>
        <pc:sldMkLst>
          <pc:docMk/>
          <pc:sldMk cId="0" sldId="333"/>
        </pc:sldMkLst>
        <pc:spChg chg="mod">
          <ac:chgData name="邹 云开" userId="2c422b7444b8226e" providerId="LiveId" clId="{0B6A5CF1-16CC-44AA-8FEE-4D8B35410122}" dt="2023-05-12T06:47:00.791" v="2199" actId="20577"/>
          <ac:spMkLst>
            <pc:docMk/>
            <pc:sldMk cId="0" sldId="333"/>
            <ac:spMk id="56324" creationId="{00000000-0000-0000-0000-000000000000}"/>
          </ac:spMkLst>
        </pc:spChg>
        <pc:spChg chg="del">
          <ac:chgData name="邹 云开" userId="2c422b7444b8226e" providerId="LiveId" clId="{0B6A5CF1-16CC-44AA-8FEE-4D8B35410122}" dt="2023-05-12T06:45:36.388" v="2159" actId="478"/>
          <ac:spMkLst>
            <pc:docMk/>
            <pc:sldMk cId="0" sldId="333"/>
            <ac:spMk id="56326" creationId="{00000000-0000-0000-0000-000000000000}"/>
          </ac:spMkLst>
        </pc:spChg>
        <pc:spChg chg="del">
          <ac:chgData name="邹 云开" userId="2c422b7444b8226e" providerId="LiveId" clId="{0B6A5CF1-16CC-44AA-8FEE-4D8B35410122}" dt="2023-05-12T06:45:48.850" v="2169" actId="478"/>
          <ac:spMkLst>
            <pc:docMk/>
            <pc:sldMk cId="0" sldId="333"/>
            <ac:spMk id="56327" creationId="{00000000-0000-0000-0000-000000000000}"/>
          </ac:spMkLst>
        </pc:spChg>
        <pc:spChg chg="add mod">
          <ac:chgData name="邹 云开" userId="2c422b7444b8226e" providerId="LiveId" clId="{0B6A5CF1-16CC-44AA-8FEE-4D8B35410122}" dt="2023-05-12T06:46:57.667" v="2198" actId="1076"/>
          <ac:spMkLst>
            <pc:docMk/>
            <pc:sldMk cId="0" sldId="333"/>
            <ac:spMk id="56328" creationId="{00000000-0000-0000-0000-000000000000}"/>
          </ac:spMkLst>
        </pc:spChg>
        <pc:spChg chg="add mod">
          <ac:chgData name="邹 云开" userId="2c422b7444b8226e" providerId="LiveId" clId="{0B6A5CF1-16CC-44AA-8FEE-4D8B35410122}" dt="2023-05-12T06:46:30.782" v="2190" actId="1076"/>
          <ac:spMkLst>
            <pc:docMk/>
            <pc:sldMk cId="0" sldId="333"/>
            <ac:spMk id="71692" creationId="{00000000-0000-0000-0000-000000000000}"/>
          </ac:spMkLst>
        </pc:spChg>
        <pc:graphicFrameChg chg="del mod replId">
          <ac:chgData name="邹 云开" userId="2c422b7444b8226e" providerId="LiveId" clId="{0B6A5CF1-16CC-44AA-8FEE-4D8B35410122}" dt="2023-05-12T06:46:12.062" v="2182"/>
          <ac:graphicFrameMkLst>
            <pc:docMk/>
            <pc:sldMk cId="0" sldId="333"/>
            <ac:graphicFrameMk id="2" creationId="{00000000-0000-0000-0000-000000000000}"/>
          </ac:graphicFrameMkLst>
        </pc:graphicFrameChg>
        <pc:graphicFrameChg chg="del mod replId">
          <ac:chgData name="邹 云开" userId="2c422b7444b8226e" providerId="LiveId" clId="{0B6A5CF1-16CC-44AA-8FEE-4D8B35410122}" dt="2023-05-12T06:46:36.326" v="2193"/>
          <ac:graphicFrameMkLst>
            <pc:docMk/>
            <pc:sldMk cId="0" sldId="333"/>
            <ac:graphicFrameMk id="4" creationId="{00000000-0000-0000-0000-000000000000}"/>
          </ac:graphicFrameMkLst>
        </pc:graphicFrameChg>
      </pc:sldChg>
      <pc:sldChg chg="addSp delSp modSp add mod modTransition delAnim modAnim">
        <pc:chgData name="邹 云开" userId="2c422b7444b8226e" providerId="LiveId" clId="{0B6A5CF1-16CC-44AA-8FEE-4D8B35410122}" dt="2023-05-12T07:43:59.226" v="2461"/>
        <pc:sldMkLst>
          <pc:docMk/>
          <pc:sldMk cId="0" sldId="334"/>
        </pc:sldMkLst>
        <pc:spChg chg="del">
          <ac:chgData name="邹 云开" userId="2c422b7444b8226e" providerId="LiveId" clId="{0B6A5CF1-16CC-44AA-8FEE-4D8B35410122}" dt="2023-05-12T06:47:09.420" v="2200" actId="478"/>
          <ac:spMkLst>
            <pc:docMk/>
            <pc:sldMk cId="0" sldId="334"/>
            <ac:spMk id="57347" creationId="{00000000-0000-0000-0000-000000000000}"/>
          </ac:spMkLst>
        </pc:spChg>
        <pc:spChg chg="mod">
          <ac:chgData name="邹 云开" userId="2c422b7444b8226e" providerId="LiveId" clId="{0B6A5CF1-16CC-44AA-8FEE-4D8B35410122}" dt="2023-05-12T06:47:12.218" v="2201" actId="1076"/>
          <ac:spMkLst>
            <pc:docMk/>
            <pc:sldMk cId="0" sldId="334"/>
            <ac:spMk id="57348" creationId="{00000000-0000-0000-0000-000000000000}"/>
          </ac:spMkLst>
        </pc:spChg>
        <pc:spChg chg="add mod">
          <ac:chgData name="邹 云开" userId="2c422b7444b8226e" providerId="LiveId" clId="{0B6A5CF1-16CC-44AA-8FEE-4D8B35410122}" dt="2023-05-12T06:47:50.974" v="2209" actId="1076"/>
          <ac:spMkLst>
            <pc:docMk/>
            <pc:sldMk cId="0" sldId="334"/>
            <ac:spMk id="74761" creationId="{00000000-0000-0000-0000-000000000000}"/>
          </ac:spMkLst>
        </pc:spChg>
        <pc:spChg chg="add mod">
          <ac:chgData name="邹 云开" userId="2c422b7444b8226e" providerId="LiveId" clId="{0B6A5CF1-16CC-44AA-8FEE-4D8B35410122}" dt="2023-05-12T06:48:14.802" v="2216" actId="14100"/>
          <ac:spMkLst>
            <pc:docMk/>
            <pc:sldMk cId="0" sldId="334"/>
            <ac:spMk id="74764" creationId="{00000000-0000-0000-0000-000000000000}"/>
          </ac:spMkLst>
        </pc:spChg>
        <pc:spChg chg="add mod">
          <ac:chgData name="邹 云开" userId="2c422b7444b8226e" providerId="LiveId" clId="{0B6A5CF1-16CC-44AA-8FEE-4D8B35410122}" dt="2023-05-12T06:48:39.328" v="2228" actId="113"/>
          <ac:spMkLst>
            <pc:docMk/>
            <pc:sldMk cId="0" sldId="334"/>
            <ac:spMk id="74765" creationId="{00000000-0000-0000-0000-000000000000}"/>
          </ac:spMkLst>
        </pc:spChg>
        <pc:graphicFrameChg chg="del mod replId">
          <ac:chgData name="邹 云开" userId="2c422b7444b8226e" providerId="LiveId" clId="{0B6A5CF1-16CC-44AA-8FEE-4D8B35410122}" dt="2023-05-12T06:47:35.427" v="2205"/>
          <ac:graphicFrameMkLst>
            <pc:docMk/>
            <pc:sldMk cId="0" sldId="334"/>
            <ac:graphicFrameMk id="2" creationId="{00000000-0000-0000-0000-000000000000}"/>
          </ac:graphicFrameMkLst>
        </pc:graphicFrameChg>
        <pc:graphicFrameChg chg="del mod replId">
          <ac:chgData name="邹 云开" userId="2c422b7444b8226e" providerId="LiveId" clId="{0B6A5CF1-16CC-44AA-8FEE-4D8B35410122}" dt="2023-05-12T06:47:54.376" v="2211"/>
          <ac:graphicFrameMkLst>
            <pc:docMk/>
            <pc:sldMk cId="0" sldId="334"/>
            <ac:graphicFrameMk id="4" creationId="{00000000-0000-0000-0000-000000000000}"/>
          </ac:graphicFrameMkLst>
        </pc:graphicFrameChg>
        <pc:graphicFrameChg chg="del mod replId">
          <ac:chgData name="邹 云开" userId="2c422b7444b8226e" providerId="LiveId" clId="{0B6A5CF1-16CC-44AA-8FEE-4D8B35410122}" dt="2023-05-12T06:47:59.395" v="2213"/>
          <ac:graphicFrameMkLst>
            <pc:docMk/>
            <pc:sldMk cId="0" sldId="334"/>
            <ac:graphicFrameMk id="6" creationId="{00000000-0000-0000-0000-000000000000}"/>
          </ac:graphicFrameMkLst>
        </pc:graphicFrameChg>
        <pc:graphicFrameChg chg="mod">
          <ac:chgData name="邹 云开" userId="2c422b7444b8226e" providerId="LiveId" clId="{0B6A5CF1-16CC-44AA-8FEE-4D8B35410122}" dt="2023-05-12T06:47:15.760" v="2202" actId="1076"/>
          <ac:graphicFrameMkLst>
            <pc:docMk/>
            <pc:sldMk cId="0" sldId="334"/>
            <ac:graphicFrameMk id="57349" creationId="{00000000-0000-0000-0000-000000000000}"/>
          </ac:graphicFrameMkLst>
        </pc:graphicFrameChg>
      </pc:sldChg>
      <pc:sldChg chg="addSp delSp modSp add del mod modTransition modAnim">
        <pc:chgData name="邹 云开" userId="2c422b7444b8226e" providerId="LiveId" clId="{0B6A5CF1-16CC-44AA-8FEE-4D8B35410122}" dt="2023-05-12T07:43:59.226" v="2461"/>
        <pc:sldMkLst>
          <pc:docMk/>
          <pc:sldMk cId="0" sldId="335"/>
        </pc:sldMkLst>
        <pc:spChg chg="add del mod">
          <ac:chgData name="邹 云开" userId="2c422b7444b8226e" providerId="LiveId" clId="{0B6A5CF1-16CC-44AA-8FEE-4D8B35410122}" dt="2023-05-10T11:53:00.252" v="1270"/>
          <ac:spMkLst>
            <pc:docMk/>
            <pc:sldMk cId="0" sldId="335"/>
            <ac:spMk id="35" creationId="{613D5ADE-04FA-4021-8554-BA7E59FC7552}"/>
          </ac:spMkLst>
        </pc:spChg>
        <pc:spChg chg="add del mod">
          <ac:chgData name="邹 云开" userId="2c422b7444b8226e" providerId="LiveId" clId="{0B6A5CF1-16CC-44AA-8FEE-4D8B35410122}" dt="2023-05-10T11:53:00.252" v="1270"/>
          <ac:spMkLst>
            <pc:docMk/>
            <pc:sldMk cId="0" sldId="335"/>
            <ac:spMk id="36" creationId="{18A86191-75C6-40BF-8621-56EDE20F4338}"/>
          </ac:spMkLst>
        </pc:spChg>
        <pc:spChg chg="add del mod">
          <ac:chgData name="邹 云开" userId="2c422b7444b8226e" providerId="LiveId" clId="{0B6A5CF1-16CC-44AA-8FEE-4D8B35410122}" dt="2023-05-10T11:53:00.252" v="1270"/>
          <ac:spMkLst>
            <pc:docMk/>
            <pc:sldMk cId="0" sldId="335"/>
            <ac:spMk id="37" creationId="{F5EFE34A-AF44-4635-88E9-5225CA7D8FAE}"/>
          </ac:spMkLst>
        </pc:spChg>
        <pc:spChg chg="add del mod">
          <ac:chgData name="邹 云开" userId="2c422b7444b8226e" providerId="LiveId" clId="{0B6A5CF1-16CC-44AA-8FEE-4D8B35410122}" dt="2023-05-10T11:53:00.252" v="1270"/>
          <ac:spMkLst>
            <pc:docMk/>
            <pc:sldMk cId="0" sldId="335"/>
            <ac:spMk id="39" creationId="{DCABFC21-21F7-4B7B-BAE5-E54A3E541B8D}"/>
          </ac:spMkLst>
        </pc:spChg>
        <pc:spChg chg="mod">
          <ac:chgData name="邹 云开" userId="2c422b7444b8226e" providerId="LiveId" clId="{0B6A5CF1-16CC-44AA-8FEE-4D8B35410122}" dt="2023-05-10T11:52:59.110" v="1269"/>
          <ac:spMkLst>
            <pc:docMk/>
            <pc:sldMk cId="0" sldId="335"/>
            <ac:spMk id="41" creationId="{0C107E13-6C23-4CD2-A1A5-E024D9701771}"/>
          </ac:spMkLst>
        </pc:spChg>
        <pc:spChg chg="mod">
          <ac:chgData name="邹 云开" userId="2c422b7444b8226e" providerId="LiveId" clId="{0B6A5CF1-16CC-44AA-8FEE-4D8B35410122}" dt="2023-05-10T11:52:59.110" v="1269"/>
          <ac:spMkLst>
            <pc:docMk/>
            <pc:sldMk cId="0" sldId="335"/>
            <ac:spMk id="42" creationId="{71F38739-E34F-47AA-881F-B704177E4E62}"/>
          </ac:spMkLst>
        </pc:spChg>
        <pc:spChg chg="mod">
          <ac:chgData name="邹 云开" userId="2c422b7444b8226e" providerId="LiveId" clId="{0B6A5CF1-16CC-44AA-8FEE-4D8B35410122}" dt="2023-05-10T11:52:59.110" v="1269"/>
          <ac:spMkLst>
            <pc:docMk/>
            <pc:sldMk cId="0" sldId="335"/>
            <ac:spMk id="44" creationId="{CD30E887-3652-4FED-8D9F-FC77FB46F09B}"/>
          </ac:spMkLst>
        </pc:spChg>
        <pc:spChg chg="mod">
          <ac:chgData name="邹 云开" userId="2c422b7444b8226e" providerId="LiveId" clId="{0B6A5CF1-16CC-44AA-8FEE-4D8B35410122}" dt="2023-05-10T11:52:59.110" v="1269"/>
          <ac:spMkLst>
            <pc:docMk/>
            <pc:sldMk cId="0" sldId="335"/>
            <ac:spMk id="45" creationId="{18913A67-55AD-4A79-8433-07B227CF4770}"/>
          </ac:spMkLst>
        </pc:spChg>
        <pc:spChg chg="mod">
          <ac:chgData name="邹 云开" userId="2c422b7444b8226e" providerId="LiveId" clId="{0B6A5CF1-16CC-44AA-8FEE-4D8B35410122}" dt="2023-05-10T11:52:59.110" v="1269"/>
          <ac:spMkLst>
            <pc:docMk/>
            <pc:sldMk cId="0" sldId="335"/>
            <ac:spMk id="47" creationId="{24C62379-A53E-4EFE-8826-37BA7F550A38}"/>
          </ac:spMkLst>
        </pc:spChg>
        <pc:spChg chg="mod">
          <ac:chgData name="邹 云开" userId="2c422b7444b8226e" providerId="LiveId" clId="{0B6A5CF1-16CC-44AA-8FEE-4D8B35410122}" dt="2023-05-10T11:52:59.110" v="1269"/>
          <ac:spMkLst>
            <pc:docMk/>
            <pc:sldMk cId="0" sldId="335"/>
            <ac:spMk id="48" creationId="{6D649E11-914C-4AF3-A89A-44987AF23E12}"/>
          </ac:spMkLst>
        </pc:spChg>
        <pc:spChg chg="mod">
          <ac:chgData name="邹 云开" userId="2c422b7444b8226e" providerId="LiveId" clId="{0B6A5CF1-16CC-44AA-8FEE-4D8B35410122}" dt="2023-05-10T11:52:59.110" v="1269"/>
          <ac:spMkLst>
            <pc:docMk/>
            <pc:sldMk cId="0" sldId="335"/>
            <ac:spMk id="50" creationId="{CC19A67E-EF92-4733-A4A6-30FF4DD0DB26}"/>
          </ac:spMkLst>
        </pc:spChg>
        <pc:spChg chg="mod">
          <ac:chgData name="邹 云开" userId="2c422b7444b8226e" providerId="LiveId" clId="{0B6A5CF1-16CC-44AA-8FEE-4D8B35410122}" dt="2023-05-10T11:52:59.110" v="1269"/>
          <ac:spMkLst>
            <pc:docMk/>
            <pc:sldMk cId="0" sldId="335"/>
            <ac:spMk id="51" creationId="{F256C80A-CD86-46E5-B5FA-82349F2F5EC7}"/>
          </ac:spMkLst>
        </pc:spChg>
        <pc:spChg chg="mod">
          <ac:chgData name="邹 云开" userId="2c422b7444b8226e" providerId="LiveId" clId="{0B6A5CF1-16CC-44AA-8FEE-4D8B35410122}" dt="2023-05-10T11:52:59.110" v="1269"/>
          <ac:spMkLst>
            <pc:docMk/>
            <pc:sldMk cId="0" sldId="335"/>
            <ac:spMk id="53" creationId="{D5606A20-F797-440A-BE9F-33837541069C}"/>
          </ac:spMkLst>
        </pc:spChg>
        <pc:spChg chg="mod">
          <ac:chgData name="邹 云开" userId="2c422b7444b8226e" providerId="LiveId" clId="{0B6A5CF1-16CC-44AA-8FEE-4D8B35410122}" dt="2023-05-10T11:52:59.110" v="1269"/>
          <ac:spMkLst>
            <pc:docMk/>
            <pc:sldMk cId="0" sldId="335"/>
            <ac:spMk id="54" creationId="{6C38770C-786F-4A99-9C8B-ED200BCD45AE}"/>
          </ac:spMkLst>
        </pc:spChg>
        <pc:spChg chg="mod">
          <ac:chgData name="邹 云开" userId="2c422b7444b8226e" providerId="LiveId" clId="{0B6A5CF1-16CC-44AA-8FEE-4D8B35410122}" dt="2023-05-10T11:52:59.110" v="1269"/>
          <ac:spMkLst>
            <pc:docMk/>
            <pc:sldMk cId="0" sldId="335"/>
            <ac:spMk id="56" creationId="{A4AB92EE-79A3-4CFB-9ABA-EC079BE75ACB}"/>
          </ac:spMkLst>
        </pc:spChg>
        <pc:spChg chg="mod">
          <ac:chgData name="邹 云开" userId="2c422b7444b8226e" providerId="LiveId" clId="{0B6A5CF1-16CC-44AA-8FEE-4D8B35410122}" dt="2023-05-10T11:52:59.110" v="1269"/>
          <ac:spMkLst>
            <pc:docMk/>
            <pc:sldMk cId="0" sldId="335"/>
            <ac:spMk id="57" creationId="{7DE946E6-A459-43FF-A111-7FC1421C9737}"/>
          </ac:spMkLst>
        </pc:spChg>
        <pc:spChg chg="mod">
          <ac:chgData name="邹 云开" userId="2c422b7444b8226e" providerId="LiveId" clId="{0B6A5CF1-16CC-44AA-8FEE-4D8B35410122}" dt="2023-05-10T11:52:59.110" v="1269"/>
          <ac:spMkLst>
            <pc:docMk/>
            <pc:sldMk cId="0" sldId="335"/>
            <ac:spMk id="59" creationId="{4C657C70-A38D-4C73-8C84-E392184BB79D}"/>
          </ac:spMkLst>
        </pc:spChg>
        <pc:spChg chg="mod">
          <ac:chgData name="邹 云开" userId="2c422b7444b8226e" providerId="LiveId" clId="{0B6A5CF1-16CC-44AA-8FEE-4D8B35410122}" dt="2023-05-10T11:52:59.110" v="1269"/>
          <ac:spMkLst>
            <pc:docMk/>
            <pc:sldMk cId="0" sldId="335"/>
            <ac:spMk id="60" creationId="{CEE7F809-C8E1-4850-BDE5-374F03ED756B}"/>
          </ac:spMkLst>
        </pc:spChg>
        <pc:spChg chg="mod">
          <ac:chgData name="邹 云开" userId="2c422b7444b8226e" providerId="LiveId" clId="{0B6A5CF1-16CC-44AA-8FEE-4D8B35410122}" dt="2023-05-10T11:52:59.110" v="1269"/>
          <ac:spMkLst>
            <pc:docMk/>
            <pc:sldMk cId="0" sldId="335"/>
            <ac:spMk id="62" creationId="{E7D50D5C-5FEC-4D66-A548-8483E26062E7}"/>
          </ac:spMkLst>
        </pc:spChg>
        <pc:spChg chg="mod">
          <ac:chgData name="邹 云开" userId="2c422b7444b8226e" providerId="LiveId" clId="{0B6A5CF1-16CC-44AA-8FEE-4D8B35410122}" dt="2023-05-10T11:52:59.110" v="1269"/>
          <ac:spMkLst>
            <pc:docMk/>
            <pc:sldMk cId="0" sldId="335"/>
            <ac:spMk id="63" creationId="{94503E22-6081-4BFD-9F5D-C432A8CC1290}"/>
          </ac:spMkLst>
        </pc:spChg>
        <pc:spChg chg="add del mod">
          <ac:chgData name="邹 云开" userId="2c422b7444b8226e" providerId="LiveId" clId="{0B6A5CF1-16CC-44AA-8FEE-4D8B35410122}" dt="2023-05-10T11:53:00.252" v="1270"/>
          <ac:spMkLst>
            <pc:docMk/>
            <pc:sldMk cId="0" sldId="335"/>
            <ac:spMk id="64" creationId="{BB6F488A-3D83-4077-832C-F05368958561}"/>
          </ac:spMkLst>
        </pc:spChg>
        <pc:spChg chg="add del mod">
          <ac:chgData name="邹 云开" userId="2c422b7444b8226e" providerId="LiveId" clId="{0B6A5CF1-16CC-44AA-8FEE-4D8B35410122}" dt="2023-05-10T11:53:00.252" v="1270"/>
          <ac:spMkLst>
            <pc:docMk/>
            <pc:sldMk cId="0" sldId="335"/>
            <ac:spMk id="65" creationId="{FB646EF2-63AE-4075-B92D-42EF5C80F913}"/>
          </ac:spMkLst>
        </pc:spChg>
        <pc:spChg chg="add del mod">
          <ac:chgData name="邹 云开" userId="2c422b7444b8226e" providerId="LiveId" clId="{0B6A5CF1-16CC-44AA-8FEE-4D8B35410122}" dt="2023-05-10T11:53:00.252" v="1270"/>
          <ac:spMkLst>
            <pc:docMk/>
            <pc:sldMk cId="0" sldId="335"/>
            <ac:spMk id="66" creationId="{A44C05C4-167C-464F-9C3C-3821C3F7E93E}"/>
          </ac:spMkLst>
        </pc:spChg>
        <pc:spChg chg="add del mod">
          <ac:chgData name="邹 云开" userId="2c422b7444b8226e" providerId="LiveId" clId="{0B6A5CF1-16CC-44AA-8FEE-4D8B35410122}" dt="2023-05-10T11:53:00.252" v="1270"/>
          <ac:spMkLst>
            <pc:docMk/>
            <pc:sldMk cId="0" sldId="335"/>
            <ac:spMk id="67" creationId="{E161F0B8-0D4F-477C-9EEE-050363744C68}"/>
          </ac:spMkLst>
        </pc:spChg>
        <pc:spChg chg="del mod">
          <ac:chgData name="邹 云开" userId="2c422b7444b8226e" providerId="LiveId" clId="{0B6A5CF1-16CC-44AA-8FEE-4D8B35410122}" dt="2023-05-10T11:57:22.064" v="1313" actId="478"/>
          <ac:spMkLst>
            <pc:docMk/>
            <pc:sldMk cId="0" sldId="335"/>
            <ac:spMk id="30722" creationId="{00000000-0000-0000-0000-000000000000}"/>
          </ac:spMkLst>
        </pc:spChg>
        <pc:spChg chg="del mod">
          <ac:chgData name="邹 云开" userId="2c422b7444b8226e" providerId="LiveId" clId="{0B6A5CF1-16CC-44AA-8FEE-4D8B35410122}" dt="2023-05-10T12:01:22.185" v="1357"/>
          <ac:spMkLst>
            <pc:docMk/>
            <pc:sldMk cId="0" sldId="335"/>
            <ac:spMk id="30723" creationId="{00000000-0000-0000-0000-000000000000}"/>
          </ac:spMkLst>
        </pc:spChg>
        <pc:spChg chg="del mod">
          <ac:chgData name="邹 云开" userId="2c422b7444b8226e" providerId="LiveId" clId="{0B6A5CF1-16CC-44AA-8FEE-4D8B35410122}" dt="2023-05-10T11:56:37.934" v="1308" actId="207"/>
          <ac:spMkLst>
            <pc:docMk/>
            <pc:sldMk cId="0" sldId="335"/>
            <ac:spMk id="30747" creationId="{00000000-0000-0000-0000-000000000000}"/>
          </ac:spMkLst>
        </pc:spChg>
        <pc:spChg chg="del mod">
          <ac:chgData name="邹 云开" userId="2c422b7444b8226e" providerId="LiveId" clId="{0B6A5CF1-16CC-44AA-8FEE-4D8B35410122}" dt="2023-05-10T11:53:53.415" v="1275" actId="478"/>
          <ac:spMkLst>
            <pc:docMk/>
            <pc:sldMk cId="0" sldId="335"/>
            <ac:spMk id="30759" creationId="{00000000-0000-0000-0000-000000000000}"/>
          </ac:spMkLst>
        </pc:spChg>
        <pc:spChg chg="mod">
          <ac:chgData name="邹 云开" userId="2c422b7444b8226e" providerId="LiveId" clId="{0B6A5CF1-16CC-44AA-8FEE-4D8B35410122}" dt="2023-05-10T11:55:34.869" v="1291" actId="1076"/>
          <ac:spMkLst>
            <pc:docMk/>
            <pc:sldMk cId="0" sldId="335"/>
            <ac:spMk id="30760" creationId="{00000000-0000-0000-0000-000000000000}"/>
          </ac:spMkLst>
        </pc:spChg>
        <pc:spChg chg="mod">
          <ac:chgData name="邹 云开" userId="2c422b7444b8226e" providerId="LiveId" clId="{0B6A5CF1-16CC-44AA-8FEE-4D8B35410122}" dt="2023-05-10T11:55:34.869" v="1291" actId="1076"/>
          <ac:spMkLst>
            <pc:docMk/>
            <pc:sldMk cId="0" sldId="335"/>
            <ac:spMk id="30761" creationId="{00000000-0000-0000-0000-000000000000}"/>
          </ac:spMkLst>
        </pc:spChg>
        <pc:spChg chg="mod">
          <ac:chgData name="邹 云开" userId="2c422b7444b8226e" providerId="LiveId" clId="{0B6A5CF1-16CC-44AA-8FEE-4D8B35410122}" dt="2023-05-10T11:55:34.869" v="1291" actId="1076"/>
          <ac:spMkLst>
            <pc:docMk/>
            <pc:sldMk cId="0" sldId="335"/>
            <ac:spMk id="30762" creationId="{00000000-0000-0000-0000-000000000000}"/>
          </ac:spMkLst>
        </pc:spChg>
        <pc:spChg chg="mod">
          <ac:chgData name="邹 云开" userId="2c422b7444b8226e" providerId="LiveId" clId="{0B6A5CF1-16CC-44AA-8FEE-4D8B35410122}" dt="2023-05-10T11:55:34.869" v="1291" actId="1076"/>
          <ac:spMkLst>
            <pc:docMk/>
            <pc:sldMk cId="0" sldId="335"/>
            <ac:spMk id="30763" creationId="{00000000-0000-0000-0000-000000000000}"/>
          </ac:spMkLst>
        </pc:spChg>
        <pc:spChg chg="mod">
          <ac:chgData name="邹 云开" userId="2c422b7444b8226e" providerId="LiveId" clId="{0B6A5CF1-16CC-44AA-8FEE-4D8B35410122}" dt="2023-05-10T11:55:34.869" v="1291" actId="1076"/>
          <ac:spMkLst>
            <pc:docMk/>
            <pc:sldMk cId="0" sldId="335"/>
            <ac:spMk id="30764" creationId="{00000000-0000-0000-0000-000000000000}"/>
          </ac:spMkLst>
        </pc:spChg>
        <pc:spChg chg="mod">
          <ac:chgData name="邹 云开" userId="2c422b7444b8226e" providerId="LiveId" clId="{0B6A5CF1-16CC-44AA-8FEE-4D8B35410122}" dt="2023-05-10T11:55:34.869" v="1291" actId="1076"/>
          <ac:spMkLst>
            <pc:docMk/>
            <pc:sldMk cId="0" sldId="335"/>
            <ac:spMk id="30765" creationId="{00000000-0000-0000-0000-000000000000}"/>
          </ac:spMkLst>
        </pc:spChg>
        <pc:spChg chg="mod">
          <ac:chgData name="邹 云开" userId="2c422b7444b8226e" providerId="LiveId" clId="{0B6A5CF1-16CC-44AA-8FEE-4D8B35410122}" dt="2023-05-10T11:55:34.869" v="1291" actId="1076"/>
          <ac:spMkLst>
            <pc:docMk/>
            <pc:sldMk cId="0" sldId="335"/>
            <ac:spMk id="30766" creationId="{00000000-0000-0000-0000-000000000000}"/>
          </ac:spMkLst>
        </pc:spChg>
        <pc:spChg chg="mod">
          <ac:chgData name="邹 云开" userId="2c422b7444b8226e" providerId="LiveId" clId="{0B6A5CF1-16CC-44AA-8FEE-4D8B35410122}" dt="2023-05-10T11:55:34.869" v="1291" actId="1076"/>
          <ac:spMkLst>
            <pc:docMk/>
            <pc:sldMk cId="0" sldId="335"/>
            <ac:spMk id="30767" creationId="{00000000-0000-0000-0000-000000000000}"/>
          </ac:spMkLst>
        </pc:spChg>
        <pc:spChg chg="mod">
          <ac:chgData name="邹 云开" userId="2c422b7444b8226e" providerId="LiveId" clId="{0B6A5CF1-16CC-44AA-8FEE-4D8B35410122}" dt="2023-05-10T11:55:34.869" v="1291" actId="1076"/>
          <ac:spMkLst>
            <pc:docMk/>
            <pc:sldMk cId="0" sldId="335"/>
            <ac:spMk id="30768" creationId="{00000000-0000-0000-0000-000000000000}"/>
          </ac:spMkLst>
        </pc:spChg>
        <pc:spChg chg="mod">
          <ac:chgData name="邹 云开" userId="2c422b7444b8226e" providerId="LiveId" clId="{0B6A5CF1-16CC-44AA-8FEE-4D8B35410122}" dt="2023-05-10T11:55:34.869" v="1291" actId="1076"/>
          <ac:spMkLst>
            <pc:docMk/>
            <pc:sldMk cId="0" sldId="335"/>
            <ac:spMk id="30769" creationId="{00000000-0000-0000-0000-000000000000}"/>
          </ac:spMkLst>
        </pc:spChg>
        <pc:spChg chg="mod">
          <ac:chgData name="邹 云开" userId="2c422b7444b8226e" providerId="LiveId" clId="{0B6A5CF1-16CC-44AA-8FEE-4D8B35410122}" dt="2023-05-10T11:55:34.869" v="1291" actId="1076"/>
          <ac:spMkLst>
            <pc:docMk/>
            <pc:sldMk cId="0" sldId="335"/>
            <ac:spMk id="30770" creationId="{00000000-0000-0000-0000-000000000000}"/>
          </ac:spMkLst>
        </pc:spChg>
        <pc:spChg chg="mod">
          <ac:chgData name="邹 云开" userId="2c422b7444b8226e" providerId="LiveId" clId="{0B6A5CF1-16CC-44AA-8FEE-4D8B35410122}" dt="2023-05-10T11:55:34.869" v="1291" actId="1076"/>
          <ac:spMkLst>
            <pc:docMk/>
            <pc:sldMk cId="0" sldId="335"/>
            <ac:spMk id="30771" creationId="{00000000-0000-0000-0000-000000000000}"/>
          </ac:spMkLst>
        </pc:spChg>
        <pc:spChg chg="mod">
          <ac:chgData name="邹 云开" userId="2c422b7444b8226e" providerId="LiveId" clId="{0B6A5CF1-16CC-44AA-8FEE-4D8B35410122}" dt="2023-05-10T11:55:34.869" v="1291" actId="1076"/>
          <ac:spMkLst>
            <pc:docMk/>
            <pc:sldMk cId="0" sldId="335"/>
            <ac:spMk id="30772" creationId="{00000000-0000-0000-0000-000000000000}"/>
          </ac:spMkLst>
        </pc:spChg>
        <pc:spChg chg="mod">
          <ac:chgData name="邹 云开" userId="2c422b7444b8226e" providerId="LiveId" clId="{0B6A5CF1-16CC-44AA-8FEE-4D8B35410122}" dt="2023-05-10T11:55:34.869" v="1291" actId="1076"/>
          <ac:spMkLst>
            <pc:docMk/>
            <pc:sldMk cId="0" sldId="335"/>
            <ac:spMk id="30773" creationId="{00000000-0000-0000-0000-000000000000}"/>
          </ac:spMkLst>
        </pc:spChg>
        <pc:spChg chg="mod">
          <ac:chgData name="邹 云开" userId="2c422b7444b8226e" providerId="LiveId" clId="{0B6A5CF1-16CC-44AA-8FEE-4D8B35410122}" dt="2023-05-10T11:55:34.869" v="1291" actId="1076"/>
          <ac:spMkLst>
            <pc:docMk/>
            <pc:sldMk cId="0" sldId="335"/>
            <ac:spMk id="30774" creationId="{00000000-0000-0000-0000-000000000000}"/>
          </ac:spMkLst>
        </pc:spChg>
        <pc:spChg chg="mod">
          <ac:chgData name="邹 云开" userId="2c422b7444b8226e" providerId="LiveId" clId="{0B6A5CF1-16CC-44AA-8FEE-4D8B35410122}" dt="2023-05-10T11:55:34.869" v="1291" actId="1076"/>
          <ac:spMkLst>
            <pc:docMk/>
            <pc:sldMk cId="0" sldId="335"/>
            <ac:spMk id="30775" creationId="{00000000-0000-0000-0000-000000000000}"/>
          </ac:spMkLst>
        </pc:spChg>
        <pc:spChg chg="del mod">
          <ac:chgData name="邹 云开" userId="2c422b7444b8226e" providerId="LiveId" clId="{0B6A5CF1-16CC-44AA-8FEE-4D8B35410122}" dt="2023-05-10T12:01:32.095" v="1367"/>
          <ac:spMkLst>
            <pc:docMk/>
            <pc:sldMk cId="0" sldId="335"/>
            <ac:spMk id="392195" creationId="{00000000-0000-0000-0000-000000000000}"/>
          </ac:spMkLst>
        </pc:spChg>
        <pc:spChg chg="del mod">
          <ac:chgData name="邹 云开" userId="2c422b7444b8226e" providerId="LiveId" clId="{0B6A5CF1-16CC-44AA-8FEE-4D8B35410122}" dt="2023-05-10T12:01:37.615" v="1374"/>
          <ac:spMkLst>
            <pc:docMk/>
            <pc:sldMk cId="0" sldId="335"/>
            <ac:spMk id="392243" creationId="{00000000-0000-0000-0000-000000000000}"/>
          </ac:spMkLst>
        </pc:spChg>
        <pc:spChg chg="del mod">
          <ac:chgData name="邹 云开" userId="2c422b7444b8226e" providerId="LiveId" clId="{0B6A5CF1-16CC-44AA-8FEE-4D8B35410122}" dt="2023-05-10T12:01:41.192" v="1378"/>
          <ac:spMkLst>
            <pc:docMk/>
            <pc:sldMk cId="0" sldId="335"/>
            <ac:spMk id="392244" creationId="{00000000-0000-0000-0000-000000000000}"/>
          </ac:spMkLst>
        </pc:spChg>
        <pc:spChg chg="del mod">
          <ac:chgData name="邹 云开" userId="2c422b7444b8226e" providerId="LiveId" clId="{0B6A5CF1-16CC-44AA-8FEE-4D8B35410122}" dt="2023-05-10T12:01:44.876" v="1382"/>
          <ac:spMkLst>
            <pc:docMk/>
            <pc:sldMk cId="0" sldId="335"/>
            <ac:spMk id="392245" creationId="{00000000-0000-0000-0000-000000000000}"/>
          </ac:spMkLst>
        </pc:spChg>
        <pc:grpChg chg="add del mod">
          <ac:chgData name="邹 云开" userId="2c422b7444b8226e" providerId="LiveId" clId="{0B6A5CF1-16CC-44AA-8FEE-4D8B35410122}" dt="2023-05-10T11:53:00.252" v="1270"/>
          <ac:grpSpMkLst>
            <pc:docMk/>
            <pc:sldMk cId="0" sldId="335"/>
            <ac:grpSpMk id="40" creationId="{A44B3188-20C6-456A-A8CC-3A3D6DA2C593}"/>
          </ac:grpSpMkLst>
        </pc:grpChg>
        <pc:grpChg chg="add del mod">
          <ac:chgData name="邹 云开" userId="2c422b7444b8226e" providerId="LiveId" clId="{0B6A5CF1-16CC-44AA-8FEE-4D8B35410122}" dt="2023-05-10T11:53:00.252" v="1270"/>
          <ac:grpSpMkLst>
            <pc:docMk/>
            <pc:sldMk cId="0" sldId="335"/>
            <ac:grpSpMk id="43" creationId="{226F1EDA-547E-4E98-B982-92A8FEEB6D23}"/>
          </ac:grpSpMkLst>
        </pc:grpChg>
        <pc:grpChg chg="add del mod">
          <ac:chgData name="邹 云开" userId="2c422b7444b8226e" providerId="LiveId" clId="{0B6A5CF1-16CC-44AA-8FEE-4D8B35410122}" dt="2023-05-10T11:53:00.252" v="1270"/>
          <ac:grpSpMkLst>
            <pc:docMk/>
            <pc:sldMk cId="0" sldId="335"/>
            <ac:grpSpMk id="46" creationId="{33939D8F-4CD4-49B6-B1D3-2C68015553A4}"/>
          </ac:grpSpMkLst>
        </pc:grpChg>
        <pc:grpChg chg="add del mod">
          <ac:chgData name="邹 云开" userId="2c422b7444b8226e" providerId="LiveId" clId="{0B6A5CF1-16CC-44AA-8FEE-4D8B35410122}" dt="2023-05-10T11:53:00.252" v="1270"/>
          <ac:grpSpMkLst>
            <pc:docMk/>
            <pc:sldMk cId="0" sldId="335"/>
            <ac:grpSpMk id="49" creationId="{E2BB5EC5-B23D-43B3-B144-B1A3F1C7448A}"/>
          </ac:grpSpMkLst>
        </pc:grpChg>
        <pc:grpChg chg="add del mod">
          <ac:chgData name="邹 云开" userId="2c422b7444b8226e" providerId="LiveId" clId="{0B6A5CF1-16CC-44AA-8FEE-4D8B35410122}" dt="2023-05-10T11:53:00.252" v="1270"/>
          <ac:grpSpMkLst>
            <pc:docMk/>
            <pc:sldMk cId="0" sldId="335"/>
            <ac:grpSpMk id="52" creationId="{DEDEDA65-807D-48BF-9158-3DAE09CB0E65}"/>
          </ac:grpSpMkLst>
        </pc:grpChg>
        <pc:grpChg chg="add del mod">
          <ac:chgData name="邹 云开" userId="2c422b7444b8226e" providerId="LiveId" clId="{0B6A5CF1-16CC-44AA-8FEE-4D8B35410122}" dt="2023-05-10T11:53:00.252" v="1270"/>
          <ac:grpSpMkLst>
            <pc:docMk/>
            <pc:sldMk cId="0" sldId="335"/>
            <ac:grpSpMk id="55" creationId="{4D7B9E71-24CB-40A9-A269-15AAFDA60F9E}"/>
          </ac:grpSpMkLst>
        </pc:grpChg>
        <pc:grpChg chg="add del mod">
          <ac:chgData name="邹 云开" userId="2c422b7444b8226e" providerId="LiveId" clId="{0B6A5CF1-16CC-44AA-8FEE-4D8B35410122}" dt="2023-05-10T11:53:00.252" v="1270"/>
          <ac:grpSpMkLst>
            <pc:docMk/>
            <pc:sldMk cId="0" sldId="335"/>
            <ac:grpSpMk id="58" creationId="{0BA9A5E6-8EAE-42AD-8089-D87F6CAFD24D}"/>
          </ac:grpSpMkLst>
        </pc:grpChg>
        <pc:grpChg chg="add del mod">
          <ac:chgData name="邹 云开" userId="2c422b7444b8226e" providerId="LiveId" clId="{0B6A5CF1-16CC-44AA-8FEE-4D8B35410122}" dt="2023-05-10T11:53:00.252" v="1270"/>
          <ac:grpSpMkLst>
            <pc:docMk/>
            <pc:sldMk cId="0" sldId="335"/>
            <ac:grpSpMk id="61" creationId="{DB58FCD3-81C2-4A94-8808-48B9B4C8639D}"/>
          </ac:grpSpMkLst>
        </pc:grpChg>
        <pc:grpChg chg="del mod">
          <ac:chgData name="邹 云开" userId="2c422b7444b8226e" providerId="LiveId" clId="{0B6A5CF1-16CC-44AA-8FEE-4D8B35410122}" dt="2023-05-10T11:56:37.934" v="1308" actId="207"/>
          <ac:grpSpMkLst>
            <pc:docMk/>
            <pc:sldMk cId="0" sldId="335"/>
            <ac:grpSpMk id="392219"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22"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25"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28"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31"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34"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37" creationId="{00000000-0000-0000-0000-000000000000}"/>
          </ac:grpSpMkLst>
        </pc:grpChg>
        <pc:grpChg chg="del mod">
          <ac:chgData name="邹 云开" userId="2c422b7444b8226e" providerId="LiveId" clId="{0B6A5CF1-16CC-44AA-8FEE-4D8B35410122}" dt="2023-05-10T11:56:37.934" v="1308" actId="207"/>
          <ac:grpSpMkLst>
            <pc:docMk/>
            <pc:sldMk cId="0" sldId="335"/>
            <ac:grpSpMk id="392240" creationId="{00000000-0000-0000-0000-000000000000}"/>
          </ac:grpSpMkLst>
        </pc:grpChg>
        <pc:graphicFrameChg chg="add del mod">
          <ac:chgData name="邹 云开" userId="2c422b7444b8226e" providerId="LiveId" clId="{0B6A5CF1-16CC-44AA-8FEE-4D8B35410122}" dt="2023-05-10T11:53:00.252" v="1270"/>
          <ac:graphicFrameMkLst>
            <pc:docMk/>
            <pc:sldMk cId="0" sldId="335"/>
            <ac:graphicFrameMk id="38" creationId="{DCFF0721-38EB-48F4-BC6E-8F9D42C6D422}"/>
          </ac:graphicFrameMkLst>
        </pc:graphicFrameChg>
        <pc:graphicFrameChg chg="del mod modGraphic">
          <ac:chgData name="邹 云开" userId="2c422b7444b8226e" providerId="LiveId" clId="{0B6A5CF1-16CC-44AA-8FEE-4D8B35410122}" dt="2023-05-10T11:56:37.934" v="1308" actId="207"/>
          <ac:graphicFrameMkLst>
            <pc:docMk/>
            <pc:sldMk cId="0" sldId="335"/>
            <ac:graphicFrameMk id="392248" creationId="{00000000-0000-0000-0000-000000000000}"/>
          </ac:graphicFrameMkLst>
        </pc:graphicFrameChg>
      </pc:sldChg>
      <pc:sldChg chg="delSp add del">
        <pc:chgData name="邹 云开" userId="2c422b7444b8226e" providerId="LiveId" clId="{0B6A5CF1-16CC-44AA-8FEE-4D8B35410122}" dt="2023-05-12T05:50:55.746" v="1384" actId="47"/>
        <pc:sldMkLst>
          <pc:docMk/>
          <pc:sldMk cId="0" sldId="336"/>
        </pc:sldMkLst>
        <pc:spChg chg="del">
          <ac:chgData name="邹 云开" userId="2c422b7444b8226e" providerId="LiveId" clId="{0B6A5CF1-16CC-44AA-8FEE-4D8B35410122}" dt="2023-05-12T05:50:53.973" v="1383" actId="478"/>
          <ac:spMkLst>
            <pc:docMk/>
            <pc:sldMk cId="0" sldId="336"/>
            <ac:spMk id="31746" creationId="{00000000-0000-0000-0000-000000000000}"/>
          </ac:spMkLst>
        </pc:spChg>
        <pc:spChg chg="del">
          <ac:chgData name="邹 云开" userId="2c422b7444b8226e" providerId="LiveId" clId="{0B6A5CF1-16CC-44AA-8FEE-4D8B35410122}" dt="2023-05-12T05:50:53.973" v="1383" actId="478"/>
          <ac:spMkLst>
            <pc:docMk/>
            <pc:sldMk cId="0" sldId="336"/>
            <ac:spMk id="31747" creationId="{00000000-0000-0000-0000-000000000000}"/>
          </ac:spMkLst>
        </pc:spChg>
        <pc:spChg chg="del">
          <ac:chgData name="邹 云开" userId="2c422b7444b8226e" providerId="LiveId" clId="{0B6A5CF1-16CC-44AA-8FEE-4D8B35410122}" dt="2023-05-12T05:50:53.973" v="1383" actId="478"/>
          <ac:spMkLst>
            <pc:docMk/>
            <pc:sldMk cId="0" sldId="336"/>
            <ac:spMk id="31748" creationId="{00000000-0000-0000-0000-000000000000}"/>
          </ac:spMkLst>
        </pc:spChg>
        <pc:spChg chg="del">
          <ac:chgData name="邹 云开" userId="2c422b7444b8226e" providerId="LiveId" clId="{0B6A5CF1-16CC-44AA-8FEE-4D8B35410122}" dt="2023-05-12T05:50:53.973" v="1383" actId="478"/>
          <ac:spMkLst>
            <pc:docMk/>
            <pc:sldMk cId="0" sldId="336"/>
            <ac:spMk id="31749" creationId="{00000000-0000-0000-0000-000000000000}"/>
          </ac:spMkLst>
        </pc:spChg>
      </pc:sldChg>
      <pc:sldChg chg="add del">
        <pc:chgData name="邹 云开" userId="2c422b7444b8226e" providerId="LiveId" clId="{0B6A5CF1-16CC-44AA-8FEE-4D8B35410122}" dt="2023-05-12T07:46:52.316" v="2483" actId="47"/>
        <pc:sldMkLst>
          <pc:docMk/>
          <pc:sldMk cId="0" sldId="337"/>
        </pc:sldMkLst>
      </pc:sldChg>
      <pc:sldChg chg="add del">
        <pc:chgData name="邹 云开" userId="2c422b7444b8226e" providerId="LiveId" clId="{0B6A5CF1-16CC-44AA-8FEE-4D8B35410122}" dt="2023-05-12T07:46:56.039" v="2484" actId="47"/>
        <pc:sldMkLst>
          <pc:docMk/>
          <pc:sldMk cId="0" sldId="338"/>
        </pc:sldMkLst>
      </pc:sldChg>
      <pc:sldChg chg="addSp delSp modSp add">
        <pc:chgData name="邹 云开" userId="2c422b7444b8226e" providerId="LiveId" clId="{0B6A5CF1-16CC-44AA-8FEE-4D8B35410122}" dt="2023-05-12T07:47:46.423" v="2491" actId="1076"/>
        <pc:sldMkLst>
          <pc:docMk/>
          <pc:sldMk cId="0" sldId="339"/>
        </pc:sldMkLst>
        <pc:spChg chg="add del mod">
          <ac:chgData name="邹 云开" userId="2c422b7444b8226e" providerId="LiveId" clId="{0B6A5CF1-16CC-44AA-8FEE-4D8B35410122}" dt="2023-05-12T07:47:32.356" v="2489" actId="478"/>
          <ac:spMkLst>
            <pc:docMk/>
            <pc:sldMk cId="0" sldId="339"/>
            <ac:spMk id="2" creationId="{DFBC1846-6399-4073-B699-819D267E2E37}"/>
          </ac:spMkLst>
        </pc:spChg>
        <pc:spChg chg="del">
          <ac:chgData name="邹 云开" userId="2c422b7444b8226e" providerId="LiveId" clId="{0B6A5CF1-16CC-44AA-8FEE-4D8B35410122}" dt="2023-05-12T07:47:00.576" v="2485" actId="478"/>
          <ac:spMkLst>
            <pc:docMk/>
            <pc:sldMk cId="0" sldId="339"/>
            <ac:spMk id="64514" creationId="{00000000-0000-0000-0000-000000000000}"/>
          </ac:spMkLst>
        </pc:spChg>
        <pc:spChg chg="del">
          <ac:chgData name="邹 云开" userId="2c422b7444b8226e" providerId="LiveId" clId="{0B6A5CF1-16CC-44AA-8FEE-4D8B35410122}" dt="2023-05-12T07:47:05.504" v="2486" actId="478"/>
          <ac:spMkLst>
            <pc:docMk/>
            <pc:sldMk cId="0" sldId="339"/>
            <ac:spMk id="64515" creationId="{00000000-0000-0000-0000-000000000000}"/>
          </ac:spMkLst>
        </pc:spChg>
        <pc:spChg chg="del">
          <ac:chgData name="邹 云开" userId="2c422b7444b8226e" providerId="LiveId" clId="{0B6A5CF1-16CC-44AA-8FEE-4D8B35410122}" dt="2023-05-12T07:47:28.312" v="2488" actId="478"/>
          <ac:spMkLst>
            <pc:docMk/>
            <pc:sldMk cId="0" sldId="339"/>
            <ac:spMk id="64516" creationId="{00000000-0000-0000-0000-000000000000}"/>
          </ac:spMkLst>
        </pc:spChg>
        <pc:spChg chg="mod">
          <ac:chgData name="邹 云开" userId="2c422b7444b8226e" providerId="LiveId" clId="{0B6A5CF1-16CC-44AA-8FEE-4D8B35410122}" dt="2023-05-12T07:47:46.423" v="2491" actId="1076"/>
          <ac:spMkLst>
            <pc:docMk/>
            <pc:sldMk cId="0" sldId="339"/>
            <ac:spMk id="64517" creationId="{00000000-0000-0000-0000-000000000000}"/>
          </ac:spMkLst>
        </pc:spChg>
      </pc:sldChg>
      <pc:sldChg chg="addSp delSp modSp add mod ord">
        <pc:chgData name="邹 云开" userId="2c422b7444b8226e" providerId="LiveId" clId="{0B6A5CF1-16CC-44AA-8FEE-4D8B35410122}" dt="2023-05-12T08:20:56.872" v="2623"/>
        <pc:sldMkLst>
          <pc:docMk/>
          <pc:sldMk cId="1466420570" sldId="341"/>
        </pc:sldMkLst>
        <pc:spChg chg="add del mod">
          <ac:chgData name="邹 云开" userId="2c422b7444b8226e" providerId="LiveId" clId="{0B6A5CF1-16CC-44AA-8FEE-4D8B35410122}" dt="2023-05-12T08:20:31.636" v="2618" actId="478"/>
          <ac:spMkLst>
            <pc:docMk/>
            <pc:sldMk cId="1466420570" sldId="341"/>
            <ac:spMk id="2" creationId="{48C3B5DA-6F0B-4949-B5E6-F09A8B3D1DBB}"/>
          </ac:spMkLst>
        </pc:spChg>
        <pc:spChg chg="del">
          <ac:chgData name="邹 云开" userId="2c422b7444b8226e" providerId="LiveId" clId="{0B6A5CF1-16CC-44AA-8FEE-4D8B35410122}" dt="2023-05-12T08:20:35.658" v="2619" actId="478"/>
          <ac:spMkLst>
            <pc:docMk/>
            <pc:sldMk cId="1466420570" sldId="341"/>
            <ac:spMk id="70658" creationId="{00000000-0000-0000-0000-000000000000}"/>
          </ac:spMkLst>
        </pc:spChg>
        <pc:spChg chg="del">
          <ac:chgData name="邹 云开" userId="2c422b7444b8226e" providerId="LiveId" clId="{0B6A5CF1-16CC-44AA-8FEE-4D8B35410122}" dt="2023-05-12T08:20:37.001" v="2620" actId="478"/>
          <ac:spMkLst>
            <pc:docMk/>
            <pc:sldMk cId="1466420570" sldId="341"/>
            <ac:spMk id="70659" creationId="{00000000-0000-0000-0000-000000000000}"/>
          </ac:spMkLst>
        </pc:spChg>
        <pc:spChg chg="mod">
          <ac:chgData name="邹 云开" userId="2c422b7444b8226e" providerId="LiveId" clId="{0B6A5CF1-16CC-44AA-8FEE-4D8B35410122}" dt="2023-05-12T08:20:47.542" v="2621" actId="207"/>
          <ac:spMkLst>
            <pc:docMk/>
            <pc:sldMk cId="1466420570" sldId="341"/>
            <ac:spMk id="70660" creationId="{00000000-0000-0000-0000-000000000000}"/>
          </ac:spMkLst>
        </pc:spChg>
        <pc:spChg chg="del">
          <ac:chgData name="邹 云开" userId="2c422b7444b8226e" providerId="LiveId" clId="{0B6A5CF1-16CC-44AA-8FEE-4D8B35410122}" dt="2023-05-12T08:20:27.770" v="2617" actId="478"/>
          <ac:spMkLst>
            <pc:docMk/>
            <pc:sldMk cId="1466420570" sldId="341"/>
            <ac:spMk id="70661" creationId="{00000000-0000-0000-0000-000000000000}"/>
          </ac:spMkLst>
        </pc:spChg>
      </pc:sldChg>
      <pc:sldChg chg="delSp add">
        <pc:chgData name="邹 云开" userId="2c422b7444b8226e" providerId="LiveId" clId="{0B6A5CF1-16CC-44AA-8FEE-4D8B35410122}" dt="2023-05-12T08:22:17.654" v="2630" actId="478"/>
        <pc:sldMkLst>
          <pc:docMk/>
          <pc:sldMk cId="0" sldId="343"/>
        </pc:sldMkLst>
        <pc:spChg chg="del">
          <ac:chgData name="邹 云开" userId="2c422b7444b8226e" providerId="LiveId" clId="{0B6A5CF1-16CC-44AA-8FEE-4D8B35410122}" dt="2023-05-12T08:22:15.924" v="2629" actId="478"/>
          <ac:spMkLst>
            <pc:docMk/>
            <pc:sldMk cId="0" sldId="343"/>
            <ac:spMk id="72706" creationId="{00000000-0000-0000-0000-000000000000}"/>
          </ac:spMkLst>
        </pc:spChg>
        <pc:spChg chg="del">
          <ac:chgData name="邹 云开" userId="2c422b7444b8226e" providerId="LiveId" clId="{0B6A5CF1-16CC-44AA-8FEE-4D8B35410122}" dt="2023-05-12T08:22:17.654" v="2630" actId="478"/>
          <ac:spMkLst>
            <pc:docMk/>
            <pc:sldMk cId="0" sldId="343"/>
            <ac:spMk id="72707" creationId="{00000000-0000-0000-0000-000000000000}"/>
          </ac:spMkLst>
        </pc:spChg>
      </pc:sldChg>
      <pc:sldChg chg="delSp modSp add">
        <pc:chgData name="邹 云开" userId="2c422b7444b8226e" providerId="LiveId" clId="{0B6A5CF1-16CC-44AA-8FEE-4D8B35410122}" dt="2023-05-12T08:22:30.880" v="2634" actId="1076"/>
        <pc:sldMkLst>
          <pc:docMk/>
          <pc:sldMk cId="0" sldId="344"/>
        </pc:sldMkLst>
        <pc:spChg chg="del">
          <ac:chgData name="邹 云开" userId="2c422b7444b8226e" providerId="LiveId" clId="{0B6A5CF1-16CC-44AA-8FEE-4D8B35410122}" dt="2023-05-12T08:22:28.395" v="2633" actId="478"/>
          <ac:spMkLst>
            <pc:docMk/>
            <pc:sldMk cId="0" sldId="344"/>
            <ac:spMk id="73730" creationId="{00000000-0000-0000-0000-000000000000}"/>
          </ac:spMkLst>
        </pc:spChg>
        <pc:spChg chg="del">
          <ac:chgData name="邹 云开" userId="2c422b7444b8226e" providerId="LiveId" clId="{0B6A5CF1-16CC-44AA-8FEE-4D8B35410122}" dt="2023-05-12T08:22:25.147" v="2631" actId="478"/>
          <ac:spMkLst>
            <pc:docMk/>
            <pc:sldMk cId="0" sldId="344"/>
            <ac:spMk id="73731" creationId="{00000000-0000-0000-0000-000000000000}"/>
          </ac:spMkLst>
        </pc:spChg>
        <pc:picChg chg="mod">
          <ac:chgData name="邹 云开" userId="2c422b7444b8226e" providerId="LiveId" clId="{0B6A5CF1-16CC-44AA-8FEE-4D8B35410122}" dt="2023-05-12T08:22:30.880" v="2634" actId="1076"/>
          <ac:picMkLst>
            <pc:docMk/>
            <pc:sldMk cId="0" sldId="344"/>
            <ac:picMk id="73733" creationId="{00000000-0000-0000-0000-000000000000}"/>
          </ac:picMkLst>
        </pc:picChg>
      </pc:sldChg>
      <pc:sldChg chg="addSp delSp modSp add modAnim">
        <pc:chgData name="邹 云开" userId="2c422b7444b8226e" providerId="LiveId" clId="{0B6A5CF1-16CC-44AA-8FEE-4D8B35410122}" dt="2023-05-12T07:50:15.535" v="2518" actId="12"/>
        <pc:sldMkLst>
          <pc:docMk/>
          <pc:sldMk cId="0" sldId="378"/>
        </pc:sldMkLst>
        <pc:spChg chg="add del mod">
          <ac:chgData name="邹 云开" userId="2c422b7444b8226e" providerId="LiveId" clId="{0B6A5CF1-16CC-44AA-8FEE-4D8B35410122}" dt="2023-05-12T07:48:41.518" v="2493" actId="478"/>
          <ac:spMkLst>
            <pc:docMk/>
            <pc:sldMk cId="0" sldId="378"/>
            <ac:spMk id="2" creationId="{FD3B855E-3405-4858-A422-E10C8CE28B32}"/>
          </ac:spMkLst>
        </pc:spChg>
        <pc:spChg chg="del">
          <ac:chgData name="邹 云开" userId="2c422b7444b8226e" providerId="LiveId" clId="{0B6A5CF1-16CC-44AA-8FEE-4D8B35410122}" dt="2023-05-12T07:48:39.696" v="2492" actId="478"/>
          <ac:spMkLst>
            <pc:docMk/>
            <pc:sldMk cId="0" sldId="378"/>
            <ac:spMk id="65538" creationId="{00000000-0000-0000-0000-000000000000}"/>
          </ac:spMkLst>
        </pc:spChg>
        <pc:spChg chg="mod">
          <ac:chgData name="邹 云开" userId="2c422b7444b8226e" providerId="LiveId" clId="{0B6A5CF1-16CC-44AA-8FEE-4D8B35410122}" dt="2023-05-12T07:50:15.535" v="2518" actId="12"/>
          <ac:spMkLst>
            <pc:docMk/>
            <pc:sldMk cId="0" sldId="378"/>
            <ac:spMk id="65539" creationId="{00000000-0000-0000-0000-000000000000}"/>
          </ac:spMkLst>
        </pc:spChg>
      </pc:sldChg>
      <pc:sldChg chg="add del">
        <pc:chgData name="邹 云开" userId="2c422b7444b8226e" providerId="LiveId" clId="{0B6A5CF1-16CC-44AA-8FEE-4D8B35410122}" dt="2023-05-12T07:57:12.229" v="2609" actId="2696"/>
        <pc:sldMkLst>
          <pc:docMk/>
          <pc:sldMk cId="3409030080" sldId="383"/>
        </pc:sldMkLst>
        <pc:spChg chg="add del mod">
          <ac:chgData name="邹 云开" userId="2c422b7444b8226e" providerId="LiveId" clId="{0B6A5CF1-16CC-44AA-8FEE-4D8B35410122}" dt="2023-05-12T08:13:11.516" v="2613" actId="478"/>
          <ac:spMkLst>
            <pc:docMk/>
            <pc:sldMk cId="3409030080" sldId="383"/>
            <ac:spMk id="2" creationId="{6572278F-7C4F-41C3-A6B6-2BB28858A7D3}"/>
          </ac:spMkLst>
        </pc:spChg>
        <pc:spChg chg="del">
          <ac:chgData name="邹 云开" userId="2c422b7444b8226e" providerId="LiveId" clId="{0B6A5CF1-16CC-44AA-8FEE-4D8B35410122}" dt="2023-05-12T08:13:24.848" v="2615" actId="478"/>
          <ac:spMkLst>
            <pc:docMk/>
            <pc:sldMk cId="3409030080" sldId="383"/>
            <ac:spMk id="68610" creationId="{00000000-0000-0000-0000-000000000000}"/>
          </ac:spMkLst>
        </pc:spChg>
        <pc:spChg chg="del">
          <ac:chgData name="邹 云开" userId="2c422b7444b8226e" providerId="LiveId" clId="{0B6A5CF1-16CC-44AA-8FEE-4D8B35410122}" dt="2023-05-12T08:13:09.863" v="2612" actId="478"/>
          <ac:spMkLst>
            <pc:docMk/>
            <pc:sldMk cId="3409030080" sldId="383"/>
            <ac:spMk id="68611" creationId="{00000000-0000-0000-0000-000000000000}"/>
          </ac:spMkLst>
        </pc:spChg>
        <pc:spChg chg="mod">
          <ac:chgData name="邹 云开" userId="2c422b7444b8226e" providerId="LiveId" clId="{0B6A5CF1-16CC-44AA-8FEE-4D8B35410122}" dt="2023-05-12T08:21:36.413" v="2625" actId="12"/>
          <ac:spMkLst>
            <pc:docMk/>
            <pc:sldMk cId="3409030080" sldId="383"/>
            <ac:spMk id="68612" creationId="{00000000-0000-0000-0000-000000000000}"/>
          </ac:spMkLst>
        </pc:spChg>
      </pc:sldChg>
      <pc:sldChg chg="delSp modSp add mod">
        <pc:chgData name="邹 云开" userId="2c422b7444b8226e" providerId="LiveId" clId="{0B6A5CF1-16CC-44AA-8FEE-4D8B35410122}" dt="2023-05-12T07:55:53.636" v="2608" actId="403"/>
        <pc:sldMkLst>
          <pc:docMk/>
          <pc:sldMk cId="0" sldId="385"/>
        </pc:sldMkLst>
        <pc:spChg chg="del">
          <ac:chgData name="邹 云开" userId="2c422b7444b8226e" providerId="LiveId" clId="{0B6A5CF1-16CC-44AA-8FEE-4D8B35410122}" dt="2023-05-12T07:53:09.888" v="2536" actId="478"/>
          <ac:spMkLst>
            <pc:docMk/>
            <pc:sldMk cId="0" sldId="385"/>
            <ac:spMk id="67586" creationId="{00000000-0000-0000-0000-000000000000}"/>
          </ac:spMkLst>
        </pc:spChg>
        <pc:spChg chg="del">
          <ac:chgData name="邹 云开" userId="2c422b7444b8226e" providerId="LiveId" clId="{0B6A5CF1-16CC-44AA-8FEE-4D8B35410122}" dt="2023-05-12T07:53:11.437" v="2537" actId="478"/>
          <ac:spMkLst>
            <pc:docMk/>
            <pc:sldMk cId="0" sldId="385"/>
            <ac:spMk id="67587" creationId="{00000000-0000-0000-0000-000000000000}"/>
          </ac:spMkLst>
        </pc:spChg>
        <pc:spChg chg="mod">
          <ac:chgData name="邹 云开" userId="2c422b7444b8226e" providerId="LiveId" clId="{0B6A5CF1-16CC-44AA-8FEE-4D8B35410122}" dt="2023-05-12T07:55:53.636" v="2608" actId="403"/>
          <ac:spMkLst>
            <pc:docMk/>
            <pc:sldMk cId="0" sldId="385"/>
            <ac:spMk id="67588" creationId="{00000000-0000-0000-0000-000000000000}"/>
          </ac:spMkLst>
        </pc:spChg>
        <pc:spChg chg="mod">
          <ac:chgData name="邹 云开" userId="2c422b7444b8226e" providerId="LiveId" clId="{0B6A5CF1-16CC-44AA-8FEE-4D8B35410122}" dt="2023-05-12T07:54:43.848" v="2551" actId="1076"/>
          <ac:spMkLst>
            <pc:docMk/>
            <pc:sldMk cId="0" sldId="385"/>
            <ac:spMk id="67589" creationId="{00000000-0000-0000-0000-000000000000}"/>
          </ac:spMkLst>
        </pc:spChg>
        <pc:spChg chg="mod">
          <ac:chgData name="邹 云开" userId="2c422b7444b8226e" providerId="LiveId" clId="{0B6A5CF1-16CC-44AA-8FEE-4D8B35410122}" dt="2023-05-12T07:54:41.337" v="2550" actId="1076"/>
          <ac:spMkLst>
            <pc:docMk/>
            <pc:sldMk cId="0" sldId="385"/>
            <ac:spMk id="67590" creationId="{00000000-0000-0000-0000-000000000000}"/>
          </ac:spMkLst>
        </pc:spChg>
        <pc:spChg chg="mod">
          <ac:chgData name="邹 云开" userId="2c422b7444b8226e" providerId="LiveId" clId="{0B6A5CF1-16CC-44AA-8FEE-4D8B35410122}" dt="2023-05-12T07:54:28.398" v="2548" actId="1076"/>
          <ac:spMkLst>
            <pc:docMk/>
            <pc:sldMk cId="0" sldId="385"/>
            <ac:spMk id="67591" creationId="{00000000-0000-0000-0000-000000000000}"/>
          </ac:spMkLst>
        </pc:spChg>
        <pc:spChg chg="mod">
          <ac:chgData name="邹 云开" userId="2c422b7444b8226e" providerId="LiveId" clId="{0B6A5CF1-16CC-44AA-8FEE-4D8B35410122}" dt="2023-05-12T07:54:25.341" v="2547" actId="1076"/>
          <ac:spMkLst>
            <pc:docMk/>
            <pc:sldMk cId="0" sldId="385"/>
            <ac:spMk id="67592" creationId="{00000000-0000-0000-0000-000000000000}"/>
          </ac:spMkLst>
        </pc:spChg>
      </pc:sldChg>
      <pc:sldChg chg="modSp add modTransition modNotesTx">
        <pc:chgData name="邹 云开" userId="2c422b7444b8226e" providerId="LiveId" clId="{0B6A5CF1-16CC-44AA-8FEE-4D8B35410122}" dt="2023-05-12T07:43:59.226" v="2461"/>
        <pc:sldMkLst>
          <pc:docMk/>
          <pc:sldMk cId="1757169486" sldId="419"/>
        </pc:sldMkLst>
        <pc:picChg chg="mod">
          <ac:chgData name="邹 云开" userId="2c422b7444b8226e" providerId="LiveId" clId="{0B6A5CF1-16CC-44AA-8FEE-4D8B35410122}" dt="2023-05-12T06:59:01.662" v="2353" actId="1076"/>
          <ac:picMkLst>
            <pc:docMk/>
            <pc:sldMk cId="1757169486" sldId="419"/>
            <ac:picMk id="4" creationId="{00000000-0000-0000-0000-000000000000}"/>
          </ac:picMkLst>
        </pc:picChg>
      </pc:sldChg>
      <pc:sldChg chg="addSp delSp modSp add mod modTransition delAnim modAnim">
        <pc:chgData name="邹 云开" userId="2c422b7444b8226e" providerId="LiveId" clId="{0B6A5CF1-16CC-44AA-8FEE-4D8B35410122}" dt="2023-05-12T07:43:59.226" v="2461"/>
        <pc:sldMkLst>
          <pc:docMk/>
          <pc:sldMk cId="1619934656" sldId="420"/>
        </pc:sldMkLst>
        <pc:spChg chg="mod topLvl">
          <ac:chgData name="邹 云开" userId="2c422b7444b8226e" providerId="LiveId" clId="{0B6A5CF1-16CC-44AA-8FEE-4D8B35410122}" dt="2023-05-12T07:38:30.780" v="2439"/>
          <ac:spMkLst>
            <pc:docMk/>
            <pc:sldMk cId="1619934656" sldId="420"/>
            <ac:spMk id="3" creationId="{00000000-0000-0000-0000-000000000000}"/>
          </ac:spMkLst>
        </pc:spChg>
        <pc:spChg chg="add del mod topLvl">
          <ac:chgData name="邹 云开" userId="2c422b7444b8226e" providerId="LiveId" clId="{0B6A5CF1-16CC-44AA-8FEE-4D8B35410122}" dt="2023-05-12T07:04:41.091" v="2400" actId="478"/>
          <ac:spMkLst>
            <pc:docMk/>
            <pc:sldMk cId="1619934656" sldId="420"/>
            <ac:spMk id="4" creationId="{00000000-0000-0000-0000-000000000000}"/>
          </ac:spMkLst>
        </pc:spChg>
        <pc:spChg chg="mod">
          <ac:chgData name="邹 云开" userId="2c422b7444b8226e" providerId="LiveId" clId="{0B6A5CF1-16CC-44AA-8FEE-4D8B35410122}" dt="2023-05-12T07:39:44.089" v="2457" actId="14100"/>
          <ac:spMkLst>
            <pc:docMk/>
            <pc:sldMk cId="1619934656" sldId="420"/>
            <ac:spMk id="6" creationId="{00000000-0000-0000-0000-000000000000}"/>
          </ac:spMkLst>
        </pc:spChg>
        <pc:spChg chg="add del">
          <ac:chgData name="邹 云开" userId="2c422b7444b8226e" providerId="LiveId" clId="{0B6A5CF1-16CC-44AA-8FEE-4D8B35410122}" dt="2023-05-12T07:06:43.982" v="2405" actId="22"/>
          <ac:spMkLst>
            <pc:docMk/>
            <pc:sldMk cId="1619934656" sldId="420"/>
            <ac:spMk id="9" creationId="{C474E3B9-9B42-4170-ADF3-4EF4EE26CF94}"/>
          </ac:spMkLst>
        </pc:spChg>
        <pc:spChg chg="add del mod">
          <ac:chgData name="邹 云开" userId="2c422b7444b8226e" providerId="LiveId" clId="{0B6A5CF1-16CC-44AA-8FEE-4D8B35410122}" dt="2023-05-12T07:06:58.465" v="2411" actId="478"/>
          <ac:spMkLst>
            <pc:docMk/>
            <pc:sldMk cId="1619934656" sldId="420"/>
            <ac:spMk id="11" creationId="{B6541A61-9EA3-4AA2-BC06-828F8B5639FB}"/>
          </ac:spMkLst>
        </pc:spChg>
        <pc:grpChg chg="del mod">
          <ac:chgData name="邹 云开" userId="2c422b7444b8226e" providerId="LiveId" clId="{0B6A5CF1-16CC-44AA-8FEE-4D8B35410122}" dt="2023-05-12T07:04:41.091" v="2400" actId="478"/>
          <ac:grpSpMkLst>
            <pc:docMk/>
            <pc:sldMk cId="1619934656" sldId="420"/>
            <ac:grpSpMk id="2" creationId="{00000000-0000-0000-0000-000000000000}"/>
          </ac:grpSpMkLst>
        </pc:grpChg>
        <pc:graphicFrameChg chg="del mod replId">
          <ac:chgData name="邹 云开" userId="2c422b7444b8226e" providerId="LiveId" clId="{0B6A5CF1-16CC-44AA-8FEE-4D8B35410122}" dt="2023-05-12T07:03:11.887" v="2384"/>
          <ac:graphicFrameMkLst>
            <pc:docMk/>
            <pc:sldMk cId="1619934656" sldId="420"/>
            <ac:graphicFrameMk id="5" creationId="{00000000-0000-0000-0000-000000000000}"/>
          </ac:graphicFrameMkLst>
        </pc:graphicFrameChg>
        <pc:picChg chg="add del mod">
          <ac:chgData name="邹 云开" userId="2c422b7444b8226e" providerId="LiveId" clId="{0B6A5CF1-16CC-44AA-8FEE-4D8B35410122}" dt="2023-05-12T07:09:17.263" v="2426" actId="478"/>
          <ac:picMkLst>
            <pc:docMk/>
            <pc:sldMk cId="1619934656" sldId="420"/>
            <ac:picMk id="4098" creationId="{931D7239-A3E2-445B-8744-461AFF1D3750}"/>
          </ac:picMkLst>
        </pc:picChg>
        <pc:picChg chg="add del">
          <ac:chgData name="邹 云开" userId="2c422b7444b8226e" providerId="LiveId" clId="{0B6A5CF1-16CC-44AA-8FEE-4D8B35410122}" dt="2023-05-12T07:09:14.316" v="2425" actId="478"/>
          <ac:picMkLst>
            <pc:docMk/>
            <pc:sldMk cId="1619934656" sldId="420"/>
            <ac:picMk id="4100" creationId="{F534BAD2-5495-43D4-BAEA-663FA32EB764}"/>
          </ac:picMkLst>
        </pc:picChg>
        <pc:picChg chg="add del">
          <ac:chgData name="邹 云开" userId="2c422b7444b8226e" providerId="LiveId" clId="{0B6A5CF1-16CC-44AA-8FEE-4D8B35410122}" dt="2023-05-12T07:09:36.035" v="2428" actId="478"/>
          <ac:picMkLst>
            <pc:docMk/>
            <pc:sldMk cId="1619934656" sldId="420"/>
            <ac:picMk id="4102" creationId="{D4991BE4-EE13-4570-9BEE-7C0E20939599}"/>
          </ac:picMkLst>
        </pc:picChg>
      </pc:sldChg>
      <pc:sldChg chg="add modTransition">
        <pc:chgData name="邹 云开" userId="2c422b7444b8226e" providerId="LiveId" clId="{0B6A5CF1-16CC-44AA-8FEE-4D8B35410122}" dt="2023-05-12T07:43:59.226" v="2461"/>
        <pc:sldMkLst>
          <pc:docMk/>
          <pc:sldMk cId="1628311093" sldId="421"/>
        </pc:sldMkLst>
      </pc:sldChg>
      <pc:sldChg chg="add modTransition">
        <pc:chgData name="邹 云开" userId="2c422b7444b8226e" providerId="LiveId" clId="{0B6A5CF1-16CC-44AA-8FEE-4D8B35410122}" dt="2023-05-12T07:43:59.226" v="2461"/>
        <pc:sldMkLst>
          <pc:docMk/>
          <pc:sldMk cId="3219368788" sldId="427"/>
        </pc:sldMkLst>
      </pc:sldChg>
      <pc:sldChg chg="add modTransition">
        <pc:chgData name="邹 云开" userId="2c422b7444b8226e" providerId="LiveId" clId="{0B6A5CF1-16CC-44AA-8FEE-4D8B35410122}" dt="2023-05-12T07:43:59.226" v="2461"/>
        <pc:sldMkLst>
          <pc:docMk/>
          <pc:sldMk cId="1696723061" sldId="428"/>
        </pc:sldMkLst>
      </pc:sldChg>
      <pc:sldChg chg="add modTransition">
        <pc:chgData name="邹 云开" userId="2c422b7444b8226e" providerId="LiveId" clId="{0B6A5CF1-16CC-44AA-8FEE-4D8B35410122}" dt="2023-05-12T07:43:59.226" v="2461"/>
        <pc:sldMkLst>
          <pc:docMk/>
          <pc:sldMk cId="2360414901" sldId="429"/>
        </pc:sldMkLst>
      </pc:sldChg>
      <pc:sldChg chg="addSp delSp modSp mod modTransition">
        <pc:chgData name="邹 云开" userId="2c422b7444b8226e" providerId="LiveId" clId="{0B6A5CF1-16CC-44AA-8FEE-4D8B35410122}" dt="2023-05-12T07:43:59.226" v="2461"/>
        <pc:sldMkLst>
          <pc:docMk/>
          <pc:sldMk cId="2857999434" sldId="430"/>
        </pc:sldMkLst>
        <pc:spChg chg="mod">
          <ac:chgData name="邹 云开" userId="2c422b7444b8226e" providerId="LiveId" clId="{0B6A5CF1-16CC-44AA-8FEE-4D8B35410122}" dt="2023-05-10T10:15:35.030" v="90" actId="1076"/>
          <ac:spMkLst>
            <pc:docMk/>
            <pc:sldMk cId="2857999434" sldId="430"/>
            <ac:spMk id="2" creationId="{00000000-0000-0000-0000-000000000000}"/>
          </ac:spMkLst>
        </pc:spChg>
        <pc:spChg chg="mod">
          <ac:chgData name="邹 云开" userId="2c422b7444b8226e" providerId="LiveId" clId="{0B6A5CF1-16CC-44AA-8FEE-4D8B35410122}" dt="2023-05-10T10:15:35.030" v="90" actId="1076"/>
          <ac:spMkLst>
            <pc:docMk/>
            <pc:sldMk cId="2857999434" sldId="430"/>
            <ac:spMk id="3" creationId="{00000000-0000-0000-0000-000000000000}"/>
          </ac:spMkLst>
        </pc:spChg>
        <pc:spChg chg="mod">
          <ac:chgData name="邹 云开" userId="2c422b7444b8226e" providerId="LiveId" clId="{0B6A5CF1-16CC-44AA-8FEE-4D8B35410122}" dt="2023-05-10T10:15:35.030" v="90" actId="1076"/>
          <ac:spMkLst>
            <pc:docMk/>
            <pc:sldMk cId="2857999434" sldId="430"/>
            <ac:spMk id="5" creationId="{00000000-0000-0000-0000-000000000000}"/>
          </ac:spMkLst>
        </pc:spChg>
        <pc:spChg chg="mod">
          <ac:chgData name="邹 云开" userId="2c422b7444b8226e" providerId="LiveId" clId="{0B6A5CF1-16CC-44AA-8FEE-4D8B35410122}" dt="2023-05-10T10:15:35.030" v="90" actId="1076"/>
          <ac:spMkLst>
            <pc:docMk/>
            <pc:sldMk cId="2857999434" sldId="430"/>
            <ac:spMk id="6" creationId="{00000000-0000-0000-0000-000000000000}"/>
          </ac:spMkLst>
        </pc:spChg>
        <pc:spChg chg="add del mod">
          <ac:chgData name="邹 云开" userId="2c422b7444b8226e" providerId="LiveId" clId="{0B6A5CF1-16CC-44AA-8FEE-4D8B35410122}" dt="2023-05-10T10:10:26.998" v="50"/>
          <ac:spMkLst>
            <pc:docMk/>
            <pc:sldMk cId="2857999434" sldId="430"/>
            <ac:spMk id="7" creationId="{7C1257EB-A3B6-4022-AEB5-B52F0981A442}"/>
          </ac:spMkLst>
        </pc:spChg>
        <pc:spChg chg="add del mod">
          <ac:chgData name="邹 云开" userId="2c422b7444b8226e" providerId="LiveId" clId="{0B6A5CF1-16CC-44AA-8FEE-4D8B35410122}" dt="2023-05-10T10:10:26.998" v="50"/>
          <ac:spMkLst>
            <pc:docMk/>
            <pc:sldMk cId="2857999434" sldId="430"/>
            <ac:spMk id="8" creationId="{E7ABCC14-6A16-4EE9-B42C-6CB53CA54FCF}"/>
          </ac:spMkLst>
        </pc:spChg>
        <pc:spChg chg="add del mod">
          <ac:chgData name="邹 云开" userId="2c422b7444b8226e" providerId="LiveId" clId="{0B6A5CF1-16CC-44AA-8FEE-4D8B35410122}" dt="2023-05-10T10:10:26.998" v="50"/>
          <ac:spMkLst>
            <pc:docMk/>
            <pc:sldMk cId="2857999434" sldId="430"/>
            <ac:spMk id="9" creationId="{35736D2D-AAEF-4439-821B-C8FE81775606}"/>
          </ac:spMkLst>
        </pc:spChg>
        <pc:spChg chg="add del mod">
          <ac:chgData name="邹 云开" userId="2c422b7444b8226e" providerId="LiveId" clId="{0B6A5CF1-16CC-44AA-8FEE-4D8B35410122}" dt="2023-05-10T10:10:26.998" v="50"/>
          <ac:spMkLst>
            <pc:docMk/>
            <pc:sldMk cId="2857999434" sldId="430"/>
            <ac:spMk id="10" creationId="{12E4C8DF-FAD7-4694-BDE1-7C2188910BA6}"/>
          </ac:spMkLst>
        </pc:spChg>
        <pc:spChg chg="add mod">
          <ac:chgData name="邹 云开" userId="2c422b7444b8226e" providerId="LiveId" clId="{0B6A5CF1-16CC-44AA-8FEE-4D8B35410122}" dt="2023-05-10T10:15:35.030" v="90" actId="1076"/>
          <ac:spMkLst>
            <pc:docMk/>
            <pc:sldMk cId="2857999434" sldId="430"/>
            <ac:spMk id="11" creationId="{12E3C932-5DBC-4698-AE5F-EB17A2CB6F99}"/>
          </ac:spMkLst>
        </pc:spChg>
        <pc:spChg chg="add mod">
          <ac:chgData name="邹 云开" userId="2c422b7444b8226e" providerId="LiveId" clId="{0B6A5CF1-16CC-44AA-8FEE-4D8B35410122}" dt="2023-05-10T10:15:35.030" v="90" actId="1076"/>
          <ac:spMkLst>
            <pc:docMk/>
            <pc:sldMk cId="2857999434" sldId="430"/>
            <ac:spMk id="12" creationId="{34953BA8-9697-4865-92F5-0A1992B75DB3}"/>
          </ac:spMkLst>
        </pc:spChg>
        <pc:spChg chg="add mod">
          <ac:chgData name="邹 云开" userId="2c422b7444b8226e" providerId="LiveId" clId="{0B6A5CF1-16CC-44AA-8FEE-4D8B35410122}" dt="2023-05-10T10:15:35.030" v="90" actId="1076"/>
          <ac:spMkLst>
            <pc:docMk/>
            <pc:sldMk cId="2857999434" sldId="430"/>
            <ac:spMk id="13" creationId="{A430B1CD-FBF4-451B-8AFD-003549C5DFED}"/>
          </ac:spMkLst>
        </pc:spChg>
        <pc:spChg chg="add mod">
          <ac:chgData name="邹 云开" userId="2c422b7444b8226e" providerId="LiveId" clId="{0B6A5CF1-16CC-44AA-8FEE-4D8B35410122}" dt="2023-05-10T10:15:35.030" v="90" actId="1076"/>
          <ac:spMkLst>
            <pc:docMk/>
            <pc:sldMk cId="2857999434" sldId="430"/>
            <ac:spMk id="14" creationId="{4C123DB6-8AE2-4FA9-A422-10ECDBC2EDD8}"/>
          </ac:spMkLst>
        </pc:spChg>
      </pc:sldChg>
      <pc:sldChg chg="modSp mod modTransition">
        <pc:chgData name="邹 云开" userId="2c422b7444b8226e" providerId="LiveId" clId="{0B6A5CF1-16CC-44AA-8FEE-4D8B35410122}" dt="2023-05-12T07:43:59.226" v="2461"/>
        <pc:sldMkLst>
          <pc:docMk/>
          <pc:sldMk cId="730324779" sldId="431"/>
        </pc:sldMkLst>
        <pc:spChg chg="mod">
          <ac:chgData name="邹 云开" userId="2c422b7444b8226e" providerId="LiveId" clId="{0B6A5CF1-16CC-44AA-8FEE-4D8B35410122}" dt="2023-05-10T10:17:42.811" v="114" actId="20577"/>
          <ac:spMkLst>
            <pc:docMk/>
            <pc:sldMk cId="730324779" sldId="431"/>
            <ac:spMk id="4" creationId="{00000000-0000-0000-0000-000000000000}"/>
          </ac:spMkLst>
        </pc:spChg>
        <pc:spChg chg="mod">
          <ac:chgData name="邹 云开" userId="2c422b7444b8226e" providerId="LiveId" clId="{0B6A5CF1-16CC-44AA-8FEE-4D8B35410122}" dt="2023-05-10T10:25:11.377" v="202" actId="27636"/>
          <ac:spMkLst>
            <pc:docMk/>
            <pc:sldMk cId="730324779" sldId="431"/>
            <ac:spMk id="5" creationId="{00000000-0000-0000-0000-000000000000}"/>
          </ac:spMkLst>
        </pc:spChg>
      </pc:sldChg>
      <pc:sldChg chg="add modTransition">
        <pc:chgData name="邹 云开" userId="2c422b7444b8226e" providerId="LiveId" clId="{0B6A5CF1-16CC-44AA-8FEE-4D8B35410122}" dt="2023-05-12T07:43:59.226" v="2461"/>
        <pc:sldMkLst>
          <pc:docMk/>
          <pc:sldMk cId="1873427507" sldId="432"/>
        </pc:sldMkLst>
      </pc:sldChg>
      <pc:sldChg chg="add modTransition">
        <pc:chgData name="邹 云开" userId="2c422b7444b8226e" providerId="LiveId" clId="{0B6A5CF1-16CC-44AA-8FEE-4D8B35410122}" dt="2023-05-12T07:43:59.226" v="2461"/>
        <pc:sldMkLst>
          <pc:docMk/>
          <pc:sldMk cId="1303151288" sldId="433"/>
        </pc:sldMkLst>
      </pc:sldChg>
      <pc:sldChg chg="add">
        <pc:chgData name="邹 云开" userId="2c422b7444b8226e" providerId="LiveId" clId="{0B6A5CF1-16CC-44AA-8FEE-4D8B35410122}" dt="2023-05-12T07:45:37.293" v="2469"/>
        <pc:sldMkLst>
          <pc:docMk/>
          <pc:sldMk cId="1491217477" sldId="435"/>
        </pc:sldMkLst>
      </pc:sldChg>
      <pc:sldChg chg="add">
        <pc:chgData name="邹 云开" userId="2c422b7444b8226e" providerId="LiveId" clId="{0B6A5CF1-16CC-44AA-8FEE-4D8B35410122}" dt="2023-05-12T07:45:37.293" v="2469"/>
        <pc:sldMkLst>
          <pc:docMk/>
          <pc:sldMk cId="977090468" sldId="436"/>
        </pc:sldMkLst>
      </pc:sldChg>
      <pc:sldChg chg="add">
        <pc:chgData name="邹 云开" userId="2c422b7444b8226e" providerId="LiveId" clId="{0B6A5CF1-16CC-44AA-8FEE-4D8B35410122}" dt="2023-05-12T07:45:37.293" v="2469"/>
        <pc:sldMkLst>
          <pc:docMk/>
          <pc:sldMk cId="2263750231" sldId="437"/>
        </pc:sldMkLst>
      </pc:sldChg>
      <pc:sldChg chg="add">
        <pc:chgData name="邹 云开" userId="2c422b7444b8226e" providerId="LiveId" clId="{0B6A5CF1-16CC-44AA-8FEE-4D8B35410122}" dt="2023-05-12T07:45:37.293" v="2469"/>
        <pc:sldMkLst>
          <pc:docMk/>
          <pc:sldMk cId="2328941471" sldId="438"/>
        </pc:sldMkLst>
      </pc:sldChg>
      <pc:sldChg chg="add">
        <pc:chgData name="邹 云开" userId="2c422b7444b8226e" providerId="LiveId" clId="{0B6A5CF1-16CC-44AA-8FEE-4D8B35410122}" dt="2023-05-12T07:45:37.293" v="2469"/>
        <pc:sldMkLst>
          <pc:docMk/>
          <pc:sldMk cId="810109550" sldId="439"/>
        </pc:sldMkLst>
      </pc:sldChg>
      <pc:sldChg chg="add del ord modTransition">
        <pc:chgData name="邹 云开" userId="2c422b7444b8226e" providerId="LiveId" clId="{0B6A5CF1-16CC-44AA-8FEE-4D8B35410122}" dt="2023-05-12T07:43:59.226" v="2461"/>
        <pc:sldMkLst>
          <pc:docMk/>
          <pc:sldMk cId="3751796993" sldId="475"/>
        </pc:sldMkLst>
      </pc:sldChg>
      <pc:sldChg chg="del ord">
        <pc:chgData name="邹 云开" userId="2c422b7444b8226e" providerId="LiveId" clId="{0B6A5CF1-16CC-44AA-8FEE-4D8B35410122}" dt="2023-05-10T10:27:25.304" v="227" actId="47"/>
        <pc:sldMkLst>
          <pc:docMk/>
          <pc:sldMk cId="4122850275" sldId="476"/>
        </pc:sldMkLst>
      </pc:sldChg>
      <pc:sldChg chg="modSp add mod ord modTransition">
        <pc:chgData name="邹 云开" userId="2c422b7444b8226e" providerId="LiveId" clId="{0B6A5CF1-16CC-44AA-8FEE-4D8B35410122}" dt="2023-05-12T07:43:59.226" v="2461"/>
        <pc:sldMkLst>
          <pc:docMk/>
          <pc:sldMk cId="3745579365" sldId="477"/>
        </pc:sldMkLst>
        <pc:spChg chg="mod">
          <ac:chgData name="邹 云开" userId="2c422b7444b8226e" providerId="LiveId" clId="{0B6A5CF1-16CC-44AA-8FEE-4D8B35410122}" dt="2023-05-10T10:26:46.854" v="219" actId="20577"/>
          <ac:spMkLst>
            <pc:docMk/>
            <pc:sldMk cId="3745579365" sldId="477"/>
            <ac:spMk id="4" creationId="{00000000-0000-0000-0000-000000000000}"/>
          </ac:spMkLst>
        </pc:spChg>
        <pc:spChg chg="mod">
          <ac:chgData name="邹 云开" userId="2c422b7444b8226e" providerId="LiveId" clId="{0B6A5CF1-16CC-44AA-8FEE-4D8B35410122}" dt="2023-05-10T11:07:10.436" v="668" actId="403"/>
          <ac:spMkLst>
            <pc:docMk/>
            <pc:sldMk cId="3745579365" sldId="477"/>
            <ac:spMk id="5" creationId="{00000000-0000-0000-0000-000000000000}"/>
          </ac:spMkLst>
        </pc:spChg>
      </pc:sldChg>
      <pc:sldChg chg="add del ord">
        <pc:chgData name="邹 云开" userId="2c422b7444b8226e" providerId="LiveId" clId="{0B6A5CF1-16CC-44AA-8FEE-4D8B35410122}" dt="2023-05-10T10:27:23.912" v="226" actId="47"/>
        <pc:sldMkLst>
          <pc:docMk/>
          <pc:sldMk cId="3986031814" sldId="478"/>
        </pc:sldMkLst>
      </pc:sldChg>
      <pc:sldChg chg="addSp delSp modSp add mod modTransition">
        <pc:chgData name="邹 云开" userId="2c422b7444b8226e" providerId="LiveId" clId="{0B6A5CF1-16CC-44AA-8FEE-4D8B35410122}" dt="2023-05-12T07:43:59.226" v="2461"/>
        <pc:sldMkLst>
          <pc:docMk/>
          <pc:sldMk cId="3138087407" sldId="479"/>
        </pc:sldMkLst>
        <pc:spChg chg="mod">
          <ac:chgData name="邹 云开" userId="2c422b7444b8226e" providerId="LiveId" clId="{0B6A5CF1-16CC-44AA-8FEE-4D8B35410122}" dt="2023-05-10T10:28:01.271" v="239" actId="20577"/>
          <ac:spMkLst>
            <pc:docMk/>
            <pc:sldMk cId="3138087407" sldId="479"/>
            <ac:spMk id="4" creationId="{00000000-0000-0000-0000-000000000000}"/>
          </ac:spMkLst>
        </pc:spChg>
        <pc:spChg chg="mod">
          <ac:chgData name="邹 云开" userId="2c422b7444b8226e" providerId="LiveId" clId="{0B6A5CF1-16CC-44AA-8FEE-4D8B35410122}" dt="2023-05-10T10:37:37.391" v="369" actId="20577"/>
          <ac:spMkLst>
            <pc:docMk/>
            <pc:sldMk cId="3138087407" sldId="479"/>
            <ac:spMk id="5" creationId="{00000000-0000-0000-0000-000000000000}"/>
          </ac:spMkLst>
        </pc:spChg>
        <pc:spChg chg="add del mod">
          <ac:chgData name="邹 云开" userId="2c422b7444b8226e" providerId="LiveId" clId="{0B6A5CF1-16CC-44AA-8FEE-4D8B35410122}" dt="2023-05-10T11:36:02.012" v="995"/>
          <ac:spMkLst>
            <pc:docMk/>
            <pc:sldMk cId="3138087407" sldId="479"/>
            <ac:spMk id="6" creationId="{FC5937FD-834B-44CC-8A76-5E367AD5F3C7}"/>
          </ac:spMkLst>
        </pc:spChg>
      </pc:sldChg>
      <pc:sldChg chg="addSp delSp modSp add mod ord modTransition delAnim modAnim">
        <pc:chgData name="邹 云开" userId="2c422b7444b8226e" providerId="LiveId" clId="{0B6A5CF1-16CC-44AA-8FEE-4D8B35410122}" dt="2023-05-12T07:43:59.226" v="2461"/>
        <pc:sldMkLst>
          <pc:docMk/>
          <pc:sldMk cId="570319799" sldId="480"/>
        </pc:sldMkLst>
        <pc:spChg chg="add del mod">
          <ac:chgData name="邹 云开" userId="2c422b7444b8226e" providerId="LiveId" clId="{0B6A5CF1-16CC-44AA-8FEE-4D8B35410122}" dt="2023-05-10T11:16:11.262" v="754" actId="478"/>
          <ac:spMkLst>
            <pc:docMk/>
            <pc:sldMk cId="570319799" sldId="480"/>
            <ac:spMk id="2" creationId="{D9A09A7B-6EDB-473A-9E04-6A08BA8C092E}"/>
          </ac:spMkLst>
        </pc:spChg>
        <pc:spChg chg="mod">
          <ac:chgData name="邹 云开" userId="2c422b7444b8226e" providerId="LiveId" clId="{0B6A5CF1-16CC-44AA-8FEE-4D8B35410122}" dt="2023-05-10T11:10:52.985" v="686" actId="20577"/>
          <ac:spMkLst>
            <pc:docMk/>
            <pc:sldMk cId="570319799" sldId="480"/>
            <ac:spMk id="4" creationId="{00000000-0000-0000-0000-000000000000}"/>
          </ac:spMkLst>
        </pc:spChg>
        <pc:spChg chg="del">
          <ac:chgData name="邹 云开" userId="2c422b7444b8226e" providerId="LiveId" clId="{0B6A5CF1-16CC-44AA-8FEE-4D8B35410122}" dt="2023-05-10T11:16:08.141" v="753" actId="478"/>
          <ac:spMkLst>
            <pc:docMk/>
            <pc:sldMk cId="570319799" sldId="480"/>
            <ac:spMk id="5" creationId="{00000000-0000-0000-0000-000000000000}"/>
          </ac:spMkLst>
        </pc:spChg>
        <pc:spChg chg="add mod">
          <ac:chgData name="邹 云开" userId="2c422b7444b8226e" providerId="LiveId" clId="{0B6A5CF1-16CC-44AA-8FEE-4D8B35410122}" dt="2023-05-10T11:21:47.981" v="818" actId="1076"/>
          <ac:spMkLst>
            <pc:docMk/>
            <pc:sldMk cId="570319799" sldId="480"/>
            <ac:spMk id="6" creationId="{F7844642-A75E-4DC0-8FA1-159505034BA3}"/>
          </ac:spMkLst>
        </pc:spChg>
        <pc:spChg chg="add mod">
          <ac:chgData name="邹 云开" userId="2c422b7444b8226e" providerId="LiveId" clId="{0B6A5CF1-16CC-44AA-8FEE-4D8B35410122}" dt="2023-05-10T11:21:16.918" v="802" actId="20577"/>
          <ac:spMkLst>
            <pc:docMk/>
            <pc:sldMk cId="570319799" sldId="480"/>
            <ac:spMk id="7" creationId="{03CA51F5-9AEB-42D7-BFEE-F67DC0D3BDE4}"/>
          </ac:spMkLst>
        </pc:spChg>
        <pc:spChg chg="add mod">
          <ac:chgData name="邹 云开" userId="2c422b7444b8226e" providerId="LiveId" clId="{0B6A5CF1-16CC-44AA-8FEE-4D8B35410122}" dt="2023-05-10T11:21:51.267" v="819" actId="113"/>
          <ac:spMkLst>
            <pc:docMk/>
            <pc:sldMk cId="570319799" sldId="480"/>
            <ac:spMk id="8" creationId="{C3014901-45D3-4BB1-983F-EA2BACAC59BA}"/>
          </ac:spMkLst>
        </pc:spChg>
        <pc:spChg chg="add del mod">
          <ac:chgData name="邹 云开" userId="2c422b7444b8226e" providerId="LiveId" clId="{0B6A5CF1-16CC-44AA-8FEE-4D8B35410122}" dt="2023-05-10T11:20:40.947" v="792" actId="478"/>
          <ac:spMkLst>
            <pc:docMk/>
            <pc:sldMk cId="570319799" sldId="480"/>
            <ac:spMk id="9" creationId="{826EB618-E239-44FA-9A3A-FB07B09BDEF0}"/>
          </ac:spMkLst>
        </pc:spChg>
        <pc:spChg chg="add mod">
          <ac:chgData name="邹 云开" userId="2c422b7444b8226e" providerId="LiveId" clId="{0B6A5CF1-16CC-44AA-8FEE-4D8B35410122}" dt="2023-05-10T11:21:26.142" v="804" actId="1076"/>
          <ac:spMkLst>
            <pc:docMk/>
            <pc:sldMk cId="570319799" sldId="480"/>
            <ac:spMk id="10" creationId="{AC10427A-8CEB-40F7-9F82-7E719965A30C}"/>
          </ac:spMkLst>
        </pc:spChg>
        <pc:spChg chg="add mod">
          <ac:chgData name="邹 云开" userId="2c422b7444b8226e" providerId="LiveId" clId="{0B6A5CF1-16CC-44AA-8FEE-4D8B35410122}" dt="2023-05-10T11:21:09.574" v="798" actId="1076"/>
          <ac:spMkLst>
            <pc:docMk/>
            <pc:sldMk cId="570319799" sldId="480"/>
            <ac:spMk id="14" creationId="{B2DF23DA-F2B5-44F8-BC73-D6674F59D35A}"/>
          </ac:spMkLst>
        </pc:spChg>
        <pc:graphicFrameChg chg="add del mod replId">
          <ac:chgData name="邹 云开" userId="2c422b7444b8226e" providerId="LiveId" clId="{0B6A5CF1-16CC-44AA-8FEE-4D8B35410122}" dt="2023-05-10T11:19:02.479" v="777"/>
          <ac:graphicFrameMkLst>
            <pc:docMk/>
            <pc:sldMk cId="570319799" sldId="480"/>
            <ac:graphicFrameMk id="11" creationId="{826EB618-E239-44FA-9A3A-FB07B09BDEF0}"/>
          </ac:graphicFrameMkLst>
        </pc:graphicFrameChg>
      </pc:sldChg>
      <pc:sldChg chg="addSp delSp modSp add mod ord modTransition">
        <pc:chgData name="邹 云开" userId="2c422b7444b8226e" providerId="LiveId" clId="{0B6A5CF1-16CC-44AA-8FEE-4D8B35410122}" dt="2023-05-12T07:43:59.226" v="2461"/>
        <pc:sldMkLst>
          <pc:docMk/>
          <pc:sldMk cId="621801002" sldId="481"/>
        </pc:sldMkLst>
        <pc:spChg chg="mod">
          <ac:chgData name="邹 云开" userId="2c422b7444b8226e" providerId="LiveId" clId="{0B6A5CF1-16CC-44AA-8FEE-4D8B35410122}" dt="2023-05-10T11:23:15.933" v="840" actId="20577"/>
          <ac:spMkLst>
            <pc:docMk/>
            <pc:sldMk cId="621801002" sldId="481"/>
            <ac:spMk id="4" creationId="{00000000-0000-0000-0000-000000000000}"/>
          </ac:spMkLst>
        </pc:spChg>
        <pc:spChg chg="mod">
          <ac:chgData name="邹 云开" userId="2c422b7444b8226e" providerId="LiveId" clId="{0B6A5CF1-16CC-44AA-8FEE-4D8B35410122}" dt="2023-05-10T11:26:28.208" v="883" actId="14100"/>
          <ac:spMkLst>
            <pc:docMk/>
            <pc:sldMk cId="621801002" sldId="481"/>
            <ac:spMk id="5" creationId="{00000000-0000-0000-0000-000000000000}"/>
          </ac:spMkLst>
        </pc:spChg>
        <pc:spChg chg="add del">
          <ac:chgData name="邹 云开" userId="2c422b7444b8226e" providerId="LiveId" clId="{0B6A5CF1-16CC-44AA-8FEE-4D8B35410122}" dt="2023-05-10T11:26:33.183" v="885" actId="22"/>
          <ac:spMkLst>
            <pc:docMk/>
            <pc:sldMk cId="621801002" sldId="481"/>
            <ac:spMk id="6" creationId="{777A691F-8605-48D8-86DD-D9C479FD7577}"/>
          </ac:spMkLst>
        </pc:spChg>
      </pc:sldChg>
      <pc:sldChg chg="addSp delSp modSp add modTransition">
        <pc:chgData name="邹 云开" userId="2c422b7444b8226e" providerId="LiveId" clId="{0B6A5CF1-16CC-44AA-8FEE-4D8B35410122}" dt="2023-05-12T07:43:59.226" v="2461"/>
        <pc:sldMkLst>
          <pc:docMk/>
          <pc:sldMk cId="1083958500" sldId="482"/>
        </pc:sldMkLst>
        <pc:spChg chg="add del mod">
          <ac:chgData name="邹 云开" userId="2c422b7444b8226e" providerId="LiveId" clId="{0B6A5CF1-16CC-44AA-8FEE-4D8B35410122}" dt="2023-05-10T10:37:56.737" v="372" actId="478"/>
          <ac:spMkLst>
            <pc:docMk/>
            <pc:sldMk cId="1083958500" sldId="482"/>
            <ac:spMk id="2" creationId="{8A80A8C3-4D72-487D-8BE9-8BD136CA13AB}"/>
          </ac:spMkLst>
        </pc:spChg>
        <pc:spChg chg="del">
          <ac:chgData name="邹 云开" userId="2c422b7444b8226e" providerId="LiveId" clId="{0B6A5CF1-16CC-44AA-8FEE-4D8B35410122}" dt="2023-05-10T10:37:55.234" v="371" actId="478"/>
          <ac:spMkLst>
            <pc:docMk/>
            <pc:sldMk cId="1083958500" sldId="482"/>
            <ac:spMk id="4" creationId="{00000000-0000-0000-0000-000000000000}"/>
          </ac:spMkLst>
        </pc:spChg>
        <pc:spChg chg="mod">
          <ac:chgData name="邹 云开" userId="2c422b7444b8226e" providerId="LiveId" clId="{0B6A5CF1-16CC-44AA-8FEE-4D8B35410122}" dt="2023-05-10T10:38:05.680" v="375" actId="14100"/>
          <ac:spMkLst>
            <pc:docMk/>
            <pc:sldMk cId="1083958500" sldId="482"/>
            <ac:spMk id="5" creationId="{00000000-0000-0000-0000-000000000000}"/>
          </ac:spMkLst>
        </pc:spChg>
      </pc:sldChg>
      <pc:sldChg chg="addSp delSp modSp add mod ord modTransition">
        <pc:chgData name="邹 云开" userId="2c422b7444b8226e" providerId="LiveId" clId="{0B6A5CF1-16CC-44AA-8FEE-4D8B35410122}" dt="2023-05-12T07:43:59.226" v="2461"/>
        <pc:sldMkLst>
          <pc:docMk/>
          <pc:sldMk cId="1314344230" sldId="483"/>
        </pc:sldMkLst>
        <pc:spChg chg="mod">
          <ac:chgData name="邹 云开" userId="2c422b7444b8226e" providerId="LiveId" clId="{0B6A5CF1-16CC-44AA-8FEE-4D8B35410122}" dt="2023-05-10T10:53:10.329" v="531" actId="14100"/>
          <ac:spMkLst>
            <pc:docMk/>
            <pc:sldMk cId="1314344230" sldId="483"/>
            <ac:spMk id="4" creationId="{EB7AD01D-5B5D-4842-BBA4-EE80EABA792C}"/>
          </ac:spMkLst>
        </pc:spChg>
        <pc:spChg chg="mod">
          <ac:chgData name="邹 云开" userId="2c422b7444b8226e" providerId="LiveId" clId="{0B6A5CF1-16CC-44AA-8FEE-4D8B35410122}" dt="2023-05-10T10:43:02.579" v="398"/>
          <ac:spMkLst>
            <pc:docMk/>
            <pc:sldMk cId="1314344230" sldId="483"/>
            <ac:spMk id="5" creationId="{00000000-0000-0000-0000-000000000000}"/>
          </ac:spMkLst>
        </pc:spChg>
        <pc:spChg chg="mod">
          <ac:chgData name="邹 云开" userId="2c422b7444b8226e" providerId="LiveId" clId="{0B6A5CF1-16CC-44AA-8FEE-4D8B35410122}" dt="2023-05-10T10:53:10.329" v="531" actId="14100"/>
          <ac:spMkLst>
            <pc:docMk/>
            <pc:sldMk cId="1314344230" sldId="483"/>
            <ac:spMk id="14" creationId="{220F34E0-8417-4155-B72B-CCFE892A986C}"/>
          </ac:spMkLst>
        </pc:spChg>
        <pc:spChg chg="mod">
          <ac:chgData name="邹 云开" userId="2c422b7444b8226e" providerId="LiveId" clId="{0B6A5CF1-16CC-44AA-8FEE-4D8B35410122}" dt="2023-05-10T10:53:10.329" v="531" actId="14100"/>
          <ac:spMkLst>
            <pc:docMk/>
            <pc:sldMk cId="1314344230" sldId="483"/>
            <ac:spMk id="19" creationId="{663A060B-8989-4BE2-91FA-D9CDA50A110D}"/>
          </ac:spMkLst>
        </pc:spChg>
        <pc:spChg chg="mod">
          <ac:chgData name="邹 云开" userId="2c422b7444b8226e" providerId="LiveId" clId="{0B6A5CF1-16CC-44AA-8FEE-4D8B35410122}" dt="2023-05-10T10:53:10.329" v="531" actId="14100"/>
          <ac:spMkLst>
            <pc:docMk/>
            <pc:sldMk cId="1314344230" sldId="483"/>
            <ac:spMk id="20" creationId="{AFAE6F9C-ECAB-4C21-8274-416DA4BA4F9B}"/>
          </ac:spMkLst>
        </pc:spChg>
        <pc:spChg chg="mod">
          <ac:chgData name="邹 云开" userId="2c422b7444b8226e" providerId="LiveId" clId="{0B6A5CF1-16CC-44AA-8FEE-4D8B35410122}" dt="2023-05-10T10:53:10.329" v="531" actId="14100"/>
          <ac:spMkLst>
            <pc:docMk/>
            <pc:sldMk cId="1314344230" sldId="483"/>
            <ac:spMk id="21" creationId="{E8516A0E-2519-4914-AC1D-FCC9027A6473}"/>
          </ac:spMkLst>
        </pc:spChg>
        <pc:spChg chg="mod">
          <ac:chgData name="邹 云开" userId="2c422b7444b8226e" providerId="LiveId" clId="{0B6A5CF1-16CC-44AA-8FEE-4D8B35410122}" dt="2023-05-10T10:53:10.329" v="531" actId="14100"/>
          <ac:spMkLst>
            <pc:docMk/>
            <pc:sldMk cId="1314344230" sldId="483"/>
            <ac:spMk id="22" creationId="{03D9B30B-9240-44B4-A4A1-CA4F3A86088C}"/>
          </ac:spMkLst>
        </pc:spChg>
        <pc:spChg chg="mod">
          <ac:chgData name="邹 云开" userId="2c422b7444b8226e" providerId="LiveId" clId="{0B6A5CF1-16CC-44AA-8FEE-4D8B35410122}" dt="2023-05-10T10:53:10.329" v="531" actId="14100"/>
          <ac:spMkLst>
            <pc:docMk/>
            <pc:sldMk cId="1314344230" sldId="483"/>
            <ac:spMk id="23" creationId="{0E46F58F-A55A-4B44-B82E-C41119D153EA}"/>
          </ac:spMkLst>
        </pc:spChg>
        <pc:spChg chg="mod">
          <ac:chgData name="邹 云开" userId="2c422b7444b8226e" providerId="LiveId" clId="{0B6A5CF1-16CC-44AA-8FEE-4D8B35410122}" dt="2023-05-10T10:53:10.329" v="531" actId="14100"/>
          <ac:spMkLst>
            <pc:docMk/>
            <pc:sldMk cId="1314344230" sldId="483"/>
            <ac:spMk id="28" creationId="{3AF59518-A8C7-4F2D-9D09-B9C15B2C31BC}"/>
          </ac:spMkLst>
        </pc:spChg>
        <pc:spChg chg="mod">
          <ac:chgData name="邹 云开" userId="2c422b7444b8226e" providerId="LiveId" clId="{0B6A5CF1-16CC-44AA-8FEE-4D8B35410122}" dt="2023-05-10T10:53:10.329" v="531" actId="14100"/>
          <ac:spMkLst>
            <pc:docMk/>
            <pc:sldMk cId="1314344230" sldId="483"/>
            <ac:spMk id="29" creationId="{57616BAE-848C-41B1-81AD-6CA15257A936}"/>
          </ac:spMkLst>
        </pc:spChg>
        <pc:spChg chg="mod">
          <ac:chgData name="邹 云开" userId="2c422b7444b8226e" providerId="LiveId" clId="{0B6A5CF1-16CC-44AA-8FEE-4D8B35410122}" dt="2023-05-10T10:53:10.329" v="531" actId="14100"/>
          <ac:spMkLst>
            <pc:docMk/>
            <pc:sldMk cId="1314344230" sldId="483"/>
            <ac:spMk id="30" creationId="{117BD9BF-AEED-4D75-A434-1F816E999853}"/>
          </ac:spMkLst>
        </pc:spChg>
        <pc:spChg chg="mod">
          <ac:chgData name="邹 云开" userId="2c422b7444b8226e" providerId="LiveId" clId="{0B6A5CF1-16CC-44AA-8FEE-4D8B35410122}" dt="2023-05-10T10:53:10.329" v="531" actId="14100"/>
          <ac:spMkLst>
            <pc:docMk/>
            <pc:sldMk cId="1314344230" sldId="483"/>
            <ac:spMk id="31" creationId="{D2C1029F-9D98-47C1-8D67-3D7FD0667C27}"/>
          </ac:spMkLst>
        </pc:spChg>
        <pc:spChg chg="mod">
          <ac:chgData name="邹 云开" userId="2c422b7444b8226e" providerId="LiveId" clId="{0B6A5CF1-16CC-44AA-8FEE-4D8B35410122}" dt="2023-05-10T10:53:10.329" v="531" actId="14100"/>
          <ac:spMkLst>
            <pc:docMk/>
            <pc:sldMk cId="1314344230" sldId="483"/>
            <ac:spMk id="32" creationId="{C5D5414B-ABD6-47A2-9209-35B6BC2C3302}"/>
          </ac:spMkLst>
        </pc:spChg>
        <pc:spChg chg="mod">
          <ac:chgData name="邹 云开" userId="2c422b7444b8226e" providerId="LiveId" clId="{0B6A5CF1-16CC-44AA-8FEE-4D8B35410122}" dt="2023-05-10T10:53:10.329" v="531" actId="14100"/>
          <ac:spMkLst>
            <pc:docMk/>
            <pc:sldMk cId="1314344230" sldId="483"/>
            <ac:spMk id="37" creationId="{CA4FF8D6-601D-475C-A133-AEA3FDAAE179}"/>
          </ac:spMkLst>
        </pc:spChg>
        <pc:spChg chg="mod">
          <ac:chgData name="邹 云开" userId="2c422b7444b8226e" providerId="LiveId" clId="{0B6A5CF1-16CC-44AA-8FEE-4D8B35410122}" dt="2023-05-10T10:53:10.329" v="531" actId="14100"/>
          <ac:spMkLst>
            <pc:docMk/>
            <pc:sldMk cId="1314344230" sldId="483"/>
            <ac:spMk id="38" creationId="{C12205EE-9F79-47D3-9D15-FE9CA2D61578}"/>
          </ac:spMkLst>
        </pc:spChg>
        <pc:spChg chg="mod">
          <ac:chgData name="邹 云开" userId="2c422b7444b8226e" providerId="LiveId" clId="{0B6A5CF1-16CC-44AA-8FEE-4D8B35410122}" dt="2023-05-10T10:53:10.329" v="531" actId="14100"/>
          <ac:spMkLst>
            <pc:docMk/>
            <pc:sldMk cId="1314344230" sldId="483"/>
            <ac:spMk id="39" creationId="{DDFE3CA2-1109-4B3B-9774-995E091E6D1A}"/>
          </ac:spMkLst>
        </pc:spChg>
        <pc:spChg chg="mod">
          <ac:chgData name="邹 云开" userId="2c422b7444b8226e" providerId="LiveId" clId="{0B6A5CF1-16CC-44AA-8FEE-4D8B35410122}" dt="2023-05-10T10:53:10.329" v="531" actId="14100"/>
          <ac:spMkLst>
            <pc:docMk/>
            <pc:sldMk cId="1314344230" sldId="483"/>
            <ac:spMk id="40" creationId="{687D9528-30C6-449C-9478-8E3C12CDC7BE}"/>
          </ac:spMkLst>
        </pc:spChg>
        <pc:spChg chg="mod">
          <ac:chgData name="邹 云开" userId="2c422b7444b8226e" providerId="LiveId" clId="{0B6A5CF1-16CC-44AA-8FEE-4D8B35410122}" dt="2023-05-10T10:53:10.329" v="531" actId="14100"/>
          <ac:spMkLst>
            <pc:docMk/>
            <pc:sldMk cId="1314344230" sldId="483"/>
            <ac:spMk id="41" creationId="{8B62FFE5-2686-4CDD-BF9A-3C93A3046DA5}"/>
          </ac:spMkLst>
        </pc:spChg>
        <pc:spChg chg="mod">
          <ac:chgData name="邹 云开" userId="2c422b7444b8226e" providerId="LiveId" clId="{0B6A5CF1-16CC-44AA-8FEE-4D8B35410122}" dt="2023-05-10T10:53:10.329" v="531" actId="14100"/>
          <ac:spMkLst>
            <pc:docMk/>
            <pc:sldMk cId="1314344230" sldId="483"/>
            <ac:spMk id="46" creationId="{BEEF322C-96C1-4230-8A5A-6B8D97E50E34}"/>
          </ac:spMkLst>
        </pc:spChg>
        <pc:spChg chg="mod">
          <ac:chgData name="邹 云开" userId="2c422b7444b8226e" providerId="LiveId" clId="{0B6A5CF1-16CC-44AA-8FEE-4D8B35410122}" dt="2023-05-10T10:53:10.329" v="531" actId="14100"/>
          <ac:spMkLst>
            <pc:docMk/>
            <pc:sldMk cId="1314344230" sldId="483"/>
            <ac:spMk id="47" creationId="{1D11CF92-8D10-48C5-880C-0C97B9268446}"/>
          </ac:spMkLst>
        </pc:spChg>
        <pc:spChg chg="mod">
          <ac:chgData name="邹 云开" userId="2c422b7444b8226e" providerId="LiveId" clId="{0B6A5CF1-16CC-44AA-8FEE-4D8B35410122}" dt="2023-05-10T10:53:10.329" v="531" actId="14100"/>
          <ac:spMkLst>
            <pc:docMk/>
            <pc:sldMk cId="1314344230" sldId="483"/>
            <ac:spMk id="48" creationId="{D2782F60-5182-4016-93F0-4C9CDDCE99ED}"/>
          </ac:spMkLst>
        </pc:spChg>
        <pc:spChg chg="mod">
          <ac:chgData name="邹 云开" userId="2c422b7444b8226e" providerId="LiveId" clId="{0B6A5CF1-16CC-44AA-8FEE-4D8B35410122}" dt="2023-05-10T10:53:10.329" v="531" actId="14100"/>
          <ac:spMkLst>
            <pc:docMk/>
            <pc:sldMk cId="1314344230" sldId="483"/>
            <ac:spMk id="49" creationId="{B0DBCC8E-8A56-46D7-A986-FB8BBC64C46A}"/>
          </ac:spMkLst>
        </pc:spChg>
        <pc:spChg chg="add del mod">
          <ac:chgData name="邹 云开" userId="2c422b7444b8226e" providerId="LiveId" clId="{0B6A5CF1-16CC-44AA-8FEE-4D8B35410122}" dt="2023-05-10T10:43:50.243" v="404"/>
          <ac:spMkLst>
            <pc:docMk/>
            <pc:sldMk cId="1314344230" sldId="483"/>
            <ac:spMk id="50" creationId="{86FE318B-4A56-4349-B1BB-2AFAAC664E1B}"/>
          </ac:spMkLst>
        </pc:spChg>
        <pc:spChg chg="add del mod">
          <ac:chgData name="邹 云开" userId="2c422b7444b8226e" providerId="LiveId" clId="{0B6A5CF1-16CC-44AA-8FEE-4D8B35410122}" dt="2023-05-10T10:43:50.243" v="404"/>
          <ac:spMkLst>
            <pc:docMk/>
            <pc:sldMk cId="1314344230" sldId="483"/>
            <ac:spMk id="55" creationId="{7FCBC20D-8ADC-4FBA-8010-BC59D42309F8}"/>
          </ac:spMkLst>
        </pc:spChg>
        <pc:spChg chg="add del mod">
          <ac:chgData name="邹 云开" userId="2c422b7444b8226e" providerId="LiveId" clId="{0B6A5CF1-16CC-44AA-8FEE-4D8B35410122}" dt="2023-05-10T10:43:50.243" v="404"/>
          <ac:spMkLst>
            <pc:docMk/>
            <pc:sldMk cId="1314344230" sldId="483"/>
            <ac:spMk id="60" creationId="{57822F93-0A11-4936-B5D5-C2AF78E5FAE7}"/>
          </ac:spMkLst>
        </pc:spChg>
        <pc:spChg chg="add del mod">
          <ac:chgData name="邹 云开" userId="2c422b7444b8226e" providerId="LiveId" clId="{0B6A5CF1-16CC-44AA-8FEE-4D8B35410122}" dt="2023-05-10T10:43:50.243" v="404"/>
          <ac:spMkLst>
            <pc:docMk/>
            <pc:sldMk cId="1314344230" sldId="483"/>
            <ac:spMk id="61" creationId="{E0571F3D-FC18-4001-8A42-598EE394E86A}"/>
          </ac:spMkLst>
        </pc:spChg>
        <pc:spChg chg="add del mod">
          <ac:chgData name="邹 云开" userId="2c422b7444b8226e" providerId="LiveId" clId="{0B6A5CF1-16CC-44AA-8FEE-4D8B35410122}" dt="2023-05-10T10:43:50.243" v="404"/>
          <ac:spMkLst>
            <pc:docMk/>
            <pc:sldMk cId="1314344230" sldId="483"/>
            <ac:spMk id="62" creationId="{FCB73C7A-740F-487F-B926-DED056DCA223}"/>
          </ac:spMkLst>
        </pc:spChg>
        <pc:spChg chg="add del mod">
          <ac:chgData name="邹 云开" userId="2c422b7444b8226e" providerId="LiveId" clId="{0B6A5CF1-16CC-44AA-8FEE-4D8B35410122}" dt="2023-05-10T10:43:50.243" v="404"/>
          <ac:spMkLst>
            <pc:docMk/>
            <pc:sldMk cId="1314344230" sldId="483"/>
            <ac:spMk id="63" creationId="{FACC6EA3-152B-4402-ACC1-FC130AB6A704}"/>
          </ac:spMkLst>
        </pc:spChg>
        <pc:spChg chg="add del mod">
          <ac:chgData name="邹 云开" userId="2c422b7444b8226e" providerId="LiveId" clId="{0B6A5CF1-16CC-44AA-8FEE-4D8B35410122}" dt="2023-05-10T10:43:50.243" v="404"/>
          <ac:spMkLst>
            <pc:docMk/>
            <pc:sldMk cId="1314344230" sldId="483"/>
            <ac:spMk id="64" creationId="{CAAA7C66-4A3A-4512-9B55-261778610B22}"/>
          </ac:spMkLst>
        </pc:spChg>
        <pc:spChg chg="add del mod">
          <ac:chgData name="邹 云开" userId="2c422b7444b8226e" providerId="LiveId" clId="{0B6A5CF1-16CC-44AA-8FEE-4D8B35410122}" dt="2023-05-10T10:43:50.243" v="404"/>
          <ac:spMkLst>
            <pc:docMk/>
            <pc:sldMk cId="1314344230" sldId="483"/>
            <ac:spMk id="69" creationId="{8E8CECAE-27A8-4F19-866C-8CC66ED70464}"/>
          </ac:spMkLst>
        </pc:spChg>
        <pc:spChg chg="add del mod">
          <ac:chgData name="邹 云开" userId="2c422b7444b8226e" providerId="LiveId" clId="{0B6A5CF1-16CC-44AA-8FEE-4D8B35410122}" dt="2023-05-10T10:43:50.243" v="404"/>
          <ac:spMkLst>
            <pc:docMk/>
            <pc:sldMk cId="1314344230" sldId="483"/>
            <ac:spMk id="70" creationId="{54324871-6841-429B-B84F-98282F6F4B0E}"/>
          </ac:spMkLst>
        </pc:spChg>
        <pc:spChg chg="add del mod">
          <ac:chgData name="邹 云开" userId="2c422b7444b8226e" providerId="LiveId" clId="{0B6A5CF1-16CC-44AA-8FEE-4D8B35410122}" dt="2023-05-10T10:43:50.243" v="404"/>
          <ac:spMkLst>
            <pc:docMk/>
            <pc:sldMk cId="1314344230" sldId="483"/>
            <ac:spMk id="71" creationId="{317D73CD-021D-4E37-9C2B-AE87EFCE5B79}"/>
          </ac:spMkLst>
        </pc:spChg>
        <pc:spChg chg="add del mod">
          <ac:chgData name="邹 云开" userId="2c422b7444b8226e" providerId="LiveId" clId="{0B6A5CF1-16CC-44AA-8FEE-4D8B35410122}" dt="2023-05-10T10:43:50.243" v="404"/>
          <ac:spMkLst>
            <pc:docMk/>
            <pc:sldMk cId="1314344230" sldId="483"/>
            <ac:spMk id="72" creationId="{EFD9CD31-636E-49FC-AD72-5C5C21E5E49C}"/>
          </ac:spMkLst>
        </pc:spChg>
        <pc:spChg chg="add del mod">
          <ac:chgData name="邹 云开" userId="2c422b7444b8226e" providerId="LiveId" clId="{0B6A5CF1-16CC-44AA-8FEE-4D8B35410122}" dt="2023-05-10T10:43:50.243" v="404"/>
          <ac:spMkLst>
            <pc:docMk/>
            <pc:sldMk cId="1314344230" sldId="483"/>
            <ac:spMk id="73" creationId="{0494AE2B-56E4-4BC1-A647-E84DC16F0FA7}"/>
          </ac:spMkLst>
        </pc:spChg>
        <pc:spChg chg="add del mod">
          <ac:chgData name="邹 云开" userId="2c422b7444b8226e" providerId="LiveId" clId="{0B6A5CF1-16CC-44AA-8FEE-4D8B35410122}" dt="2023-05-10T10:43:50.243" v="404"/>
          <ac:spMkLst>
            <pc:docMk/>
            <pc:sldMk cId="1314344230" sldId="483"/>
            <ac:spMk id="78" creationId="{8FC82BEE-25F1-4F57-A083-10B16AC33544}"/>
          </ac:spMkLst>
        </pc:spChg>
        <pc:spChg chg="add del mod">
          <ac:chgData name="邹 云开" userId="2c422b7444b8226e" providerId="LiveId" clId="{0B6A5CF1-16CC-44AA-8FEE-4D8B35410122}" dt="2023-05-10T10:43:50.243" v="404"/>
          <ac:spMkLst>
            <pc:docMk/>
            <pc:sldMk cId="1314344230" sldId="483"/>
            <ac:spMk id="79" creationId="{30E42655-28CA-4299-AF9C-42F9387A5EC6}"/>
          </ac:spMkLst>
        </pc:spChg>
        <pc:spChg chg="add del mod">
          <ac:chgData name="邹 云开" userId="2c422b7444b8226e" providerId="LiveId" clId="{0B6A5CF1-16CC-44AA-8FEE-4D8B35410122}" dt="2023-05-10T10:43:50.243" v="404"/>
          <ac:spMkLst>
            <pc:docMk/>
            <pc:sldMk cId="1314344230" sldId="483"/>
            <ac:spMk id="80" creationId="{E78168FE-053D-4566-A917-5F5B63CB4923}"/>
          </ac:spMkLst>
        </pc:spChg>
        <pc:spChg chg="add del mod">
          <ac:chgData name="邹 云开" userId="2c422b7444b8226e" providerId="LiveId" clId="{0B6A5CF1-16CC-44AA-8FEE-4D8B35410122}" dt="2023-05-10T10:43:50.243" v="404"/>
          <ac:spMkLst>
            <pc:docMk/>
            <pc:sldMk cId="1314344230" sldId="483"/>
            <ac:spMk id="81" creationId="{75A394D2-915A-494E-BE60-D3C65F27FE85}"/>
          </ac:spMkLst>
        </pc:spChg>
        <pc:spChg chg="add del mod">
          <ac:chgData name="邹 云开" userId="2c422b7444b8226e" providerId="LiveId" clId="{0B6A5CF1-16CC-44AA-8FEE-4D8B35410122}" dt="2023-05-10T10:43:50.243" v="404"/>
          <ac:spMkLst>
            <pc:docMk/>
            <pc:sldMk cId="1314344230" sldId="483"/>
            <ac:spMk id="82" creationId="{E14C60D1-6DC4-4BAE-A501-9D424238A76F}"/>
          </ac:spMkLst>
        </pc:spChg>
        <pc:spChg chg="add del mod">
          <ac:chgData name="邹 云开" userId="2c422b7444b8226e" providerId="LiveId" clId="{0B6A5CF1-16CC-44AA-8FEE-4D8B35410122}" dt="2023-05-10T10:43:50.243" v="404"/>
          <ac:spMkLst>
            <pc:docMk/>
            <pc:sldMk cId="1314344230" sldId="483"/>
            <ac:spMk id="87" creationId="{DAB5726F-B443-4996-9333-E287A3DCCC8C}"/>
          </ac:spMkLst>
        </pc:spChg>
        <pc:spChg chg="add del mod">
          <ac:chgData name="邹 云开" userId="2c422b7444b8226e" providerId="LiveId" clId="{0B6A5CF1-16CC-44AA-8FEE-4D8B35410122}" dt="2023-05-10T10:43:50.243" v="404"/>
          <ac:spMkLst>
            <pc:docMk/>
            <pc:sldMk cId="1314344230" sldId="483"/>
            <ac:spMk id="88" creationId="{EDFB5E10-EAD9-42A2-B6DC-B57E3113C8BB}"/>
          </ac:spMkLst>
        </pc:spChg>
        <pc:spChg chg="add del mod">
          <ac:chgData name="邹 云开" userId="2c422b7444b8226e" providerId="LiveId" clId="{0B6A5CF1-16CC-44AA-8FEE-4D8B35410122}" dt="2023-05-10T10:43:50.243" v="404"/>
          <ac:spMkLst>
            <pc:docMk/>
            <pc:sldMk cId="1314344230" sldId="483"/>
            <ac:spMk id="89" creationId="{9DB57BBD-2E47-41E7-A573-0FCBD21DA449}"/>
          </ac:spMkLst>
        </pc:spChg>
        <pc:spChg chg="add del mod">
          <ac:chgData name="邹 云开" userId="2c422b7444b8226e" providerId="LiveId" clId="{0B6A5CF1-16CC-44AA-8FEE-4D8B35410122}" dt="2023-05-10T10:43:50.243" v="404"/>
          <ac:spMkLst>
            <pc:docMk/>
            <pc:sldMk cId="1314344230" sldId="483"/>
            <ac:spMk id="90" creationId="{E824BA87-0488-48BD-98FD-B048D864154D}"/>
          </ac:spMkLst>
        </pc:spChg>
        <pc:spChg chg="add del mod">
          <ac:chgData name="邹 云开" userId="2c422b7444b8226e" providerId="LiveId" clId="{0B6A5CF1-16CC-44AA-8FEE-4D8B35410122}" dt="2023-05-10T10:44:01.789" v="406"/>
          <ac:spMkLst>
            <pc:docMk/>
            <pc:sldMk cId="1314344230" sldId="483"/>
            <ac:spMk id="91" creationId="{ABC0F042-0366-4A65-A4A8-7ED00A753A19}"/>
          </ac:spMkLst>
        </pc:spChg>
        <pc:spChg chg="add del mod">
          <ac:chgData name="邹 云开" userId="2c422b7444b8226e" providerId="LiveId" clId="{0B6A5CF1-16CC-44AA-8FEE-4D8B35410122}" dt="2023-05-10T10:44:01.789" v="406"/>
          <ac:spMkLst>
            <pc:docMk/>
            <pc:sldMk cId="1314344230" sldId="483"/>
            <ac:spMk id="96" creationId="{2B956CC1-0CEF-4713-89C3-25C09E130336}"/>
          </ac:spMkLst>
        </pc:spChg>
        <pc:spChg chg="add del mod">
          <ac:chgData name="邹 云开" userId="2c422b7444b8226e" providerId="LiveId" clId="{0B6A5CF1-16CC-44AA-8FEE-4D8B35410122}" dt="2023-05-10T10:44:01.789" v="406"/>
          <ac:spMkLst>
            <pc:docMk/>
            <pc:sldMk cId="1314344230" sldId="483"/>
            <ac:spMk id="101" creationId="{644D314A-B785-4A01-9D8A-4B67F48245B4}"/>
          </ac:spMkLst>
        </pc:spChg>
        <pc:spChg chg="add del mod">
          <ac:chgData name="邹 云开" userId="2c422b7444b8226e" providerId="LiveId" clId="{0B6A5CF1-16CC-44AA-8FEE-4D8B35410122}" dt="2023-05-10T10:44:01.789" v="406"/>
          <ac:spMkLst>
            <pc:docMk/>
            <pc:sldMk cId="1314344230" sldId="483"/>
            <ac:spMk id="102" creationId="{F3B3C0BE-AAA4-47C3-950A-7A2C78C18BA6}"/>
          </ac:spMkLst>
        </pc:spChg>
        <pc:spChg chg="add del mod">
          <ac:chgData name="邹 云开" userId="2c422b7444b8226e" providerId="LiveId" clId="{0B6A5CF1-16CC-44AA-8FEE-4D8B35410122}" dt="2023-05-10T10:44:01.789" v="406"/>
          <ac:spMkLst>
            <pc:docMk/>
            <pc:sldMk cId="1314344230" sldId="483"/>
            <ac:spMk id="103" creationId="{2022DFC1-B2B4-451C-ADD2-701C2DF932CF}"/>
          </ac:spMkLst>
        </pc:spChg>
        <pc:spChg chg="add del mod">
          <ac:chgData name="邹 云开" userId="2c422b7444b8226e" providerId="LiveId" clId="{0B6A5CF1-16CC-44AA-8FEE-4D8B35410122}" dt="2023-05-10T10:44:01.789" v="406"/>
          <ac:spMkLst>
            <pc:docMk/>
            <pc:sldMk cId="1314344230" sldId="483"/>
            <ac:spMk id="104" creationId="{25969D0D-BB72-4799-A78D-7631FB6FAFCE}"/>
          </ac:spMkLst>
        </pc:spChg>
        <pc:spChg chg="add del mod">
          <ac:chgData name="邹 云开" userId="2c422b7444b8226e" providerId="LiveId" clId="{0B6A5CF1-16CC-44AA-8FEE-4D8B35410122}" dt="2023-05-10T10:44:01.789" v="406"/>
          <ac:spMkLst>
            <pc:docMk/>
            <pc:sldMk cId="1314344230" sldId="483"/>
            <ac:spMk id="105" creationId="{A706C25A-6FB5-4783-ABA1-DC0481EDAB56}"/>
          </ac:spMkLst>
        </pc:spChg>
        <pc:spChg chg="add del mod">
          <ac:chgData name="邹 云开" userId="2c422b7444b8226e" providerId="LiveId" clId="{0B6A5CF1-16CC-44AA-8FEE-4D8B35410122}" dt="2023-05-10T10:44:01.789" v="406"/>
          <ac:spMkLst>
            <pc:docMk/>
            <pc:sldMk cId="1314344230" sldId="483"/>
            <ac:spMk id="110" creationId="{DB259B65-F1B9-4EEC-B696-7184E554F254}"/>
          </ac:spMkLst>
        </pc:spChg>
        <pc:spChg chg="add del mod">
          <ac:chgData name="邹 云开" userId="2c422b7444b8226e" providerId="LiveId" clId="{0B6A5CF1-16CC-44AA-8FEE-4D8B35410122}" dt="2023-05-10T10:44:01.789" v="406"/>
          <ac:spMkLst>
            <pc:docMk/>
            <pc:sldMk cId="1314344230" sldId="483"/>
            <ac:spMk id="111" creationId="{731FAD6A-B137-48BE-85BE-69A2339D21B3}"/>
          </ac:spMkLst>
        </pc:spChg>
        <pc:spChg chg="add del mod">
          <ac:chgData name="邹 云开" userId="2c422b7444b8226e" providerId="LiveId" clId="{0B6A5CF1-16CC-44AA-8FEE-4D8B35410122}" dt="2023-05-10T10:44:01.789" v="406"/>
          <ac:spMkLst>
            <pc:docMk/>
            <pc:sldMk cId="1314344230" sldId="483"/>
            <ac:spMk id="112" creationId="{6D417234-A924-4552-A39C-30B099A7F65A}"/>
          </ac:spMkLst>
        </pc:spChg>
        <pc:spChg chg="add del mod">
          <ac:chgData name="邹 云开" userId="2c422b7444b8226e" providerId="LiveId" clId="{0B6A5CF1-16CC-44AA-8FEE-4D8B35410122}" dt="2023-05-10T10:44:01.789" v="406"/>
          <ac:spMkLst>
            <pc:docMk/>
            <pc:sldMk cId="1314344230" sldId="483"/>
            <ac:spMk id="113" creationId="{8ACF3957-25C5-468A-8400-0E595DE63244}"/>
          </ac:spMkLst>
        </pc:spChg>
        <pc:spChg chg="add del mod">
          <ac:chgData name="邹 云开" userId="2c422b7444b8226e" providerId="LiveId" clId="{0B6A5CF1-16CC-44AA-8FEE-4D8B35410122}" dt="2023-05-10T10:44:01.789" v="406"/>
          <ac:spMkLst>
            <pc:docMk/>
            <pc:sldMk cId="1314344230" sldId="483"/>
            <ac:spMk id="114" creationId="{0F5BB518-1ADD-43FB-8716-4D695B8896D6}"/>
          </ac:spMkLst>
        </pc:spChg>
        <pc:spChg chg="add del mod">
          <ac:chgData name="邹 云开" userId="2c422b7444b8226e" providerId="LiveId" clId="{0B6A5CF1-16CC-44AA-8FEE-4D8B35410122}" dt="2023-05-10T10:44:01.789" v="406"/>
          <ac:spMkLst>
            <pc:docMk/>
            <pc:sldMk cId="1314344230" sldId="483"/>
            <ac:spMk id="119" creationId="{618AF04E-B83B-4FBF-9FB8-08D969BF37EC}"/>
          </ac:spMkLst>
        </pc:spChg>
        <pc:spChg chg="add del mod">
          <ac:chgData name="邹 云开" userId="2c422b7444b8226e" providerId="LiveId" clId="{0B6A5CF1-16CC-44AA-8FEE-4D8B35410122}" dt="2023-05-10T10:44:01.789" v="406"/>
          <ac:spMkLst>
            <pc:docMk/>
            <pc:sldMk cId="1314344230" sldId="483"/>
            <ac:spMk id="120" creationId="{80E61CDB-CFA5-4EA5-A642-503CD5FD7D5C}"/>
          </ac:spMkLst>
        </pc:spChg>
        <pc:spChg chg="add del mod">
          <ac:chgData name="邹 云开" userId="2c422b7444b8226e" providerId="LiveId" clId="{0B6A5CF1-16CC-44AA-8FEE-4D8B35410122}" dt="2023-05-10T10:44:01.789" v="406"/>
          <ac:spMkLst>
            <pc:docMk/>
            <pc:sldMk cId="1314344230" sldId="483"/>
            <ac:spMk id="121" creationId="{1607B9AE-EBEE-4CB3-8CF9-E8154A6841F2}"/>
          </ac:spMkLst>
        </pc:spChg>
        <pc:spChg chg="add del mod">
          <ac:chgData name="邹 云开" userId="2c422b7444b8226e" providerId="LiveId" clId="{0B6A5CF1-16CC-44AA-8FEE-4D8B35410122}" dt="2023-05-10T10:44:01.789" v="406"/>
          <ac:spMkLst>
            <pc:docMk/>
            <pc:sldMk cId="1314344230" sldId="483"/>
            <ac:spMk id="122" creationId="{FEA77DC9-20BE-4FFA-BF6D-19ED9369DF74}"/>
          </ac:spMkLst>
        </pc:spChg>
        <pc:spChg chg="add del mod">
          <ac:chgData name="邹 云开" userId="2c422b7444b8226e" providerId="LiveId" clId="{0B6A5CF1-16CC-44AA-8FEE-4D8B35410122}" dt="2023-05-10T10:44:01.789" v="406"/>
          <ac:spMkLst>
            <pc:docMk/>
            <pc:sldMk cId="1314344230" sldId="483"/>
            <ac:spMk id="123" creationId="{7550B107-727B-4803-AE0B-7B00688B7302}"/>
          </ac:spMkLst>
        </pc:spChg>
        <pc:spChg chg="add del mod">
          <ac:chgData name="邹 云开" userId="2c422b7444b8226e" providerId="LiveId" clId="{0B6A5CF1-16CC-44AA-8FEE-4D8B35410122}" dt="2023-05-10T10:44:01.789" v="406"/>
          <ac:spMkLst>
            <pc:docMk/>
            <pc:sldMk cId="1314344230" sldId="483"/>
            <ac:spMk id="128" creationId="{8264A220-E687-4583-91F3-250574CB41C3}"/>
          </ac:spMkLst>
        </pc:spChg>
        <pc:spChg chg="add del mod">
          <ac:chgData name="邹 云开" userId="2c422b7444b8226e" providerId="LiveId" clId="{0B6A5CF1-16CC-44AA-8FEE-4D8B35410122}" dt="2023-05-10T10:44:01.789" v="406"/>
          <ac:spMkLst>
            <pc:docMk/>
            <pc:sldMk cId="1314344230" sldId="483"/>
            <ac:spMk id="129" creationId="{AF2EB192-7222-48D7-A84B-ECDD14E21BDA}"/>
          </ac:spMkLst>
        </pc:spChg>
        <pc:spChg chg="add del mod">
          <ac:chgData name="邹 云开" userId="2c422b7444b8226e" providerId="LiveId" clId="{0B6A5CF1-16CC-44AA-8FEE-4D8B35410122}" dt="2023-05-10T10:44:01.789" v="406"/>
          <ac:spMkLst>
            <pc:docMk/>
            <pc:sldMk cId="1314344230" sldId="483"/>
            <ac:spMk id="130" creationId="{21D0D7D8-94A8-495C-A089-BEC44F6580FF}"/>
          </ac:spMkLst>
        </pc:spChg>
        <pc:spChg chg="add del mod">
          <ac:chgData name="邹 云开" userId="2c422b7444b8226e" providerId="LiveId" clId="{0B6A5CF1-16CC-44AA-8FEE-4D8B35410122}" dt="2023-05-10T10:44:01.789" v="406"/>
          <ac:spMkLst>
            <pc:docMk/>
            <pc:sldMk cId="1314344230" sldId="483"/>
            <ac:spMk id="131" creationId="{15A80117-74E0-4BE6-97A5-4D893CFC349E}"/>
          </ac:spMkLst>
        </pc:spChg>
        <pc:spChg chg="add del mod">
          <ac:chgData name="邹 云开" userId="2c422b7444b8226e" providerId="LiveId" clId="{0B6A5CF1-16CC-44AA-8FEE-4D8B35410122}" dt="2023-05-10T10:44:11.829" v="408"/>
          <ac:spMkLst>
            <pc:docMk/>
            <pc:sldMk cId="1314344230" sldId="483"/>
            <ac:spMk id="132" creationId="{BE3A9C31-E6BA-427D-8C7A-D4375911709E}"/>
          </ac:spMkLst>
        </pc:spChg>
        <pc:spChg chg="add del mod">
          <ac:chgData name="邹 云开" userId="2c422b7444b8226e" providerId="LiveId" clId="{0B6A5CF1-16CC-44AA-8FEE-4D8B35410122}" dt="2023-05-10T10:44:11.829" v="408"/>
          <ac:spMkLst>
            <pc:docMk/>
            <pc:sldMk cId="1314344230" sldId="483"/>
            <ac:spMk id="137" creationId="{0BD445A4-0932-4A15-94F5-2F4036DDD9A0}"/>
          </ac:spMkLst>
        </pc:spChg>
        <pc:spChg chg="add del mod">
          <ac:chgData name="邹 云开" userId="2c422b7444b8226e" providerId="LiveId" clId="{0B6A5CF1-16CC-44AA-8FEE-4D8B35410122}" dt="2023-05-10T10:44:11.829" v="408"/>
          <ac:spMkLst>
            <pc:docMk/>
            <pc:sldMk cId="1314344230" sldId="483"/>
            <ac:spMk id="142" creationId="{3CB0A908-B798-4202-ACF7-C9ECBC46D5C2}"/>
          </ac:spMkLst>
        </pc:spChg>
        <pc:spChg chg="add del mod">
          <ac:chgData name="邹 云开" userId="2c422b7444b8226e" providerId="LiveId" clId="{0B6A5CF1-16CC-44AA-8FEE-4D8B35410122}" dt="2023-05-10T10:44:11.829" v="408"/>
          <ac:spMkLst>
            <pc:docMk/>
            <pc:sldMk cId="1314344230" sldId="483"/>
            <ac:spMk id="143" creationId="{957B364A-026D-4EAF-A414-3435DA40F371}"/>
          </ac:spMkLst>
        </pc:spChg>
        <pc:spChg chg="add del mod">
          <ac:chgData name="邹 云开" userId="2c422b7444b8226e" providerId="LiveId" clId="{0B6A5CF1-16CC-44AA-8FEE-4D8B35410122}" dt="2023-05-10T10:44:11.829" v="408"/>
          <ac:spMkLst>
            <pc:docMk/>
            <pc:sldMk cId="1314344230" sldId="483"/>
            <ac:spMk id="144" creationId="{F9B00741-1990-49DE-880B-814C62C5D1B9}"/>
          </ac:spMkLst>
        </pc:spChg>
        <pc:spChg chg="add del mod">
          <ac:chgData name="邹 云开" userId="2c422b7444b8226e" providerId="LiveId" clId="{0B6A5CF1-16CC-44AA-8FEE-4D8B35410122}" dt="2023-05-10T10:44:11.829" v="408"/>
          <ac:spMkLst>
            <pc:docMk/>
            <pc:sldMk cId="1314344230" sldId="483"/>
            <ac:spMk id="145" creationId="{EFB6C022-6E70-4588-B279-2B87062F3771}"/>
          </ac:spMkLst>
        </pc:spChg>
        <pc:spChg chg="add del mod">
          <ac:chgData name="邹 云开" userId="2c422b7444b8226e" providerId="LiveId" clId="{0B6A5CF1-16CC-44AA-8FEE-4D8B35410122}" dt="2023-05-10T10:44:11.829" v="408"/>
          <ac:spMkLst>
            <pc:docMk/>
            <pc:sldMk cId="1314344230" sldId="483"/>
            <ac:spMk id="146" creationId="{5DA9EE09-810F-4852-8AEB-A0CF88CCB29A}"/>
          </ac:spMkLst>
        </pc:spChg>
        <pc:spChg chg="add del mod">
          <ac:chgData name="邹 云开" userId="2c422b7444b8226e" providerId="LiveId" clId="{0B6A5CF1-16CC-44AA-8FEE-4D8B35410122}" dt="2023-05-10T10:44:11.829" v="408"/>
          <ac:spMkLst>
            <pc:docMk/>
            <pc:sldMk cId="1314344230" sldId="483"/>
            <ac:spMk id="151" creationId="{9A2FB877-C9CD-46EE-B399-B8FAF3F21EC1}"/>
          </ac:spMkLst>
        </pc:spChg>
        <pc:spChg chg="add del mod">
          <ac:chgData name="邹 云开" userId="2c422b7444b8226e" providerId="LiveId" clId="{0B6A5CF1-16CC-44AA-8FEE-4D8B35410122}" dt="2023-05-10T10:44:11.829" v="408"/>
          <ac:spMkLst>
            <pc:docMk/>
            <pc:sldMk cId="1314344230" sldId="483"/>
            <ac:spMk id="152" creationId="{145EDB5F-C247-4816-9586-74B4FF2EE701}"/>
          </ac:spMkLst>
        </pc:spChg>
        <pc:spChg chg="add del mod">
          <ac:chgData name="邹 云开" userId="2c422b7444b8226e" providerId="LiveId" clId="{0B6A5CF1-16CC-44AA-8FEE-4D8B35410122}" dt="2023-05-10T10:44:11.829" v="408"/>
          <ac:spMkLst>
            <pc:docMk/>
            <pc:sldMk cId="1314344230" sldId="483"/>
            <ac:spMk id="153" creationId="{65D43A8B-1E7A-4DB1-BEA0-C250D5769641}"/>
          </ac:spMkLst>
        </pc:spChg>
        <pc:spChg chg="add del mod">
          <ac:chgData name="邹 云开" userId="2c422b7444b8226e" providerId="LiveId" clId="{0B6A5CF1-16CC-44AA-8FEE-4D8B35410122}" dt="2023-05-10T10:44:11.829" v="408"/>
          <ac:spMkLst>
            <pc:docMk/>
            <pc:sldMk cId="1314344230" sldId="483"/>
            <ac:spMk id="154" creationId="{F01016BD-C82F-4AD7-8117-2920F08D321B}"/>
          </ac:spMkLst>
        </pc:spChg>
        <pc:spChg chg="add del mod">
          <ac:chgData name="邹 云开" userId="2c422b7444b8226e" providerId="LiveId" clId="{0B6A5CF1-16CC-44AA-8FEE-4D8B35410122}" dt="2023-05-10T10:44:11.829" v="408"/>
          <ac:spMkLst>
            <pc:docMk/>
            <pc:sldMk cId="1314344230" sldId="483"/>
            <ac:spMk id="155" creationId="{76D1A562-8E76-4E89-BE96-C15D988594C7}"/>
          </ac:spMkLst>
        </pc:spChg>
        <pc:spChg chg="add del mod">
          <ac:chgData name="邹 云开" userId="2c422b7444b8226e" providerId="LiveId" clId="{0B6A5CF1-16CC-44AA-8FEE-4D8B35410122}" dt="2023-05-10T10:44:11.829" v="408"/>
          <ac:spMkLst>
            <pc:docMk/>
            <pc:sldMk cId="1314344230" sldId="483"/>
            <ac:spMk id="160" creationId="{68360245-4A8F-4E9F-A009-5BCFAB394B65}"/>
          </ac:spMkLst>
        </pc:spChg>
        <pc:spChg chg="add del mod">
          <ac:chgData name="邹 云开" userId="2c422b7444b8226e" providerId="LiveId" clId="{0B6A5CF1-16CC-44AA-8FEE-4D8B35410122}" dt="2023-05-10T10:44:11.829" v="408"/>
          <ac:spMkLst>
            <pc:docMk/>
            <pc:sldMk cId="1314344230" sldId="483"/>
            <ac:spMk id="161" creationId="{3940EA89-FDCA-46B8-B99F-A8CE5BFA4B06}"/>
          </ac:spMkLst>
        </pc:spChg>
        <pc:spChg chg="add del mod">
          <ac:chgData name="邹 云开" userId="2c422b7444b8226e" providerId="LiveId" clId="{0B6A5CF1-16CC-44AA-8FEE-4D8B35410122}" dt="2023-05-10T10:44:11.829" v="408"/>
          <ac:spMkLst>
            <pc:docMk/>
            <pc:sldMk cId="1314344230" sldId="483"/>
            <ac:spMk id="162" creationId="{EEADB679-B630-432F-A309-01029C31A2AC}"/>
          </ac:spMkLst>
        </pc:spChg>
        <pc:spChg chg="add del mod">
          <ac:chgData name="邹 云开" userId="2c422b7444b8226e" providerId="LiveId" clId="{0B6A5CF1-16CC-44AA-8FEE-4D8B35410122}" dt="2023-05-10T10:44:11.829" v="408"/>
          <ac:spMkLst>
            <pc:docMk/>
            <pc:sldMk cId="1314344230" sldId="483"/>
            <ac:spMk id="163" creationId="{F64A366A-1BE2-49F9-8131-0BAD7C528975}"/>
          </ac:spMkLst>
        </pc:spChg>
        <pc:spChg chg="add del mod">
          <ac:chgData name="邹 云开" userId="2c422b7444b8226e" providerId="LiveId" clId="{0B6A5CF1-16CC-44AA-8FEE-4D8B35410122}" dt="2023-05-10T10:44:11.829" v="408"/>
          <ac:spMkLst>
            <pc:docMk/>
            <pc:sldMk cId="1314344230" sldId="483"/>
            <ac:spMk id="164" creationId="{A780BF43-6962-438C-AA68-6D0AA562273F}"/>
          </ac:spMkLst>
        </pc:spChg>
        <pc:spChg chg="add del mod">
          <ac:chgData name="邹 云开" userId="2c422b7444b8226e" providerId="LiveId" clId="{0B6A5CF1-16CC-44AA-8FEE-4D8B35410122}" dt="2023-05-10T10:44:11.829" v="408"/>
          <ac:spMkLst>
            <pc:docMk/>
            <pc:sldMk cId="1314344230" sldId="483"/>
            <ac:spMk id="169" creationId="{77B2F171-C99B-40FD-8B17-96F7DDCE3BEB}"/>
          </ac:spMkLst>
        </pc:spChg>
        <pc:spChg chg="add del mod">
          <ac:chgData name="邹 云开" userId="2c422b7444b8226e" providerId="LiveId" clId="{0B6A5CF1-16CC-44AA-8FEE-4D8B35410122}" dt="2023-05-10T10:44:11.829" v="408"/>
          <ac:spMkLst>
            <pc:docMk/>
            <pc:sldMk cId="1314344230" sldId="483"/>
            <ac:spMk id="170" creationId="{478AEC92-E0CE-4D3E-A2B5-A994DA50F982}"/>
          </ac:spMkLst>
        </pc:spChg>
        <pc:spChg chg="add del mod">
          <ac:chgData name="邹 云开" userId="2c422b7444b8226e" providerId="LiveId" clId="{0B6A5CF1-16CC-44AA-8FEE-4D8B35410122}" dt="2023-05-10T10:44:11.829" v="408"/>
          <ac:spMkLst>
            <pc:docMk/>
            <pc:sldMk cId="1314344230" sldId="483"/>
            <ac:spMk id="171" creationId="{90D5AEB4-5010-4369-A639-65D8EC765908}"/>
          </ac:spMkLst>
        </pc:spChg>
        <pc:spChg chg="add del mod">
          <ac:chgData name="邹 云开" userId="2c422b7444b8226e" providerId="LiveId" clId="{0B6A5CF1-16CC-44AA-8FEE-4D8B35410122}" dt="2023-05-10T10:44:11.829" v="408"/>
          <ac:spMkLst>
            <pc:docMk/>
            <pc:sldMk cId="1314344230" sldId="483"/>
            <ac:spMk id="172" creationId="{7A3E3624-A9A7-49BC-8887-0A5302D2CFD8}"/>
          </ac:spMkLst>
        </pc:spChg>
        <pc:spChg chg="add del mod">
          <ac:chgData name="邹 云开" userId="2c422b7444b8226e" providerId="LiveId" clId="{0B6A5CF1-16CC-44AA-8FEE-4D8B35410122}" dt="2023-05-10T10:44:58.062" v="416"/>
          <ac:spMkLst>
            <pc:docMk/>
            <pc:sldMk cId="1314344230" sldId="483"/>
            <ac:spMk id="173" creationId="{0EEB6F87-4AE1-4D3B-86E2-6CA74390B2A4}"/>
          </ac:spMkLst>
        </pc:spChg>
        <pc:spChg chg="add del mod">
          <ac:chgData name="邹 云开" userId="2c422b7444b8226e" providerId="LiveId" clId="{0B6A5CF1-16CC-44AA-8FEE-4D8B35410122}" dt="2023-05-10T10:44:58.062" v="416"/>
          <ac:spMkLst>
            <pc:docMk/>
            <pc:sldMk cId="1314344230" sldId="483"/>
            <ac:spMk id="178" creationId="{8DAC5239-D307-424D-ABCB-43532B5E7AE6}"/>
          </ac:spMkLst>
        </pc:spChg>
        <pc:spChg chg="add del mod">
          <ac:chgData name="邹 云开" userId="2c422b7444b8226e" providerId="LiveId" clId="{0B6A5CF1-16CC-44AA-8FEE-4D8B35410122}" dt="2023-05-10T10:44:58.062" v="416"/>
          <ac:spMkLst>
            <pc:docMk/>
            <pc:sldMk cId="1314344230" sldId="483"/>
            <ac:spMk id="183" creationId="{5594C7D3-8BE2-4F06-AF2B-0B0A53BDCE44}"/>
          </ac:spMkLst>
        </pc:spChg>
        <pc:spChg chg="add del mod">
          <ac:chgData name="邹 云开" userId="2c422b7444b8226e" providerId="LiveId" clId="{0B6A5CF1-16CC-44AA-8FEE-4D8B35410122}" dt="2023-05-10T10:44:58.062" v="416"/>
          <ac:spMkLst>
            <pc:docMk/>
            <pc:sldMk cId="1314344230" sldId="483"/>
            <ac:spMk id="184" creationId="{8B6EF719-D4B6-460B-8567-2167496CCFCA}"/>
          </ac:spMkLst>
        </pc:spChg>
        <pc:spChg chg="add del mod">
          <ac:chgData name="邹 云开" userId="2c422b7444b8226e" providerId="LiveId" clId="{0B6A5CF1-16CC-44AA-8FEE-4D8B35410122}" dt="2023-05-10T10:44:58.062" v="416"/>
          <ac:spMkLst>
            <pc:docMk/>
            <pc:sldMk cId="1314344230" sldId="483"/>
            <ac:spMk id="185" creationId="{8BD6A2DD-091F-4B48-904D-9B69A12C74F6}"/>
          </ac:spMkLst>
        </pc:spChg>
        <pc:spChg chg="add del mod">
          <ac:chgData name="邹 云开" userId="2c422b7444b8226e" providerId="LiveId" clId="{0B6A5CF1-16CC-44AA-8FEE-4D8B35410122}" dt="2023-05-10T10:44:58.062" v="416"/>
          <ac:spMkLst>
            <pc:docMk/>
            <pc:sldMk cId="1314344230" sldId="483"/>
            <ac:spMk id="186" creationId="{6BF8F894-83BC-4FBB-9453-0F213D32CA17}"/>
          </ac:spMkLst>
        </pc:spChg>
        <pc:spChg chg="add del mod">
          <ac:chgData name="邹 云开" userId="2c422b7444b8226e" providerId="LiveId" clId="{0B6A5CF1-16CC-44AA-8FEE-4D8B35410122}" dt="2023-05-10T10:44:58.062" v="416"/>
          <ac:spMkLst>
            <pc:docMk/>
            <pc:sldMk cId="1314344230" sldId="483"/>
            <ac:spMk id="187" creationId="{48946C1B-A5D0-4450-9034-0C6E3CB2ABF2}"/>
          </ac:spMkLst>
        </pc:spChg>
        <pc:spChg chg="add del mod">
          <ac:chgData name="邹 云开" userId="2c422b7444b8226e" providerId="LiveId" clId="{0B6A5CF1-16CC-44AA-8FEE-4D8B35410122}" dt="2023-05-10T10:44:58.062" v="416"/>
          <ac:spMkLst>
            <pc:docMk/>
            <pc:sldMk cId="1314344230" sldId="483"/>
            <ac:spMk id="192" creationId="{06B16392-0A1E-421C-B690-5E828CF8B262}"/>
          </ac:spMkLst>
        </pc:spChg>
        <pc:spChg chg="add del mod">
          <ac:chgData name="邹 云开" userId="2c422b7444b8226e" providerId="LiveId" clId="{0B6A5CF1-16CC-44AA-8FEE-4D8B35410122}" dt="2023-05-10T10:44:58.062" v="416"/>
          <ac:spMkLst>
            <pc:docMk/>
            <pc:sldMk cId="1314344230" sldId="483"/>
            <ac:spMk id="193" creationId="{E2D4250E-326E-4D39-94AE-148F72DFDBF5}"/>
          </ac:spMkLst>
        </pc:spChg>
        <pc:spChg chg="add del mod">
          <ac:chgData name="邹 云开" userId="2c422b7444b8226e" providerId="LiveId" clId="{0B6A5CF1-16CC-44AA-8FEE-4D8B35410122}" dt="2023-05-10T10:44:58.062" v="416"/>
          <ac:spMkLst>
            <pc:docMk/>
            <pc:sldMk cId="1314344230" sldId="483"/>
            <ac:spMk id="194" creationId="{1CA68245-FF45-472D-9177-AEEA135E6F8B}"/>
          </ac:spMkLst>
        </pc:spChg>
        <pc:spChg chg="add del mod">
          <ac:chgData name="邹 云开" userId="2c422b7444b8226e" providerId="LiveId" clId="{0B6A5CF1-16CC-44AA-8FEE-4D8B35410122}" dt="2023-05-10T10:44:58.062" v="416"/>
          <ac:spMkLst>
            <pc:docMk/>
            <pc:sldMk cId="1314344230" sldId="483"/>
            <ac:spMk id="195" creationId="{4FF45064-BE90-4E8F-993A-7FAAD9E5274D}"/>
          </ac:spMkLst>
        </pc:spChg>
        <pc:spChg chg="add del mod">
          <ac:chgData name="邹 云开" userId="2c422b7444b8226e" providerId="LiveId" clId="{0B6A5CF1-16CC-44AA-8FEE-4D8B35410122}" dt="2023-05-10T10:44:58.062" v="416"/>
          <ac:spMkLst>
            <pc:docMk/>
            <pc:sldMk cId="1314344230" sldId="483"/>
            <ac:spMk id="196" creationId="{DED17542-1FEF-4E18-9BC5-1B7E96690F75}"/>
          </ac:spMkLst>
        </pc:spChg>
        <pc:spChg chg="add del mod">
          <ac:chgData name="邹 云开" userId="2c422b7444b8226e" providerId="LiveId" clId="{0B6A5CF1-16CC-44AA-8FEE-4D8B35410122}" dt="2023-05-10T10:44:58.062" v="416"/>
          <ac:spMkLst>
            <pc:docMk/>
            <pc:sldMk cId="1314344230" sldId="483"/>
            <ac:spMk id="201" creationId="{3EC01A72-1904-4DD9-AFFB-03D37E80E03A}"/>
          </ac:spMkLst>
        </pc:spChg>
        <pc:spChg chg="add del mod">
          <ac:chgData name="邹 云开" userId="2c422b7444b8226e" providerId="LiveId" clId="{0B6A5CF1-16CC-44AA-8FEE-4D8B35410122}" dt="2023-05-10T10:44:58.062" v="416"/>
          <ac:spMkLst>
            <pc:docMk/>
            <pc:sldMk cId="1314344230" sldId="483"/>
            <ac:spMk id="202" creationId="{805E0542-5E99-4CD1-8DB0-38AEF78540A6}"/>
          </ac:spMkLst>
        </pc:spChg>
        <pc:spChg chg="add del mod">
          <ac:chgData name="邹 云开" userId="2c422b7444b8226e" providerId="LiveId" clId="{0B6A5CF1-16CC-44AA-8FEE-4D8B35410122}" dt="2023-05-10T10:44:58.062" v="416"/>
          <ac:spMkLst>
            <pc:docMk/>
            <pc:sldMk cId="1314344230" sldId="483"/>
            <ac:spMk id="203" creationId="{058949E1-C528-4695-9990-99DF875FB28C}"/>
          </ac:spMkLst>
        </pc:spChg>
        <pc:spChg chg="add del mod">
          <ac:chgData name="邹 云开" userId="2c422b7444b8226e" providerId="LiveId" clId="{0B6A5CF1-16CC-44AA-8FEE-4D8B35410122}" dt="2023-05-10T10:44:58.062" v="416"/>
          <ac:spMkLst>
            <pc:docMk/>
            <pc:sldMk cId="1314344230" sldId="483"/>
            <ac:spMk id="204" creationId="{C2FB3424-676A-4FD9-AC70-0328D2AB74DD}"/>
          </ac:spMkLst>
        </pc:spChg>
        <pc:spChg chg="add del mod">
          <ac:chgData name="邹 云开" userId="2c422b7444b8226e" providerId="LiveId" clId="{0B6A5CF1-16CC-44AA-8FEE-4D8B35410122}" dt="2023-05-10T10:44:58.062" v="416"/>
          <ac:spMkLst>
            <pc:docMk/>
            <pc:sldMk cId="1314344230" sldId="483"/>
            <ac:spMk id="205" creationId="{7BE64173-8338-4557-87EF-A216663E2515}"/>
          </ac:spMkLst>
        </pc:spChg>
        <pc:spChg chg="add del mod">
          <ac:chgData name="邹 云开" userId="2c422b7444b8226e" providerId="LiveId" clId="{0B6A5CF1-16CC-44AA-8FEE-4D8B35410122}" dt="2023-05-10T10:44:58.062" v="416"/>
          <ac:spMkLst>
            <pc:docMk/>
            <pc:sldMk cId="1314344230" sldId="483"/>
            <ac:spMk id="210" creationId="{AA4069C4-21D5-4630-B52D-62ABA51D8AB5}"/>
          </ac:spMkLst>
        </pc:spChg>
        <pc:spChg chg="add del mod">
          <ac:chgData name="邹 云开" userId="2c422b7444b8226e" providerId="LiveId" clId="{0B6A5CF1-16CC-44AA-8FEE-4D8B35410122}" dt="2023-05-10T10:44:58.062" v="416"/>
          <ac:spMkLst>
            <pc:docMk/>
            <pc:sldMk cId="1314344230" sldId="483"/>
            <ac:spMk id="211" creationId="{B873AA3E-A5AE-4923-9688-A6A228151449}"/>
          </ac:spMkLst>
        </pc:spChg>
        <pc:spChg chg="add del mod">
          <ac:chgData name="邹 云开" userId="2c422b7444b8226e" providerId="LiveId" clId="{0B6A5CF1-16CC-44AA-8FEE-4D8B35410122}" dt="2023-05-10T10:44:58.062" v="416"/>
          <ac:spMkLst>
            <pc:docMk/>
            <pc:sldMk cId="1314344230" sldId="483"/>
            <ac:spMk id="212" creationId="{990CC9C5-32D9-4AD1-BC5A-DD42E01839FD}"/>
          </ac:spMkLst>
        </pc:spChg>
        <pc:spChg chg="add del mod">
          <ac:chgData name="邹 云开" userId="2c422b7444b8226e" providerId="LiveId" clId="{0B6A5CF1-16CC-44AA-8FEE-4D8B35410122}" dt="2023-05-10T10:44:58.062" v="416"/>
          <ac:spMkLst>
            <pc:docMk/>
            <pc:sldMk cId="1314344230" sldId="483"/>
            <ac:spMk id="213" creationId="{6D334B19-3122-4630-8092-4F6A4F57E2D1}"/>
          </ac:spMkLst>
        </pc:spChg>
        <pc:spChg chg="add mod">
          <ac:chgData name="邹 云开" userId="2c422b7444b8226e" providerId="LiveId" clId="{0B6A5CF1-16CC-44AA-8FEE-4D8B35410122}" dt="2023-05-10T10:53:01.907" v="530" actId="1076"/>
          <ac:spMkLst>
            <pc:docMk/>
            <pc:sldMk cId="1314344230" sldId="483"/>
            <ac:spMk id="214" creationId="{9A5644DE-5442-4B7A-8764-4D5860586D05}"/>
          </ac:spMkLst>
        </pc:spChg>
        <pc:spChg chg="add mod">
          <ac:chgData name="邹 云开" userId="2c422b7444b8226e" providerId="LiveId" clId="{0B6A5CF1-16CC-44AA-8FEE-4D8B35410122}" dt="2023-05-10T10:52:39.126" v="522" actId="1076"/>
          <ac:spMkLst>
            <pc:docMk/>
            <pc:sldMk cId="1314344230" sldId="483"/>
            <ac:spMk id="219" creationId="{EB4EA9B6-A236-4A12-8825-95A792E7C6BB}"/>
          </ac:spMkLst>
        </pc:spChg>
        <pc:spChg chg="add del mod">
          <ac:chgData name="邹 云开" userId="2c422b7444b8226e" providerId="LiveId" clId="{0B6A5CF1-16CC-44AA-8FEE-4D8B35410122}" dt="2023-05-10T10:52:17.829" v="521" actId="14100"/>
          <ac:spMkLst>
            <pc:docMk/>
            <pc:sldMk cId="1314344230" sldId="483"/>
            <ac:spMk id="224" creationId="{9992CFB1-2780-4EE0-955A-B364DAB0ECDA}"/>
          </ac:spMkLst>
        </pc:spChg>
        <pc:spChg chg="add del mod">
          <ac:chgData name="邹 云开" userId="2c422b7444b8226e" providerId="LiveId" clId="{0B6A5CF1-16CC-44AA-8FEE-4D8B35410122}" dt="2023-05-10T10:52:17.829" v="521" actId="14100"/>
          <ac:spMkLst>
            <pc:docMk/>
            <pc:sldMk cId="1314344230" sldId="483"/>
            <ac:spMk id="225" creationId="{F685C31E-4E1D-4CD0-9191-BB11CAE6EF58}"/>
          </ac:spMkLst>
        </pc:spChg>
        <pc:spChg chg="add del mod">
          <ac:chgData name="邹 云开" userId="2c422b7444b8226e" providerId="LiveId" clId="{0B6A5CF1-16CC-44AA-8FEE-4D8B35410122}" dt="2023-05-10T10:52:17.829" v="521" actId="14100"/>
          <ac:spMkLst>
            <pc:docMk/>
            <pc:sldMk cId="1314344230" sldId="483"/>
            <ac:spMk id="226" creationId="{F99E841B-E5EA-455A-A481-0FBC3B51E33E}"/>
          </ac:spMkLst>
        </pc:spChg>
        <pc:spChg chg="add del mod">
          <ac:chgData name="邹 云开" userId="2c422b7444b8226e" providerId="LiveId" clId="{0B6A5CF1-16CC-44AA-8FEE-4D8B35410122}" dt="2023-05-10T10:52:17.829" v="521" actId="14100"/>
          <ac:spMkLst>
            <pc:docMk/>
            <pc:sldMk cId="1314344230" sldId="483"/>
            <ac:spMk id="227" creationId="{7460E288-C1F3-45A8-8082-3AC1EA9D78AD}"/>
          </ac:spMkLst>
        </pc:spChg>
        <pc:spChg chg="add mod">
          <ac:chgData name="邹 云开" userId="2c422b7444b8226e" providerId="LiveId" clId="{0B6A5CF1-16CC-44AA-8FEE-4D8B35410122}" dt="2023-05-10T10:52:39.126" v="522" actId="1076"/>
          <ac:spMkLst>
            <pc:docMk/>
            <pc:sldMk cId="1314344230" sldId="483"/>
            <ac:spMk id="228" creationId="{BED099C3-D37C-4265-B078-4AE829660897}"/>
          </ac:spMkLst>
        </pc:spChg>
        <pc:spChg chg="add del mod">
          <ac:chgData name="邹 云开" userId="2c422b7444b8226e" providerId="LiveId" clId="{0B6A5CF1-16CC-44AA-8FEE-4D8B35410122}" dt="2023-05-10T10:52:17.829" v="521" actId="14100"/>
          <ac:spMkLst>
            <pc:docMk/>
            <pc:sldMk cId="1314344230" sldId="483"/>
            <ac:spMk id="233" creationId="{2681EEA1-28FF-4EE1-9992-63AAB6765004}"/>
          </ac:spMkLst>
        </pc:spChg>
        <pc:spChg chg="add del mod">
          <ac:chgData name="邹 云开" userId="2c422b7444b8226e" providerId="LiveId" clId="{0B6A5CF1-16CC-44AA-8FEE-4D8B35410122}" dt="2023-05-10T10:52:17.829" v="521" actId="14100"/>
          <ac:spMkLst>
            <pc:docMk/>
            <pc:sldMk cId="1314344230" sldId="483"/>
            <ac:spMk id="234" creationId="{B34A830E-5BFE-4F9E-A26A-982426B6B4B7}"/>
          </ac:spMkLst>
        </pc:spChg>
        <pc:spChg chg="add del mod">
          <ac:chgData name="邹 云开" userId="2c422b7444b8226e" providerId="LiveId" clId="{0B6A5CF1-16CC-44AA-8FEE-4D8B35410122}" dt="2023-05-10T10:52:17.829" v="521" actId="14100"/>
          <ac:spMkLst>
            <pc:docMk/>
            <pc:sldMk cId="1314344230" sldId="483"/>
            <ac:spMk id="235" creationId="{F8A810CD-CDBB-4CFD-9D37-EE169C4C20CD}"/>
          </ac:spMkLst>
        </pc:spChg>
        <pc:spChg chg="add del mod">
          <ac:chgData name="邹 云开" userId="2c422b7444b8226e" providerId="LiveId" clId="{0B6A5CF1-16CC-44AA-8FEE-4D8B35410122}" dt="2023-05-10T10:52:17.829" v="521" actId="14100"/>
          <ac:spMkLst>
            <pc:docMk/>
            <pc:sldMk cId="1314344230" sldId="483"/>
            <ac:spMk id="236" creationId="{D650E3E7-C062-4FC2-8004-1453FED08C29}"/>
          </ac:spMkLst>
        </pc:spChg>
        <pc:spChg chg="add mod">
          <ac:chgData name="邹 云开" userId="2c422b7444b8226e" providerId="LiveId" clId="{0B6A5CF1-16CC-44AA-8FEE-4D8B35410122}" dt="2023-05-10T10:52:39.126" v="522" actId="1076"/>
          <ac:spMkLst>
            <pc:docMk/>
            <pc:sldMk cId="1314344230" sldId="483"/>
            <ac:spMk id="237" creationId="{012D4849-4D9A-4B0C-AE54-1F35439BC46C}"/>
          </ac:spMkLst>
        </pc:spChg>
        <pc:spChg chg="add del mod">
          <ac:chgData name="邹 云开" userId="2c422b7444b8226e" providerId="LiveId" clId="{0B6A5CF1-16CC-44AA-8FEE-4D8B35410122}" dt="2023-05-10T10:52:17.829" v="521" actId="14100"/>
          <ac:spMkLst>
            <pc:docMk/>
            <pc:sldMk cId="1314344230" sldId="483"/>
            <ac:spMk id="242" creationId="{28ADE97D-BF8D-4D47-816C-562984A38429}"/>
          </ac:spMkLst>
        </pc:spChg>
        <pc:spChg chg="add del mod">
          <ac:chgData name="邹 云开" userId="2c422b7444b8226e" providerId="LiveId" clId="{0B6A5CF1-16CC-44AA-8FEE-4D8B35410122}" dt="2023-05-10T10:52:17.829" v="521" actId="14100"/>
          <ac:spMkLst>
            <pc:docMk/>
            <pc:sldMk cId="1314344230" sldId="483"/>
            <ac:spMk id="243" creationId="{366D9CA7-FD83-42BF-90E8-E51737897008}"/>
          </ac:spMkLst>
        </pc:spChg>
        <pc:spChg chg="add del mod">
          <ac:chgData name="邹 云开" userId="2c422b7444b8226e" providerId="LiveId" clId="{0B6A5CF1-16CC-44AA-8FEE-4D8B35410122}" dt="2023-05-10T10:52:17.829" v="521" actId="14100"/>
          <ac:spMkLst>
            <pc:docMk/>
            <pc:sldMk cId="1314344230" sldId="483"/>
            <ac:spMk id="244" creationId="{7809600B-A8D9-47A5-A73F-5C521A214D96}"/>
          </ac:spMkLst>
        </pc:spChg>
        <pc:spChg chg="add del mod">
          <ac:chgData name="邹 云开" userId="2c422b7444b8226e" providerId="LiveId" clId="{0B6A5CF1-16CC-44AA-8FEE-4D8B35410122}" dt="2023-05-10T10:52:17.829" v="521" actId="14100"/>
          <ac:spMkLst>
            <pc:docMk/>
            <pc:sldMk cId="1314344230" sldId="483"/>
            <ac:spMk id="245" creationId="{7A2388BA-116A-49A7-9687-7D5783BF3DEC}"/>
          </ac:spMkLst>
        </pc:spChg>
        <pc:spChg chg="add mod">
          <ac:chgData name="邹 云开" userId="2c422b7444b8226e" providerId="LiveId" clId="{0B6A5CF1-16CC-44AA-8FEE-4D8B35410122}" dt="2023-05-10T10:52:39.126" v="522" actId="1076"/>
          <ac:spMkLst>
            <pc:docMk/>
            <pc:sldMk cId="1314344230" sldId="483"/>
            <ac:spMk id="246" creationId="{20BF424A-1021-4A7F-90C0-6B2F66F89DE1}"/>
          </ac:spMkLst>
        </pc:spChg>
        <pc:spChg chg="add del mod">
          <ac:chgData name="邹 云开" userId="2c422b7444b8226e" providerId="LiveId" clId="{0B6A5CF1-16CC-44AA-8FEE-4D8B35410122}" dt="2023-05-10T10:52:17.829" v="521" actId="14100"/>
          <ac:spMkLst>
            <pc:docMk/>
            <pc:sldMk cId="1314344230" sldId="483"/>
            <ac:spMk id="251" creationId="{1A5184BD-23F7-496E-96D5-2945ACB63EDF}"/>
          </ac:spMkLst>
        </pc:spChg>
        <pc:spChg chg="add del mod">
          <ac:chgData name="邹 云开" userId="2c422b7444b8226e" providerId="LiveId" clId="{0B6A5CF1-16CC-44AA-8FEE-4D8B35410122}" dt="2023-05-10T10:52:17.829" v="521" actId="14100"/>
          <ac:spMkLst>
            <pc:docMk/>
            <pc:sldMk cId="1314344230" sldId="483"/>
            <ac:spMk id="252" creationId="{7E526B7E-E859-42A3-9807-0CFDB4B27176}"/>
          </ac:spMkLst>
        </pc:spChg>
        <pc:spChg chg="add del mod">
          <ac:chgData name="邹 云开" userId="2c422b7444b8226e" providerId="LiveId" clId="{0B6A5CF1-16CC-44AA-8FEE-4D8B35410122}" dt="2023-05-10T10:52:17.829" v="521" actId="14100"/>
          <ac:spMkLst>
            <pc:docMk/>
            <pc:sldMk cId="1314344230" sldId="483"/>
            <ac:spMk id="253" creationId="{E80E8E72-14F2-4F43-8AE3-4FEF573EF888}"/>
          </ac:spMkLst>
        </pc:spChg>
        <pc:spChg chg="add del mod">
          <ac:chgData name="邹 云开" userId="2c422b7444b8226e" providerId="LiveId" clId="{0B6A5CF1-16CC-44AA-8FEE-4D8B35410122}" dt="2023-05-10T10:52:17.829" v="521" actId="14100"/>
          <ac:spMkLst>
            <pc:docMk/>
            <pc:sldMk cId="1314344230" sldId="483"/>
            <ac:spMk id="254" creationId="{98EBBE55-FC75-4306-B6BE-70A993260302}"/>
          </ac:spMkLst>
        </pc:spChg>
        <pc:spChg chg="add del mod">
          <ac:chgData name="邹 云开" userId="2c422b7444b8226e" providerId="LiveId" clId="{0B6A5CF1-16CC-44AA-8FEE-4D8B35410122}" dt="2023-05-10T10:49:58.514" v="484"/>
          <ac:spMkLst>
            <pc:docMk/>
            <pc:sldMk cId="1314344230" sldId="483"/>
            <ac:spMk id="341" creationId="{90D73E4D-7A5C-4CB4-B3E7-C4D25F22DDD1}"/>
          </ac:spMkLst>
        </pc:spChg>
        <pc:spChg chg="add del mod">
          <ac:chgData name="邹 云开" userId="2c422b7444b8226e" providerId="LiveId" clId="{0B6A5CF1-16CC-44AA-8FEE-4D8B35410122}" dt="2023-05-10T10:49:58.514" v="484"/>
          <ac:spMkLst>
            <pc:docMk/>
            <pc:sldMk cId="1314344230" sldId="483"/>
            <ac:spMk id="346" creationId="{E77256A9-2E66-47EC-93A0-F4C81BE432D0}"/>
          </ac:spMkLst>
        </pc:spChg>
        <pc:spChg chg="add del mod">
          <ac:chgData name="邹 云开" userId="2c422b7444b8226e" providerId="LiveId" clId="{0B6A5CF1-16CC-44AA-8FEE-4D8B35410122}" dt="2023-05-10T10:49:58.514" v="484"/>
          <ac:spMkLst>
            <pc:docMk/>
            <pc:sldMk cId="1314344230" sldId="483"/>
            <ac:spMk id="351" creationId="{80BA1486-76D2-44A2-AACF-574B3892F26D}"/>
          </ac:spMkLst>
        </pc:spChg>
        <pc:spChg chg="add del mod">
          <ac:chgData name="邹 云开" userId="2c422b7444b8226e" providerId="LiveId" clId="{0B6A5CF1-16CC-44AA-8FEE-4D8B35410122}" dt="2023-05-10T10:49:58.514" v="484"/>
          <ac:spMkLst>
            <pc:docMk/>
            <pc:sldMk cId="1314344230" sldId="483"/>
            <ac:spMk id="352" creationId="{BAF12322-3651-480E-B3B3-9186E7D35B44}"/>
          </ac:spMkLst>
        </pc:spChg>
        <pc:spChg chg="add del mod">
          <ac:chgData name="邹 云开" userId="2c422b7444b8226e" providerId="LiveId" clId="{0B6A5CF1-16CC-44AA-8FEE-4D8B35410122}" dt="2023-05-10T10:49:58.514" v="484"/>
          <ac:spMkLst>
            <pc:docMk/>
            <pc:sldMk cId="1314344230" sldId="483"/>
            <ac:spMk id="353" creationId="{C0377EC3-E9BE-4115-A5BF-F516EE56F5FF}"/>
          </ac:spMkLst>
        </pc:spChg>
        <pc:spChg chg="add del mod">
          <ac:chgData name="邹 云开" userId="2c422b7444b8226e" providerId="LiveId" clId="{0B6A5CF1-16CC-44AA-8FEE-4D8B35410122}" dt="2023-05-10T10:49:58.514" v="484"/>
          <ac:spMkLst>
            <pc:docMk/>
            <pc:sldMk cId="1314344230" sldId="483"/>
            <ac:spMk id="354" creationId="{35FE54F5-F3C6-4A35-8234-EDFEB8B72BE8}"/>
          </ac:spMkLst>
        </pc:spChg>
        <pc:spChg chg="add del mod">
          <ac:chgData name="邹 云开" userId="2c422b7444b8226e" providerId="LiveId" clId="{0B6A5CF1-16CC-44AA-8FEE-4D8B35410122}" dt="2023-05-10T10:49:58.514" v="484"/>
          <ac:spMkLst>
            <pc:docMk/>
            <pc:sldMk cId="1314344230" sldId="483"/>
            <ac:spMk id="355" creationId="{356977BE-FDAF-44E4-8F56-D74999FEDD90}"/>
          </ac:spMkLst>
        </pc:spChg>
        <pc:spChg chg="add del mod">
          <ac:chgData name="邹 云开" userId="2c422b7444b8226e" providerId="LiveId" clId="{0B6A5CF1-16CC-44AA-8FEE-4D8B35410122}" dt="2023-05-10T10:49:58.514" v="484"/>
          <ac:spMkLst>
            <pc:docMk/>
            <pc:sldMk cId="1314344230" sldId="483"/>
            <ac:spMk id="360" creationId="{8D80E6E2-A1E4-4336-96DB-E83634F01970}"/>
          </ac:spMkLst>
        </pc:spChg>
        <pc:spChg chg="add del mod">
          <ac:chgData name="邹 云开" userId="2c422b7444b8226e" providerId="LiveId" clId="{0B6A5CF1-16CC-44AA-8FEE-4D8B35410122}" dt="2023-05-10T10:49:58.514" v="484"/>
          <ac:spMkLst>
            <pc:docMk/>
            <pc:sldMk cId="1314344230" sldId="483"/>
            <ac:spMk id="361" creationId="{11612897-F3CB-4572-9E5E-BC34F2478C7A}"/>
          </ac:spMkLst>
        </pc:spChg>
        <pc:spChg chg="add del mod">
          <ac:chgData name="邹 云开" userId="2c422b7444b8226e" providerId="LiveId" clId="{0B6A5CF1-16CC-44AA-8FEE-4D8B35410122}" dt="2023-05-10T10:49:58.514" v="484"/>
          <ac:spMkLst>
            <pc:docMk/>
            <pc:sldMk cId="1314344230" sldId="483"/>
            <ac:spMk id="362" creationId="{20107066-75FD-4265-B929-D7B022D61300}"/>
          </ac:spMkLst>
        </pc:spChg>
        <pc:spChg chg="add del mod">
          <ac:chgData name="邹 云开" userId="2c422b7444b8226e" providerId="LiveId" clId="{0B6A5CF1-16CC-44AA-8FEE-4D8B35410122}" dt="2023-05-10T10:49:58.514" v="484"/>
          <ac:spMkLst>
            <pc:docMk/>
            <pc:sldMk cId="1314344230" sldId="483"/>
            <ac:spMk id="363" creationId="{1D954582-0BD7-4808-A564-4C66A5CBC811}"/>
          </ac:spMkLst>
        </pc:spChg>
        <pc:spChg chg="add del mod">
          <ac:chgData name="邹 云开" userId="2c422b7444b8226e" providerId="LiveId" clId="{0B6A5CF1-16CC-44AA-8FEE-4D8B35410122}" dt="2023-05-10T10:49:58.514" v="484"/>
          <ac:spMkLst>
            <pc:docMk/>
            <pc:sldMk cId="1314344230" sldId="483"/>
            <ac:spMk id="364" creationId="{6EED0171-8141-45C0-9F2A-FCFDF41FACED}"/>
          </ac:spMkLst>
        </pc:spChg>
        <pc:spChg chg="add del mod">
          <ac:chgData name="邹 云开" userId="2c422b7444b8226e" providerId="LiveId" clId="{0B6A5CF1-16CC-44AA-8FEE-4D8B35410122}" dt="2023-05-10T10:49:58.514" v="484"/>
          <ac:spMkLst>
            <pc:docMk/>
            <pc:sldMk cId="1314344230" sldId="483"/>
            <ac:spMk id="369" creationId="{78CEDDF1-5512-4DE0-B6EC-FF29E4C90CFA}"/>
          </ac:spMkLst>
        </pc:spChg>
        <pc:spChg chg="add del mod">
          <ac:chgData name="邹 云开" userId="2c422b7444b8226e" providerId="LiveId" clId="{0B6A5CF1-16CC-44AA-8FEE-4D8B35410122}" dt="2023-05-10T10:49:58.514" v="484"/>
          <ac:spMkLst>
            <pc:docMk/>
            <pc:sldMk cId="1314344230" sldId="483"/>
            <ac:spMk id="370" creationId="{96DE82D3-226B-4ABF-9A9B-FFE4CDBB0555}"/>
          </ac:spMkLst>
        </pc:spChg>
        <pc:spChg chg="add del mod">
          <ac:chgData name="邹 云开" userId="2c422b7444b8226e" providerId="LiveId" clId="{0B6A5CF1-16CC-44AA-8FEE-4D8B35410122}" dt="2023-05-10T10:49:58.514" v="484"/>
          <ac:spMkLst>
            <pc:docMk/>
            <pc:sldMk cId="1314344230" sldId="483"/>
            <ac:spMk id="371" creationId="{5CB11237-DE42-4623-9975-090CB48EC02F}"/>
          </ac:spMkLst>
        </pc:spChg>
        <pc:spChg chg="add del mod">
          <ac:chgData name="邹 云开" userId="2c422b7444b8226e" providerId="LiveId" clId="{0B6A5CF1-16CC-44AA-8FEE-4D8B35410122}" dt="2023-05-10T10:49:58.514" v="484"/>
          <ac:spMkLst>
            <pc:docMk/>
            <pc:sldMk cId="1314344230" sldId="483"/>
            <ac:spMk id="372" creationId="{FD3D9839-E6CA-4D70-A795-BC0158107275}"/>
          </ac:spMkLst>
        </pc:spChg>
        <pc:spChg chg="add del mod">
          <ac:chgData name="邹 云开" userId="2c422b7444b8226e" providerId="LiveId" clId="{0B6A5CF1-16CC-44AA-8FEE-4D8B35410122}" dt="2023-05-10T10:49:58.514" v="484"/>
          <ac:spMkLst>
            <pc:docMk/>
            <pc:sldMk cId="1314344230" sldId="483"/>
            <ac:spMk id="373" creationId="{271C2339-717C-4BC0-ACC6-3122E09A2DF1}"/>
          </ac:spMkLst>
        </pc:spChg>
        <pc:spChg chg="add del mod">
          <ac:chgData name="邹 云开" userId="2c422b7444b8226e" providerId="LiveId" clId="{0B6A5CF1-16CC-44AA-8FEE-4D8B35410122}" dt="2023-05-10T10:49:58.514" v="484"/>
          <ac:spMkLst>
            <pc:docMk/>
            <pc:sldMk cId="1314344230" sldId="483"/>
            <ac:spMk id="378" creationId="{C57D4E33-10CE-44AF-876B-F4C8FE2A087B}"/>
          </ac:spMkLst>
        </pc:spChg>
        <pc:spChg chg="add del mod">
          <ac:chgData name="邹 云开" userId="2c422b7444b8226e" providerId="LiveId" clId="{0B6A5CF1-16CC-44AA-8FEE-4D8B35410122}" dt="2023-05-10T10:49:58.514" v="484"/>
          <ac:spMkLst>
            <pc:docMk/>
            <pc:sldMk cId="1314344230" sldId="483"/>
            <ac:spMk id="379" creationId="{D388D97B-9DA7-441D-92A0-D5619676B646}"/>
          </ac:spMkLst>
        </pc:spChg>
        <pc:spChg chg="add del mod">
          <ac:chgData name="邹 云开" userId="2c422b7444b8226e" providerId="LiveId" clId="{0B6A5CF1-16CC-44AA-8FEE-4D8B35410122}" dt="2023-05-10T10:49:58.514" v="484"/>
          <ac:spMkLst>
            <pc:docMk/>
            <pc:sldMk cId="1314344230" sldId="483"/>
            <ac:spMk id="380" creationId="{E2E5FAA4-5EF7-4924-978A-1AA016A7655D}"/>
          </ac:spMkLst>
        </pc:spChg>
        <pc:spChg chg="add del mod">
          <ac:chgData name="邹 云开" userId="2c422b7444b8226e" providerId="LiveId" clId="{0B6A5CF1-16CC-44AA-8FEE-4D8B35410122}" dt="2023-05-10T10:49:58.514" v="484"/>
          <ac:spMkLst>
            <pc:docMk/>
            <pc:sldMk cId="1314344230" sldId="483"/>
            <ac:spMk id="381" creationId="{7C425022-4DD5-4251-BA90-B8DCD8B24C2B}"/>
          </ac:spMkLst>
        </pc:spChg>
        <pc:grpChg chg="add mod">
          <ac:chgData name="邹 云开" userId="2c422b7444b8226e" providerId="LiveId" clId="{0B6A5CF1-16CC-44AA-8FEE-4D8B35410122}" dt="2023-05-10T11:07:28.156" v="669" actId="1076"/>
          <ac:grpSpMkLst>
            <pc:docMk/>
            <pc:sldMk cId="1314344230" sldId="483"/>
            <ac:grpSpMk id="3" creationId="{AFA827F8-9F3C-400A-AD71-6C64AE14EC0B}"/>
          </ac:grpSpMkLst>
        </pc:grpChg>
        <pc:grpChg chg="mod">
          <ac:chgData name="邹 云开" userId="2c422b7444b8226e" providerId="LiveId" clId="{0B6A5CF1-16CC-44AA-8FEE-4D8B35410122}" dt="2023-05-10T10:53:10.329" v="531" actId="14100"/>
          <ac:grpSpMkLst>
            <pc:docMk/>
            <pc:sldMk cId="1314344230" sldId="483"/>
            <ac:grpSpMk id="10" creationId="{990232EE-99D9-458F-9F5A-74FE0185F4BC}"/>
          </ac:grpSpMkLst>
        </pc:grpChg>
        <pc:grpChg chg="mod">
          <ac:chgData name="邹 云开" userId="2c422b7444b8226e" providerId="LiveId" clId="{0B6A5CF1-16CC-44AA-8FEE-4D8B35410122}" dt="2023-05-10T10:53:10.329" v="531" actId="14100"/>
          <ac:grpSpMkLst>
            <pc:docMk/>
            <pc:sldMk cId="1314344230" sldId="483"/>
            <ac:grpSpMk id="11" creationId="{D3BF4FC6-ACF9-4735-8689-CB805CD48EC8}"/>
          </ac:grpSpMkLst>
        </pc:grpChg>
        <pc:grpChg chg="mod">
          <ac:chgData name="邹 云开" userId="2c422b7444b8226e" providerId="LiveId" clId="{0B6A5CF1-16CC-44AA-8FEE-4D8B35410122}" dt="2023-05-10T10:53:10.329" v="531" actId="14100"/>
          <ac:grpSpMkLst>
            <pc:docMk/>
            <pc:sldMk cId="1314344230" sldId="483"/>
            <ac:grpSpMk id="12" creationId="{5494D064-FFE2-47B4-B1CC-112A0F55B0AD}"/>
          </ac:grpSpMkLst>
        </pc:grpChg>
        <pc:grpChg chg="mod">
          <ac:chgData name="邹 云开" userId="2c422b7444b8226e" providerId="LiveId" clId="{0B6A5CF1-16CC-44AA-8FEE-4D8B35410122}" dt="2023-05-10T10:53:10.329" v="531" actId="14100"/>
          <ac:grpSpMkLst>
            <pc:docMk/>
            <pc:sldMk cId="1314344230" sldId="483"/>
            <ac:grpSpMk id="13" creationId="{0612116E-EE21-4E07-8124-CB839271C01F}"/>
          </ac:grpSpMkLst>
        </pc:grpChg>
        <pc:cxnChg chg="mod">
          <ac:chgData name="邹 云开" userId="2c422b7444b8226e" providerId="LiveId" clId="{0B6A5CF1-16CC-44AA-8FEE-4D8B35410122}" dt="2023-05-10T10:53:10.329" v="531" actId="14100"/>
          <ac:cxnSpMkLst>
            <pc:docMk/>
            <pc:sldMk cId="1314344230" sldId="483"/>
            <ac:cxnSpMk id="6" creationId="{37C116D8-8B8A-4234-A7A0-9828E66E713F}"/>
          </ac:cxnSpMkLst>
        </pc:cxnChg>
        <pc:cxnChg chg="mod">
          <ac:chgData name="邹 云开" userId="2c422b7444b8226e" providerId="LiveId" clId="{0B6A5CF1-16CC-44AA-8FEE-4D8B35410122}" dt="2023-05-10T10:53:10.329" v="531" actId="14100"/>
          <ac:cxnSpMkLst>
            <pc:docMk/>
            <pc:sldMk cId="1314344230" sldId="483"/>
            <ac:cxnSpMk id="7" creationId="{0A2CB4B4-E83E-4171-AEA3-7D6A43A4829B}"/>
          </ac:cxnSpMkLst>
        </pc:cxnChg>
        <pc:cxnChg chg="mod">
          <ac:chgData name="邹 云开" userId="2c422b7444b8226e" providerId="LiveId" clId="{0B6A5CF1-16CC-44AA-8FEE-4D8B35410122}" dt="2023-05-10T10:53:10.329" v="531" actId="14100"/>
          <ac:cxnSpMkLst>
            <pc:docMk/>
            <pc:sldMk cId="1314344230" sldId="483"/>
            <ac:cxnSpMk id="8" creationId="{72D484F2-5772-4B1A-913C-6B15BA4995FF}"/>
          </ac:cxnSpMkLst>
        </pc:cxnChg>
        <pc:cxnChg chg="mod">
          <ac:chgData name="邹 云开" userId="2c422b7444b8226e" providerId="LiveId" clId="{0B6A5CF1-16CC-44AA-8FEE-4D8B35410122}" dt="2023-05-10T10:53:10.329" v="531" actId="14100"/>
          <ac:cxnSpMkLst>
            <pc:docMk/>
            <pc:sldMk cId="1314344230" sldId="483"/>
            <ac:cxnSpMk id="9" creationId="{7E5413C8-3854-4B27-89CE-73A4E3B3A90A}"/>
          </ac:cxnSpMkLst>
        </pc:cxnChg>
        <pc:cxnChg chg="mod">
          <ac:chgData name="邹 云开" userId="2c422b7444b8226e" providerId="LiveId" clId="{0B6A5CF1-16CC-44AA-8FEE-4D8B35410122}" dt="2023-05-10T10:53:10.329" v="531" actId="14100"/>
          <ac:cxnSpMkLst>
            <pc:docMk/>
            <pc:sldMk cId="1314344230" sldId="483"/>
            <ac:cxnSpMk id="15" creationId="{AC68682F-2C8D-4F8C-9113-6633395847C4}"/>
          </ac:cxnSpMkLst>
        </pc:cxnChg>
        <pc:cxnChg chg="mod">
          <ac:chgData name="邹 云开" userId="2c422b7444b8226e" providerId="LiveId" clId="{0B6A5CF1-16CC-44AA-8FEE-4D8B35410122}" dt="2023-05-10T10:53:10.329" v="531" actId="14100"/>
          <ac:cxnSpMkLst>
            <pc:docMk/>
            <pc:sldMk cId="1314344230" sldId="483"/>
            <ac:cxnSpMk id="16" creationId="{0BCE0406-5F3C-41FA-9F46-372674685D1A}"/>
          </ac:cxnSpMkLst>
        </pc:cxnChg>
        <pc:cxnChg chg="mod">
          <ac:chgData name="邹 云开" userId="2c422b7444b8226e" providerId="LiveId" clId="{0B6A5CF1-16CC-44AA-8FEE-4D8B35410122}" dt="2023-05-10T10:53:10.329" v="531" actId="14100"/>
          <ac:cxnSpMkLst>
            <pc:docMk/>
            <pc:sldMk cId="1314344230" sldId="483"/>
            <ac:cxnSpMk id="17" creationId="{240C4A02-EDCE-4359-92F7-B94CFFF670C1}"/>
          </ac:cxnSpMkLst>
        </pc:cxnChg>
        <pc:cxnChg chg="mod">
          <ac:chgData name="邹 云开" userId="2c422b7444b8226e" providerId="LiveId" clId="{0B6A5CF1-16CC-44AA-8FEE-4D8B35410122}" dt="2023-05-10T10:53:10.329" v="531" actId="14100"/>
          <ac:cxnSpMkLst>
            <pc:docMk/>
            <pc:sldMk cId="1314344230" sldId="483"/>
            <ac:cxnSpMk id="18" creationId="{9AD7526A-EC09-4CDE-AC45-6751C59CDE2C}"/>
          </ac:cxnSpMkLst>
        </pc:cxnChg>
        <pc:cxnChg chg="mod">
          <ac:chgData name="邹 云开" userId="2c422b7444b8226e" providerId="LiveId" clId="{0B6A5CF1-16CC-44AA-8FEE-4D8B35410122}" dt="2023-05-10T10:53:10.329" v="531" actId="14100"/>
          <ac:cxnSpMkLst>
            <pc:docMk/>
            <pc:sldMk cId="1314344230" sldId="483"/>
            <ac:cxnSpMk id="24" creationId="{2C4A501A-0ED6-4E9D-88BE-FBFC29F92616}"/>
          </ac:cxnSpMkLst>
        </pc:cxnChg>
        <pc:cxnChg chg="mod">
          <ac:chgData name="邹 云开" userId="2c422b7444b8226e" providerId="LiveId" clId="{0B6A5CF1-16CC-44AA-8FEE-4D8B35410122}" dt="2023-05-10T10:53:10.329" v="531" actId="14100"/>
          <ac:cxnSpMkLst>
            <pc:docMk/>
            <pc:sldMk cId="1314344230" sldId="483"/>
            <ac:cxnSpMk id="25" creationId="{54ED206E-94B3-417A-95C6-BBA343FEB0BA}"/>
          </ac:cxnSpMkLst>
        </pc:cxnChg>
        <pc:cxnChg chg="mod">
          <ac:chgData name="邹 云开" userId="2c422b7444b8226e" providerId="LiveId" clId="{0B6A5CF1-16CC-44AA-8FEE-4D8B35410122}" dt="2023-05-10T10:53:10.329" v="531" actId="14100"/>
          <ac:cxnSpMkLst>
            <pc:docMk/>
            <pc:sldMk cId="1314344230" sldId="483"/>
            <ac:cxnSpMk id="26" creationId="{38620F27-AAC1-4E20-B65E-AD201C3C1866}"/>
          </ac:cxnSpMkLst>
        </pc:cxnChg>
        <pc:cxnChg chg="mod">
          <ac:chgData name="邹 云开" userId="2c422b7444b8226e" providerId="LiveId" clId="{0B6A5CF1-16CC-44AA-8FEE-4D8B35410122}" dt="2023-05-10T10:53:10.329" v="531" actId="14100"/>
          <ac:cxnSpMkLst>
            <pc:docMk/>
            <pc:sldMk cId="1314344230" sldId="483"/>
            <ac:cxnSpMk id="27" creationId="{15077625-95D0-4D4F-96F6-8EFB84AD44DE}"/>
          </ac:cxnSpMkLst>
        </pc:cxnChg>
        <pc:cxnChg chg="mod">
          <ac:chgData name="邹 云开" userId="2c422b7444b8226e" providerId="LiveId" clId="{0B6A5CF1-16CC-44AA-8FEE-4D8B35410122}" dt="2023-05-10T10:53:10.329" v="531" actId="14100"/>
          <ac:cxnSpMkLst>
            <pc:docMk/>
            <pc:sldMk cId="1314344230" sldId="483"/>
            <ac:cxnSpMk id="33" creationId="{A07AA92E-FF7E-4090-A0FA-C004A006D91B}"/>
          </ac:cxnSpMkLst>
        </pc:cxnChg>
        <pc:cxnChg chg="mod">
          <ac:chgData name="邹 云开" userId="2c422b7444b8226e" providerId="LiveId" clId="{0B6A5CF1-16CC-44AA-8FEE-4D8B35410122}" dt="2023-05-10T10:53:10.329" v="531" actId="14100"/>
          <ac:cxnSpMkLst>
            <pc:docMk/>
            <pc:sldMk cId="1314344230" sldId="483"/>
            <ac:cxnSpMk id="34" creationId="{8B3B58A3-D9C7-4F73-9A7D-4360B0F9EDF8}"/>
          </ac:cxnSpMkLst>
        </pc:cxnChg>
        <pc:cxnChg chg="mod">
          <ac:chgData name="邹 云开" userId="2c422b7444b8226e" providerId="LiveId" clId="{0B6A5CF1-16CC-44AA-8FEE-4D8B35410122}" dt="2023-05-10T10:53:10.329" v="531" actId="14100"/>
          <ac:cxnSpMkLst>
            <pc:docMk/>
            <pc:sldMk cId="1314344230" sldId="483"/>
            <ac:cxnSpMk id="35" creationId="{61D5C251-9134-4FC5-B956-2AB2FEB0B2B9}"/>
          </ac:cxnSpMkLst>
        </pc:cxnChg>
        <pc:cxnChg chg="mod">
          <ac:chgData name="邹 云开" userId="2c422b7444b8226e" providerId="LiveId" clId="{0B6A5CF1-16CC-44AA-8FEE-4D8B35410122}" dt="2023-05-10T10:53:10.329" v="531" actId="14100"/>
          <ac:cxnSpMkLst>
            <pc:docMk/>
            <pc:sldMk cId="1314344230" sldId="483"/>
            <ac:cxnSpMk id="36" creationId="{E5EECDA1-3AAC-49E9-B2E6-A894F7CB9E44}"/>
          </ac:cxnSpMkLst>
        </pc:cxnChg>
        <pc:cxnChg chg="mod">
          <ac:chgData name="邹 云开" userId="2c422b7444b8226e" providerId="LiveId" clId="{0B6A5CF1-16CC-44AA-8FEE-4D8B35410122}" dt="2023-05-10T10:53:10.329" v="531" actId="14100"/>
          <ac:cxnSpMkLst>
            <pc:docMk/>
            <pc:sldMk cId="1314344230" sldId="483"/>
            <ac:cxnSpMk id="42" creationId="{1389B543-346C-465E-B097-3C4494A77379}"/>
          </ac:cxnSpMkLst>
        </pc:cxnChg>
        <pc:cxnChg chg="mod">
          <ac:chgData name="邹 云开" userId="2c422b7444b8226e" providerId="LiveId" clId="{0B6A5CF1-16CC-44AA-8FEE-4D8B35410122}" dt="2023-05-10T10:53:10.329" v="531" actId="14100"/>
          <ac:cxnSpMkLst>
            <pc:docMk/>
            <pc:sldMk cId="1314344230" sldId="483"/>
            <ac:cxnSpMk id="43" creationId="{B3A13EA1-6A11-4588-86A2-212D32EB9F05}"/>
          </ac:cxnSpMkLst>
        </pc:cxnChg>
        <pc:cxnChg chg="mod">
          <ac:chgData name="邹 云开" userId="2c422b7444b8226e" providerId="LiveId" clId="{0B6A5CF1-16CC-44AA-8FEE-4D8B35410122}" dt="2023-05-10T10:53:10.329" v="531" actId="14100"/>
          <ac:cxnSpMkLst>
            <pc:docMk/>
            <pc:sldMk cId="1314344230" sldId="483"/>
            <ac:cxnSpMk id="44" creationId="{AAAFA5CA-D539-4123-8D2B-BBFD9C8CFBD6}"/>
          </ac:cxnSpMkLst>
        </pc:cxnChg>
        <pc:cxnChg chg="mod">
          <ac:chgData name="邹 云开" userId="2c422b7444b8226e" providerId="LiveId" clId="{0B6A5CF1-16CC-44AA-8FEE-4D8B35410122}" dt="2023-05-10T10:53:10.329" v="531" actId="14100"/>
          <ac:cxnSpMkLst>
            <pc:docMk/>
            <pc:sldMk cId="1314344230" sldId="483"/>
            <ac:cxnSpMk id="45" creationId="{14C38028-DB11-40B0-940C-9A1D31C187BB}"/>
          </ac:cxnSpMkLst>
        </pc:cxnChg>
        <pc:cxnChg chg="add del mod">
          <ac:chgData name="邹 云开" userId="2c422b7444b8226e" providerId="LiveId" clId="{0B6A5CF1-16CC-44AA-8FEE-4D8B35410122}" dt="2023-05-10T10:43:50.243" v="404"/>
          <ac:cxnSpMkLst>
            <pc:docMk/>
            <pc:sldMk cId="1314344230" sldId="483"/>
            <ac:cxnSpMk id="51" creationId="{D3279C0A-DB95-4B1B-8DDB-D6FF404871A1}"/>
          </ac:cxnSpMkLst>
        </pc:cxnChg>
        <pc:cxnChg chg="add del mod">
          <ac:chgData name="邹 云开" userId="2c422b7444b8226e" providerId="LiveId" clId="{0B6A5CF1-16CC-44AA-8FEE-4D8B35410122}" dt="2023-05-10T10:43:50.243" v="404"/>
          <ac:cxnSpMkLst>
            <pc:docMk/>
            <pc:sldMk cId="1314344230" sldId="483"/>
            <ac:cxnSpMk id="52" creationId="{DE52BE2D-7C3C-46EC-ACE1-23F030B10733}"/>
          </ac:cxnSpMkLst>
        </pc:cxnChg>
        <pc:cxnChg chg="add del mod">
          <ac:chgData name="邹 云开" userId="2c422b7444b8226e" providerId="LiveId" clId="{0B6A5CF1-16CC-44AA-8FEE-4D8B35410122}" dt="2023-05-10T10:43:50.243" v="404"/>
          <ac:cxnSpMkLst>
            <pc:docMk/>
            <pc:sldMk cId="1314344230" sldId="483"/>
            <ac:cxnSpMk id="53" creationId="{9E0447C7-E947-4476-8A8E-BA96C17BF694}"/>
          </ac:cxnSpMkLst>
        </pc:cxnChg>
        <pc:cxnChg chg="add del mod">
          <ac:chgData name="邹 云开" userId="2c422b7444b8226e" providerId="LiveId" clId="{0B6A5CF1-16CC-44AA-8FEE-4D8B35410122}" dt="2023-05-10T10:43:50.243" v="404"/>
          <ac:cxnSpMkLst>
            <pc:docMk/>
            <pc:sldMk cId="1314344230" sldId="483"/>
            <ac:cxnSpMk id="54" creationId="{A2E2EA08-51F8-41BF-84A3-0465CE297317}"/>
          </ac:cxnSpMkLst>
        </pc:cxnChg>
        <pc:cxnChg chg="add del mod">
          <ac:chgData name="邹 云开" userId="2c422b7444b8226e" providerId="LiveId" clId="{0B6A5CF1-16CC-44AA-8FEE-4D8B35410122}" dt="2023-05-10T10:43:50.243" v="404"/>
          <ac:cxnSpMkLst>
            <pc:docMk/>
            <pc:sldMk cId="1314344230" sldId="483"/>
            <ac:cxnSpMk id="56" creationId="{2F6B9C3C-B1DE-451C-94D3-631FCC26CC8C}"/>
          </ac:cxnSpMkLst>
        </pc:cxnChg>
        <pc:cxnChg chg="add del mod">
          <ac:chgData name="邹 云开" userId="2c422b7444b8226e" providerId="LiveId" clId="{0B6A5CF1-16CC-44AA-8FEE-4D8B35410122}" dt="2023-05-10T10:43:50.243" v="404"/>
          <ac:cxnSpMkLst>
            <pc:docMk/>
            <pc:sldMk cId="1314344230" sldId="483"/>
            <ac:cxnSpMk id="57" creationId="{A022A260-86D7-4691-98AA-43765317B4FD}"/>
          </ac:cxnSpMkLst>
        </pc:cxnChg>
        <pc:cxnChg chg="add del mod">
          <ac:chgData name="邹 云开" userId="2c422b7444b8226e" providerId="LiveId" clId="{0B6A5CF1-16CC-44AA-8FEE-4D8B35410122}" dt="2023-05-10T10:43:50.243" v="404"/>
          <ac:cxnSpMkLst>
            <pc:docMk/>
            <pc:sldMk cId="1314344230" sldId="483"/>
            <ac:cxnSpMk id="58" creationId="{B49CB1EE-301D-480F-BDCA-8E10A609B217}"/>
          </ac:cxnSpMkLst>
        </pc:cxnChg>
        <pc:cxnChg chg="add del mod">
          <ac:chgData name="邹 云开" userId="2c422b7444b8226e" providerId="LiveId" clId="{0B6A5CF1-16CC-44AA-8FEE-4D8B35410122}" dt="2023-05-10T10:43:50.243" v="404"/>
          <ac:cxnSpMkLst>
            <pc:docMk/>
            <pc:sldMk cId="1314344230" sldId="483"/>
            <ac:cxnSpMk id="59" creationId="{3EFF4D8D-3116-4C25-ACE1-BB7E63AC81B0}"/>
          </ac:cxnSpMkLst>
        </pc:cxnChg>
        <pc:cxnChg chg="add del mod">
          <ac:chgData name="邹 云开" userId="2c422b7444b8226e" providerId="LiveId" clId="{0B6A5CF1-16CC-44AA-8FEE-4D8B35410122}" dt="2023-05-10T10:43:50.243" v="404"/>
          <ac:cxnSpMkLst>
            <pc:docMk/>
            <pc:sldMk cId="1314344230" sldId="483"/>
            <ac:cxnSpMk id="65" creationId="{A6614546-6089-41FC-B98D-D80987A404D9}"/>
          </ac:cxnSpMkLst>
        </pc:cxnChg>
        <pc:cxnChg chg="add del mod">
          <ac:chgData name="邹 云开" userId="2c422b7444b8226e" providerId="LiveId" clId="{0B6A5CF1-16CC-44AA-8FEE-4D8B35410122}" dt="2023-05-10T10:43:50.243" v="404"/>
          <ac:cxnSpMkLst>
            <pc:docMk/>
            <pc:sldMk cId="1314344230" sldId="483"/>
            <ac:cxnSpMk id="66" creationId="{B8363AFE-8BB1-4204-B031-CCE6455CF2BC}"/>
          </ac:cxnSpMkLst>
        </pc:cxnChg>
        <pc:cxnChg chg="add del mod">
          <ac:chgData name="邹 云开" userId="2c422b7444b8226e" providerId="LiveId" clId="{0B6A5CF1-16CC-44AA-8FEE-4D8B35410122}" dt="2023-05-10T10:43:50.243" v="404"/>
          <ac:cxnSpMkLst>
            <pc:docMk/>
            <pc:sldMk cId="1314344230" sldId="483"/>
            <ac:cxnSpMk id="67" creationId="{787A88ED-0BF9-4567-9136-E87D7CAB805E}"/>
          </ac:cxnSpMkLst>
        </pc:cxnChg>
        <pc:cxnChg chg="add del mod">
          <ac:chgData name="邹 云开" userId="2c422b7444b8226e" providerId="LiveId" clId="{0B6A5CF1-16CC-44AA-8FEE-4D8B35410122}" dt="2023-05-10T10:43:50.243" v="404"/>
          <ac:cxnSpMkLst>
            <pc:docMk/>
            <pc:sldMk cId="1314344230" sldId="483"/>
            <ac:cxnSpMk id="68" creationId="{5BBA2960-C290-4BC0-837A-8B8A17DE03D8}"/>
          </ac:cxnSpMkLst>
        </pc:cxnChg>
        <pc:cxnChg chg="add del mod">
          <ac:chgData name="邹 云开" userId="2c422b7444b8226e" providerId="LiveId" clId="{0B6A5CF1-16CC-44AA-8FEE-4D8B35410122}" dt="2023-05-10T10:43:50.243" v="404"/>
          <ac:cxnSpMkLst>
            <pc:docMk/>
            <pc:sldMk cId="1314344230" sldId="483"/>
            <ac:cxnSpMk id="74" creationId="{34D57110-6061-472D-806E-C9BC7425D6F7}"/>
          </ac:cxnSpMkLst>
        </pc:cxnChg>
        <pc:cxnChg chg="add del mod">
          <ac:chgData name="邹 云开" userId="2c422b7444b8226e" providerId="LiveId" clId="{0B6A5CF1-16CC-44AA-8FEE-4D8B35410122}" dt="2023-05-10T10:43:50.243" v="404"/>
          <ac:cxnSpMkLst>
            <pc:docMk/>
            <pc:sldMk cId="1314344230" sldId="483"/>
            <ac:cxnSpMk id="75" creationId="{E1660484-D995-4A72-9EA3-EACCD0B964C3}"/>
          </ac:cxnSpMkLst>
        </pc:cxnChg>
        <pc:cxnChg chg="add del mod">
          <ac:chgData name="邹 云开" userId="2c422b7444b8226e" providerId="LiveId" clId="{0B6A5CF1-16CC-44AA-8FEE-4D8B35410122}" dt="2023-05-10T10:43:50.243" v="404"/>
          <ac:cxnSpMkLst>
            <pc:docMk/>
            <pc:sldMk cId="1314344230" sldId="483"/>
            <ac:cxnSpMk id="76" creationId="{9F57A841-738B-47BE-8BDF-19CB7D53B8F7}"/>
          </ac:cxnSpMkLst>
        </pc:cxnChg>
        <pc:cxnChg chg="add del mod">
          <ac:chgData name="邹 云开" userId="2c422b7444b8226e" providerId="LiveId" clId="{0B6A5CF1-16CC-44AA-8FEE-4D8B35410122}" dt="2023-05-10T10:43:50.243" v="404"/>
          <ac:cxnSpMkLst>
            <pc:docMk/>
            <pc:sldMk cId="1314344230" sldId="483"/>
            <ac:cxnSpMk id="77" creationId="{1281C9BF-DCE4-4C56-9B52-4DE566CB9129}"/>
          </ac:cxnSpMkLst>
        </pc:cxnChg>
        <pc:cxnChg chg="add del mod">
          <ac:chgData name="邹 云开" userId="2c422b7444b8226e" providerId="LiveId" clId="{0B6A5CF1-16CC-44AA-8FEE-4D8B35410122}" dt="2023-05-10T10:43:50.243" v="404"/>
          <ac:cxnSpMkLst>
            <pc:docMk/>
            <pc:sldMk cId="1314344230" sldId="483"/>
            <ac:cxnSpMk id="83" creationId="{98D5E789-895B-4CFA-9C6E-0A495A56A2BB}"/>
          </ac:cxnSpMkLst>
        </pc:cxnChg>
        <pc:cxnChg chg="add del mod">
          <ac:chgData name="邹 云开" userId="2c422b7444b8226e" providerId="LiveId" clId="{0B6A5CF1-16CC-44AA-8FEE-4D8B35410122}" dt="2023-05-10T10:43:50.243" v="404"/>
          <ac:cxnSpMkLst>
            <pc:docMk/>
            <pc:sldMk cId="1314344230" sldId="483"/>
            <ac:cxnSpMk id="84" creationId="{AC8B19FC-8D7F-497F-80EF-629CFA629448}"/>
          </ac:cxnSpMkLst>
        </pc:cxnChg>
        <pc:cxnChg chg="add del mod">
          <ac:chgData name="邹 云开" userId="2c422b7444b8226e" providerId="LiveId" clId="{0B6A5CF1-16CC-44AA-8FEE-4D8B35410122}" dt="2023-05-10T10:43:50.243" v="404"/>
          <ac:cxnSpMkLst>
            <pc:docMk/>
            <pc:sldMk cId="1314344230" sldId="483"/>
            <ac:cxnSpMk id="85" creationId="{6A9DDB50-4E9C-46C1-9895-AF0CC35CA56D}"/>
          </ac:cxnSpMkLst>
        </pc:cxnChg>
        <pc:cxnChg chg="add del mod">
          <ac:chgData name="邹 云开" userId="2c422b7444b8226e" providerId="LiveId" clId="{0B6A5CF1-16CC-44AA-8FEE-4D8B35410122}" dt="2023-05-10T10:43:50.243" v="404"/>
          <ac:cxnSpMkLst>
            <pc:docMk/>
            <pc:sldMk cId="1314344230" sldId="483"/>
            <ac:cxnSpMk id="86" creationId="{2DCDFC14-C0F8-4C32-89EE-815F270DB845}"/>
          </ac:cxnSpMkLst>
        </pc:cxnChg>
        <pc:cxnChg chg="add del mod">
          <ac:chgData name="邹 云开" userId="2c422b7444b8226e" providerId="LiveId" clId="{0B6A5CF1-16CC-44AA-8FEE-4D8B35410122}" dt="2023-05-10T10:44:01.789" v="406"/>
          <ac:cxnSpMkLst>
            <pc:docMk/>
            <pc:sldMk cId="1314344230" sldId="483"/>
            <ac:cxnSpMk id="92" creationId="{89E2B275-F0EE-4AF9-ACD5-019F17723CD5}"/>
          </ac:cxnSpMkLst>
        </pc:cxnChg>
        <pc:cxnChg chg="add del mod">
          <ac:chgData name="邹 云开" userId="2c422b7444b8226e" providerId="LiveId" clId="{0B6A5CF1-16CC-44AA-8FEE-4D8B35410122}" dt="2023-05-10T10:44:01.789" v="406"/>
          <ac:cxnSpMkLst>
            <pc:docMk/>
            <pc:sldMk cId="1314344230" sldId="483"/>
            <ac:cxnSpMk id="93" creationId="{150C3845-4F2A-42E5-A55A-CD8CC2E8719F}"/>
          </ac:cxnSpMkLst>
        </pc:cxnChg>
        <pc:cxnChg chg="add del mod">
          <ac:chgData name="邹 云开" userId="2c422b7444b8226e" providerId="LiveId" clId="{0B6A5CF1-16CC-44AA-8FEE-4D8B35410122}" dt="2023-05-10T10:44:01.789" v="406"/>
          <ac:cxnSpMkLst>
            <pc:docMk/>
            <pc:sldMk cId="1314344230" sldId="483"/>
            <ac:cxnSpMk id="94" creationId="{6714DDA4-A3EE-4E14-A8A4-CC0E9ED5479B}"/>
          </ac:cxnSpMkLst>
        </pc:cxnChg>
        <pc:cxnChg chg="add del mod">
          <ac:chgData name="邹 云开" userId="2c422b7444b8226e" providerId="LiveId" clId="{0B6A5CF1-16CC-44AA-8FEE-4D8B35410122}" dt="2023-05-10T10:44:01.789" v="406"/>
          <ac:cxnSpMkLst>
            <pc:docMk/>
            <pc:sldMk cId="1314344230" sldId="483"/>
            <ac:cxnSpMk id="95" creationId="{C3421388-6EE3-4462-8E47-2DA7D6C8ECFB}"/>
          </ac:cxnSpMkLst>
        </pc:cxnChg>
        <pc:cxnChg chg="add del mod">
          <ac:chgData name="邹 云开" userId="2c422b7444b8226e" providerId="LiveId" clId="{0B6A5CF1-16CC-44AA-8FEE-4D8B35410122}" dt="2023-05-10T10:44:01.789" v="406"/>
          <ac:cxnSpMkLst>
            <pc:docMk/>
            <pc:sldMk cId="1314344230" sldId="483"/>
            <ac:cxnSpMk id="97" creationId="{F99FFD79-ABE6-4756-8A98-3B9B3CC6BB27}"/>
          </ac:cxnSpMkLst>
        </pc:cxnChg>
        <pc:cxnChg chg="add del mod">
          <ac:chgData name="邹 云开" userId="2c422b7444b8226e" providerId="LiveId" clId="{0B6A5CF1-16CC-44AA-8FEE-4D8B35410122}" dt="2023-05-10T10:44:01.789" v="406"/>
          <ac:cxnSpMkLst>
            <pc:docMk/>
            <pc:sldMk cId="1314344230" sldId="483"/>
            <ac:cxnSpMk id="98" creationId="{60998510-BF33-486C-A232-9BFCD5C5A589}"/>
          </ac:cxnSpMkLst>
        </pc:cxnChg>
        <pc:cxnChg chg="add del mod">
          <ac:chgData name="邹 云开" userId="2c422b7444b8226e" providerId="LiveId" clId="{0B6A5CF1-16CC-44AA-8FEE-4D8B35410122}" dt="2023-05-10T10:44:01.789" v="406"/>
          <ac:cxnSpMkLst>
            <pc:docMk/>
            <pc:sldMk cId="1314344230" sldId="483"/>
            <ac:cxnSpMk id="99" creationId="{029EAA7E-E918-4D1D-93B0-7172EAD14EE6}"/>
          </ac:cxnSpMkLst>
        </pc:cxnChg>
        <pc:cxnChg chg="add del mod">
          <ac:chgData name="邹 云开" userId="2c422b7444b8226e" providerId="LiveId" clId="{0B6A5CF1-16CC-44AA-8FEE-4D8B35410122}" dt="2023-05-10T10:44:01.789" v="406"/>
          <ac:cxnSpMkLst>
            <pc:docMk/>
            <pc:sldMk cId="1314344230" sldId="483"/>
            <ac:cxnSpMk id="100" creationId="{E144AEB6-AB06-457E-823F-867482625690}"/>
          </ac:cxnSpMkLst>
        </pc:cxnChg>
        <pc:cxnChg chg="add del mod">
          <ac:chgData name="邹 云开" userId="2c422b7444b8226e" providerId="LiveId" clId="{0B6A5CF1-16CC-44AA-8FEE-4D8B35410122}" dt="2023-05-10T10:44:01.789" v="406"/>
          <ac:cxnSpMkLst>
            <pc:docMk/>
            <pc:sldMk cId="1314344230" sldId="483"/>
            <ac:cxnSpMk id="106" creationId="{B5F2AD6C-2A14-4839-A5BE-2262B42636EB}"/>
          </ac:cxnSpMkLst>
        </pc:cxnChg>
        <pc:cxnChg chg="add del mod">
          <ac:chgData name="邹 云开" userId="2c422b7444b8226e" providerId="LiveId" clId="{0B6A5CF1-16CC-44AA-8FEE-4D8B35410122}" dt="2023-05-10T10:44:01.789" v="406"/>
          <ac:cxnSpMkLst>
            <pc:docMk/>
            <pc:sldMk cId="1314344230" sldId="483"/>
            <ac:cxnSpMk id="107" creationId="{E4D4F500-C0A2-4322-BA26-85DB1667D2D3}"/>
          </ac:cxnSpMkLst>
        </pc:cxnChg>
        <pc:cxnChg chg="add del mod">
          <ac:chgData name="邹 云开" userId="2c422b7444b8226e" providerId="LiveId" clId="{0B6A5CF1-16CC-44AA-8FEE-4D8B35410122}" dt="2023-05-10T10:44:01.789" v="406"/>
          <ac:cxnSpMkLst>
            <pc:docMk/>
            <pc:sldMk cId="1314344230" sldId="483"/>
            <ac:cxnSpMk id="108" creationId="{2052B9CE-9BEC-43CA-B642-B51A45B564E2}"/>
          </ac:cxnSpMkLst>
        </pc:cxnChg>
        <pc:cxnChg chg="add del mod">
          <ac:chgData name="邹 云开" userId="2c422b7444b8226e" providerId="LiveId" clId="{0B6A5CF1-16CC-44AA-8FEE-4D8B35410122}" dt="2023-05-10T10:44:01.789" v="406"/>
          <ac:cxnSpMkLst>
            <pc:docMk/>
            <pc:sldMk cId="1314344230" sldId="483"/>
            <ac:cxnSpMk id="109" creationId="{F6D6F51F-539D-4225-A06C-3057B153F7E8}"/>
          </ac:cxnSpMkLst>
        </pc:cxnChg>
        <pc:cxnChg chg="add del mod">
          <ac:chgData name="邹 云开" userId="2c422b7444b8226e" providerId="LiveId" clId="{0B6A5CF1-16CC-44AA-8FEE-4D8B35410122}" dt="2023-05-10T10:44:01.789" v="406"/>
          <ac:cxnSpMkLst>
            <pc:docMk/>
            <pc:sldMk cId="1314344230" sldId="483"/>
            <ac:cxnSpMk id="115" creationId="{9B54502C-0D2B-415E-9DFF-6B30F0504797}"/>
          </ac:cxnSpMkLst>
        </pc:cxnChg>
        <pc:cxnChg chg="add del mod">
          <ac:chgData name="邹 云开" userId="2c422b7444b8226e" providerId="LiveId" clId="{0B6A5CF1-16CC-44AA-8FEE-4D8B35410122}" dt="2023-05-10T10:44:01.789" v="406"/>
          <ac:cxnSpMkLst>
            <pc:docMk/>
            <pc:sldMk cId="1314344230" sldId="483"/>
            <ac:cxnSpMk id="116" creationId="{E00021F1-F867-4415-979C-F9DFC86061AA}"/>
          </ac:cxnSpMkLst>
        </pc:cxnChg>
        <pc:cxnChg chg="add del mod">
          <ac:chgData name="邹 云开" userId="2c422b7444b8226e" providerId="LiveId" clId="{0B6A5CF1-16CC-44AA-8FEE-4D8B35410122}" dt="2023-05-10T10:44:01.789" v="406"/>
          <ac:cxnSpMkLst>
            <pc:docMk/>
            <pc:sldMk cId="1314344230" sldId="483"/>
            <ac:cxnSpMk id="117" creationId="{F6008C7A-0045-4A3E-9AB7-15BA095BCC62}"/>
          </ac:cxnSpMkLst>
        </pc:cxnChg>
        <pc:cxnChg chg="add del mod">
          <ac:chgData name="邹 云开" userId="2c422b7444b8226e" providerId="LiveId" clId="{0B6A5CF1-16CC-44AA-8FEE-4D8B35410122}" dt="2023-05-10T10:44:01.789" v="406"/>
          <ac:cxnSpMkLst>
            <pc:docMk/>
            <pc:sldMk cId="1314344230" sldId="483"/>
            <ac:cxnSpMk id="118" creationId="{7052D2AF-2FA8-4610-8D45-9D15E3DCCEC5}"/>
          </ac:cxnSpMkLst>
        </pc:cxnChg>
        <pc:cxnChg chg="add del mod">
          <ac:chgData name="邹 云开" userId="2c422b7444b8226e" providerId="LiveId" clId="{0B6A5CF1-16CC-44AA-8FEE-4D8B35410122}" dt="2023-05-10T10:44:01.789" v="406"/>
          <ac:cxnSpMkLst>
            <pc:docMk/>
            <pc:sldMk cId="1314344230" sldId="483"/>
            <ac:cxnSpMk id="124" creationId="{E0DF0BDE-8CE3-42F6-9C77-AB2664923FC1}"/>
          </ac:cxnSpMkLst>
        </pc:cxnChg>
        <pc:cxnChg chg="add del mod">
          <ac:chgData name="邹 云开" userId="2c422b7444b8226e" providerId="LiveId" clId="{0B6A5CF1-16CC-44AA-8FEE-4D8B35410122}" dt="2023-05-10T10:44:01.789" v="406"/>
          <ac:cxnSpMkLst>
            <pc:docMk/>
            <pc:sldMk cId="1314344230" sldId="483"/>
            <ac:cxnSpMk id="125" creationId="{5FFC00D6-0082-47CD-8666-87942D4B6F06}"/>
          </ac:cxnSpMkLst>
        </pc:cxnChg>
        <pc:cxnChg chg="add del mod">
          <ac:chgData name="邹 云开" userId="2c422b7444b8226e" providerId="LiveId" clId="{0B6A5CF1-16CC-44AA-8FEE-4D8B35410122}" dt="2023-05-10T10:44:01.789" v="406"/>
          <ac:cxnSpMkLst>
            <pc:docMk/>
            <pc:sldMk cId="1314344230" sldId="483"/>
            <ac:cxnSpMk id="126" creationId="{B5517FCD-B85C-4E63-9ABB-B87D63A20181}"/>
          </ac:cxnSpMkLst>
        </pc:cxnChg>
        <pc:cxnChg chg="add del mod">
          <ac:chgData name="邹 云开" userId="2c422b7444b8226e" providerId="LiveId" clId="{0B6A5CF1-16CC-44AA-8FEE-4D8B35410122}" dt="2023-05-10T10:44:01.789" v="406"/>
          <ac:cxnSpMkLst>
            <pc:docMk/>
            <pc:sldMk cId="1314344230" sldId="483"/>
            <ac:cxnSpMk id="127" creationId="{29D02C3F-93FE-4605-9430-B2D59298CD0A}"/>
          </ac:cxnSpMkLst>
        </pc:cxnChg>
        <pc:cxnChg chg="add del mod">
          <ac:chgData name="邹 云开" userId="2c422b7444b8226e" providerId="LiveId" clId="{0B6A5CF1-16CC-44AA-8FEE-4D8B35410122}" dt="2023-05-10T10:44:11.829" v="408"/>
          <ac:cxnSpMkLst>
            <pc:docMk/>
            <pc:sldMk cId="1314344230" sldId="483"/>
            <ac:cxnSpMk id="133" creationId="{969CC66C-2DF5-42C9-A84B-D0AC7EE3E9DC}"/>
          </ac:cxnSpMkLst>
        </pc:cxnChg>
        <pc:cxnChg chg="add del mod">
          <ac:chgData name="邹 云开" userId="2c422b7444b8226e" providerId="LiveId" clId="{0B6A5CF1-16CC-44AA-8FEE-4D8B35410122}" dt="2023-05-10T10:44:11.829" v="408"/>
          <ac:cxnSpMkLst>
            <pc:docMk/>
            <pc:sldMk cId="1314344230" sldId="483"/>
            <ac:cxnSpMk id="134" creationId="{24FB79CD-2EC5-486A-A4FE-AB0DB0F08391}"/>
          </ac:cxnSpMkLst>
        </pc:cxnChg>
        <pc:cxnChg chg="add del mod">
          <ac:chgData name="邹 云开" userId="2c422b7444b8226e" providerId="LiveId" clId="{0B6A5CF1-16CC-44AA-8FEE-4D8B35410122}" dt="2023-05-10T10:44:11.829" v="408"/>
          <ac:cxnSpMkLst>
            <pc:docMk/>
            <pc:sldMk cId="1314344230" sldId="483"/>
            <ac:cxnSpMk id="135" creationId="{36A098C1-38FD-4D31-85D5-F00E131F25F6}"/>
          </ac:cxnSpMkLst>
        </pc:cxnChg>
        <pc:cxnChg chg="add del mod">
          <ac:chgData name="邹 云开" userId="2c422b7444b8226e" providerId="LiveId" clId="{0B6A5CF1-16CC-44AA-8FEE-4D8B35410122}" dt="2023-05-10T10:44:11.829" v="408"/>
          <ac:cxnSpMkLst>
            <pc:docMk/>
            <pc:sldMk cId="1314344230" sldId="483"/>
            <ac:cxnSpMk id="136" creationId="{4E6D12A8-9922-43CD-94CC-8FBED483A464}"/>
          </ac:cxnSpMkLst>
        </pc:cxnChg>
        <pc:cxnChg chg="add del mod">
          <ac:chgData name="邹 云开" userId="2c422b7444b8226e" providerId="LiveId" clId="{0B6A5CF1-16CC-44AA-8FEE-4D8B35410122}" dt="2023-05-10T10:44:11.829" v="408"/>
          <ac:cxnSpMkLst>
            <pc:docMk/>
            <pc:sldMk cId="1314344230" sldId="483"/>
            <ac:cxnSpMk id="138" creationId="{7A8A11DC-01E5-4C9F-9620-82103D838074}"/>
          </ac:cxnSpMkLst>
        </pc:cxnChg>
        <pc:cxnChg chg="add del mod">
          <ac:chgData name="邹 云开" userId="2c422b7444b8226e" providerId="LiveId" clId="{0B6A5CF1-16CC-44AA-8FEE-4D8B35410122}" dt="2023-05-10T10:44:11.829" v="408"/>
          <ac:cxnSpMkLst>
            <pc:docMk/>
            <pc:sldMk cId="1314344230" sldId="483"/>
            <ac:cxnSpMk id="139" creationId="{62B0F80D-2399-4F40-9E6B-2B86181E66C5}"/>
          </ac:cxnSpMkLst>
        </pc:cxnChg>
        <pc:cxnChg chg="add del mod">
          <ac:chgData name="邹 云开" userId="2c422b7444b8226e" providerId="LiveId" clId="{0B6A5CF1-16CC-44AA-8FEE-4D8B35410122}" dt="2023-05-10T10:44:11.829" v="408"/>
          <ac:cxnSpMkLst>
            <pc:docMk/>
            <pc:sldMk cId="1314344230" sldId="483"/>
            <ac:cxnSpMk id="140" creationId="{F95C606B-00AB-436F-937F-962BA14594D8}"/>
          </ac:cxnSpMkLst>
        </pc:cxnChg>
        <pc:cxnChg chg="add del mod">
          <ac:chgData name="邹 云开" userId="2c422b7444b8226e" providerId="LiveId" clId="{0B6A5CF1-16CC-44AA-8FEE-4D8B35410122}" dt="2023-05-10T10:44:11.829" v="408"/>
          <ac:cxnSpMkLst>
            <pc:docMk/>
            <pc:sldMk cId="1314344230" sldId="483"/>
            <ac:cxnSpMk id="141" creationId="{29297939-95E9-468E-874A-7854881C8B19}"/>
          </ac:cxnSpMkLst>
        </pc:cxnChg>
        <pc:cxnChg chg="add del mod">
          <ac:chgData name="邹 云开" userId="2c422b7444b8226e" providerId="LiveId" clId="{0B6A5CF1-16CC-44AA-8FEE-4D8B35410122}" dt="2023-05-10T10:44:11.829" v="408"/>
          <ac:cxnSpMkLst>
            <pc:docMk/>
            <pc:sldMk cId="1314344230" sldId="483"/>
            <ac:cxnSpMk id="147" creationId="{D1ABA9F3-99EA-4156-848A-563ADEEA1FF5}"/>
          </ac:cxnSpMkLst>
        </pc:cxnChg>
        <pc:cxnChg chg="add del mod">
          <ac:chgData name="邹 云开" userId="2c422b7444b8226e" providerId="LiveId" clId="{0B6A5CF1-16CC-44AA-8FEE-4D8B35410122}" dt="2023-05-10T10:44:11.829" v="408"/>
          <ac:cxnSpMkLst>
            <pc:docMk/>
            <pc:sldMk cId="1314344230" sldId="483"/>
            <ac:cxnSpMk id="148" creationId="{BA51D85F-F054-47EC-9D39-758BBA44B85D}"/>
          </ac:cxnSpMkLst>
        </pc:cxnChg>
        <pc:cxnChg chg="add del mod">
          <ac:chgData name="邹 云开" userId="2c422b7444b8226e" providerId="LiveId" clId="{0B6A5CF1-16CC-44AA-8FEE-4D8B35410122}" dt="2023-05-10T10:44:11.829" v="408"/>
          <ac:cxnSpMkLst>
            <pc:docMk/>
            <pc:sldMk cId="1314344230" sldId="483"/>
            <ac:cxnSpMk id="149" creationId="{02F58B5C-B326-46CD-A673-0EE64CE253A8}"/>
          </ac:cxnSpMkLst>
        </pc:cxnChg>
        <pc:cxnChg chg="add del mod">
          <ac:chgData name="邹 云开" userId="2c422b7444b8226e" providerId="LiveId" clId="{0B6A5CF1-16CC-44AA-8FEE-4D8B35410122}" dt="2023-05-10T10:44:11.829" v="408"/>
          <ac:cxnSpMkLst>
            <pc:docMk/>
            <pc:sldMk cId="1314344230" sldId="483"/>
            <ac:cxnSpMk id="150" creationId="{FE179A58-46E5-4E11-8AA1-042597D6EDAF}"/>
          </ac:cxnSpMkLst>
        </pc:cxnChg>
        <pc:cxnChg chg="add del mod">
          <ac:chgData name="邹 云开" userId="2c422b7444b8226e" providerId="LiveId" clId="{0B6A5CF1-16CC-44AA-8FEE-4D8B35410122}" dt="2023-05-10T10:44:11.829" v="408"/>
          <ac:cxnSpMkLst>
            <pc:docMk/>
            <pc:sldMk cId="1314344230" sldId="483"/>
            <ac:cxnSpMk id="156" creationId="{EF760D28-3EC2-4482-BC54-DEDF6A2496C0}"/>
          </ac:cxnSpMkLst>
        </pc:cxnChg>
        <pc:cxnChg chg="add del mod">
          <ac:chgData name="邹 云开" userId="2c422b7444b8226e" providerId="LiveId" clId="{0B6A5CF1-16CC-44AA-8FEE-4D8B35410122}" dt="2023-05-10T10:44:11.829" v="408"/>
          <ac:cxnSpMkLst>
            <pc:docMk/>
            <pc:sldMk cId="1314344230" sldId="483"/>
            <ac:cxnSpMk id="157" creationId="{FB31101C-89DD-41AA-B89E-CF6679723509}"/>
          </ac:cxnSpMkLst>
        </pc:cxnChg>
        <pc:cxnChg chg="add del mod">
          <ac:chgData name="邹 云开" userId="2c422b7444b8226e" providerId="LiveId" clId="{0B6A5CF1-16CC-44AA-8FEE-4D8B35410122}" dt="2023-05-10T10:44:11.829" v="408"/>
          <ac:cxnSpMkLst>
            <pc:docMk/>
            <pc:sldMk cId="1314344230" sldId="483"/>
            <ac:cxnSpMk id="158" creationId="{9C733A25-B82E-4873-98B8-FD2351050D05}"/>
          </ac:cxnSpMkLst>
        </pc:cxnChg>
        <pc:cxnChg chg="add del mod">
          <ac:chgData name="邹 云开" userId="2c422b7444b8226e" providerId="LiveId" clId="{0B6A5CF1-16CC-44AA-8FEE-4D8B35410122}" dt="2023-05-10T10:44:11.829" v="408"/>
          <ac:cxnSpMkLst>
            <pc:docMk/>
            <pc:sldMk cId="1314344230" sldId="483"/>
            <ac:cxnSpMk id="159" creationId="{86EBC665-7DF1-4957-A5CE-B429020018DB}"/>
          </ac:cxnSpMkLst>
        </pc:cxnChg>
        <pc:cxnChg chg="add del mod">
          <ac:chgData name="邹 云开" userId="2c422b7444b8226e" providerId="LiveId" clId="{0B6A5CF1-16CC-44AA-8FEE-4D8B35410122}" dt="2023-05-10T10:44:11.829" v="408"/>
          <ac:cxnSpMkLst>
            <pc:docMk/>
            <pc:sldMk cId="1314344230" sldId="483"/>
            <ac:cxnSpMk id="165" creationId="{DCC27BDB-CCBB-4CB9-A02D-92DC027A2396}"/>
          </ac:cxnSpMkLst>
        </pc:cxnChg>
        <pc:cxnChg chg="add del mod">
          <ac:chgData name="邹 云开" userId="2c422b7444b8226e" providerId="LiveId" clId="{0B6A5CF1-16CC-44AA-8FEE-4D8B35410122}" dt="2023-05-10T10:44:11.829" v="408"/>
          <ac:cxnSpMkLst>
            <pc:docMk/>
            <pc:sldMk cId="1314344230" sldId="483"/>
            <ac:cxnSpMk id="166" creationId="{4F986E36-DF04-472C-95B3-69B8B2A6D53E}"/>
          </ac:cxnSpMkLst>
        </pc:cxnChg>
        <pc:cxnChg chg="add del mod">
          <ac:chgData name="邹 云开" userId="2c422b7444b8226e" providerId="LiveId" clId="{0B6A5CF1-16CC-44AA-8FEE-4D8B35410122}" dt="2023-05-10T10:44:11.829" v="408"/>
          <ac:cxnSpMkLst>
            <pc:docMk/>
            <pc:sldMk cId="1314344230" sldId="483"/>
            <ac:cxnSpMk id="167" creationId="{E1EE5B1C-1082-4A81-90B6-A74699A82181}"/>
          </ac:cxnSpMkLst>
        </pc:cxnChg>
        <pc:cxnChg chg="add del mod">
          <ac:chgData name="邹 云开" userId="2c422b7444b8226e" providerId="LiveId" clId="{0B6A5CF1-16CC-44AA-8FEE-4D8B35410122}" dt="2023-05-10T10:44:11.829" v="408"/>
          <ac:cxnSpMkLst>
            <pc:docMk/>
            <pc:sldMk cId="1314344230" sldId="483"/>
            <ac:cxnSpMk id="168" creationId="{921DFED8-FCEF-4637-8A4D-A873EEF6259F}"/>
          </ac:cxnSpMkLst>
        </pc:cxnChg>
        <pc:cxnChg chg="add del mod">
          <ac:chgData name="邹 云开" userId="2c422b7444b8226e" providerId="LiveId" clId="{0B6A5CF1-16CC-44AA-8FEE-4D8B35410122}" dt="2023-05-10T10:44:58.062" v="416"/>
          <ac:cxnSpMkLst>
            <pc:docMk/>
            <pc:sldMk cId="1314344230" sldId="483"/>
            <ac:cxnSpMk id="174" creationId="{56443483-2C48-4CCA-9743-84A79C267D1B}"/>
          </ac:cxnSpMkLst>
        </pc:cxnChg>
        <pc:cxnChg chg="add del mod">
          <ac:chgData name="邹 云开" userId="2c422b7444b8226e" providerId="LiveId" clId="{0B6A5CF1-16CC-44AA-8FEE-4D8B35410122}" dt="2023-05-10T10:44:58.062" v="416"/>
          <ac:cxnSpMkLst>
            <pc:docMk/>
            <pc:sldMk cId="1314344230" sldId="483"/>
            <ac:cxnSpMk id="175" creationId="{3AF9F75F-AAD3-4D6B-9B1C-5870119FB568}"/>
          </ac:cxnSpMkLst>
        </pc:cxnChg>
        <pc:cxnChg chg="add del mod">
          <ac:chgData name="邹 云开" userId="2c422b7444b8226e" providerId="LiveId" clId="{0B6A5CF1-16CC-44AA-8FEE-4D8B35410122}" dt="2023-05-10T10:44:58.062" v="416"/>
          <ac:cxnSpMkLst>
            <pc:docMk/>
            <pc:sldMk cId="1314344230" sldId="483"/>
            <ac:cxnSpMk id="176" creationId="{39BE2136-8964-4EDA-A8D4-9D27464F80BB}"/>
          </ac:cxnSpMkLst>
        </pc:cxnChg>
        <pc:cxnChg chg="add del mod">
          <ac:chgData name="邹 云开" userId="2c422b7444b8226e" providerId="LiveId" clId="{0B6A5CF1-16CC-44AA-8FEE-4D8B35410122}" dt="2023-05-10T10:44:58.062" v="416"/>
          <ac:cxnSpMkLst>
            <pc:docMk/>
            <pc:sldMk cId="1314344230" sldId="483"/>
            <ac:cxnSpMk id="177" creationId="{BA879AD8-823A-49D6-9AB0-FFE4805F9FC3}"/>
          </ac:cxnSpMkLst>
        </pc:cxnChg>
        <pc:cxnChg chg="add del mod">
          <ac:chgData name="邹 云开" userId="2c422b7444b8226e" providerId="LiveId" clId="{0B6A5CF1-16CC-44AA-8FEE-4D8B35410122}" dt="2023-05-10T10:44:58.062" v="416"/>
          <ac:cxnSpMkLst>
            <pc:docMk/>
            <pc:sldMk cId="1314344230" sldId="483"/>
            <ac:cxnSpMk id="179" creationId="{D6A2056F-11A1-49DA-B1C9-DB3836A9F45F}"/>
          </ac:cxnSpMkLst>
        </pc:cxnChg>
        <pc:cxnChg chg="add del mod">
          <ac:chgData name="邹 云开" userId="2c422b7444b8226e" providerId="LiveId" clId="{0B6A5CF1-16CC-44AA-8FEE-4D8B35410122}" dt="2023-05-10T10:44:58.062" v="416"/>
          <ac:cxnSpMkLst>
            <pc:docMk/>
            <pc:sldMk cId="1314344230" sldId="483"/>
            <ac:cxnSpMk id="180" creationId="{18B385AE-D49A-429C-A0BF-BE6A4E855ADE}"/>
          </ac:cxnSpMkLst>
        </pc:cxnChg>
        <pc:cxnChg chg="add del mod">
          <ac:chgData name="邹 云开" userId="2c422b7444b8226e" providerId="LiveId" clId="{0B6A5CF1-16CC-44AA-8FEE-4D8B35410122}" dt="2023-05-10T10:44:58.062" v="416"/>
          <ac:cxnSpMkLst>
            <pc:docMk/>
            <pc:sldMk cId="1314344230" sldId="483"/>
            <ac:cxnSpMk id="181" creationId="{A39CA5E2-219D-4B79-BA7B-4415C8F8A993}"/>
          </ac:cxnSpMkLst>
        </pc:cxnChg>
        <pc:cxnChg chg="add del mod">
          <ac:chgData name="邹 云开" userId="2c422b7444b8226e" providerId="LiveId" clId="{0B6A5CF1-16CC-44AA-8FEE-4D8B35410122}" dt="2023-05-10T10:44:58.062" v="416"/>
          <ac:cxnSpMkLst>
            <pc:docMk/>
            <pc:sldMk cId="1314344230" sldId="483"/>
            <ac:cxnSpMk id="182" creationId="{5B273313-F723-4ADB-B412-117DE35DB49C}"/>
          </ac:cxnSpMkLst>
        </pc:cxnChg>
        <pc:cxnChg chg="add del mod">
          <ac:chgData name="邹 云开" userId="2c422b7444b8226e" providerId="LiveId" clId="{0B6A5CF1-16CC-44AA-8FEE-4D8B35410122}" dt="2023-05-10T10:44:58.062" v="416"/>
          <ac:cxnSpMkLst>
            <pc:docMk/>
            <pc:sldMk cId="1314344230" sldId="483"/>
            <ac:cxnSpMk id="188" creationId="{4DF13DCF-EEE7-45F4-A52D-1F4140DD3674}"/>
          </ac:cxnSpMkLst>
        </pc:cxnChg>
        <pc:cxnChg chg="add del mod">
          <ac:chgData name="邹 云开" userId="2c422b7444b8226e" providerId="LiveId" clId="{0B6A5CF1-16CC-44AA-8FEE-4D8B35410122}" dt="2023-05-10T10:44:58.062" v="416"/>
          <ac:cxnSpMkLst>
            <pc:docMk/>
            <pc:sldMk cId="1314344230" sldId="483"/>
            <ac:cxnSpMk id="189" creationId="{1C4A3382-AD5E-401A-B617-CD7432BA3724}"/>
          </ac:cxnSpMkLst>
        </pc:cxnChg>
        <pc:cxnChg chg="add del mod">
          <ac:chgData name="邹 云开" userId="2c422b7444b8226e" providerId="LiveId" clId="{0B6A5CF1-16CC-44AA-8FEE-4D8B35410122}" dt="2023-05-10T10:44:58.062" v="416"/>
          <ac:cxnSpMkLst>
            <pc:docMk/>
            <pc:sldMk cId="1314344230" sldId="483"/>
            <ac:cxnSpMk id="190" creationId="{00013F1A-2AD6-49D2-97E3-F58332A7114E}"/>
          </ac:cxnSpMkLst>
        </pc:cxnChg>
        <pc:cxnChg chg="add del mod">
          <ac:chgData name="邹 云开" userId="2c422b7444b8226e" providerId="LiveId" clId="{0B6A5CF1-16CC-44AA-8FEE-4D8B35410122}" dt="2023-05-10T10:44:58.062" v="416"/>
          <ac:cxnSpMkLst>
            <pc:docMk/>
            <pc:sldMk cId="1314344230" sldId="483"/>
            <ac:cxnSpMk id="191" creationId="{64CF0FCE-140C-4019-A97D-9064E8CB3A01}"/>
          </ac:cxnSpMkLst>
        </pc:cxnChg>
        <pc:cxnChg chg="add del mod">
          <ac:chgData name="邹 云开" userId="2c422b7444b8226e" providerId="LiveId" clId="{0B6A5CF1-16CC-44AA-8FEE-4D8B35410122}" dt="2023-05-10T10:44:58.062" v="416"/>
          <ac:cxnSpMkLst>
            <pc:docMk/>
            <pc:sldMk cId="1314344230" sldId="483"/>
            <ac:cxnSpMk id="197" creationId="{C232CC44-8E6E-47D4-AEAB-859217CA03F8}"/>
          </ac:cxnSpMkLst>
        </pc:cxnChg>
        <pc:cxnChg chg="add del mod">
          <ac:chgData name="邹 云开" userId="2c422b7444b8226e" providerId="LiveId" clId="{0B6A5CF1-16CC-44AA-8FEE-4D8B35410122}" dt="2023-05-10T10:44:58.062" v="416"/>
          <ac:cxnSpMkLst>
            <pc:docMk/>
            <pc:sldMk cId="1314344230" sldId="483"/>
            <ac:cxnSpMk id="198" creationId="{84E7B135-5AE4-4EDA-BA70-D0513FA159D7}"/>
          </ac:cxnSpMkLst>
        </pc:cxnChg>
        <pc:cxnChg chg="add del mod">
          <ac:chgData name="邹 云开" userId="2c422b7444b8226e" providerId="LiveId" clId="{0B6A5CF1-16CC-44AA-8FEE-4D8B35410122}" dt="2023-05-10T10:44:58.062" v="416"/>
          <ac:cxnSpMkLst>
            <pc:docMk/>
            <pc:sldMk cId="1314344230" sldId="483"/>
            <ac:cxnSpMk id="199" creationId="{3FA13C06-471D-4A63-AFFE-22E7331DEBC1}"/>
          </ac:cxnSpMkLst>
        </pc:cxnChg>
        <pc:cxnChg chg="add del mod">
          <ac:chgData name="邹 云开" userId="2c422b7444b8226e" providerId="LiveId" clId="{0B6A5CF1-16CC-44AA-8FEE-4D8B35410122}" dt="2023-05-10T10:44:58.062" v="416"/>
          <ac:cxnSpMkLst>
            <pc:docMk/>
            <pc:sldMk cId="1314344230" sldId="483"/>
            <ac:cxnSpMk id="200" creationId="{4245E873-B34F-40F7-A655-F5C42E4AE4F1}"/>
          </ac:cxnSpMkLst>
        </pc:cxnChg>
        <pc:cxnChg chg="add del mod">
          <ac:chgData name="邹 云开" userId="2c422b7444b8226e" providerId="LiveId" clId="{0B6A5CF1-16CC-44AA-8FEE-4D8B35410122}" dt="2023-05-10T10:44:58.062" v="416"/>
          <ac:cxnSpMkLst>
            <pc:docMk/>
            <pc:sldMk cId="1314344230" sldId="483"/>
            <ac:cxnSpMk id="206" creationId="{756D9CEF-4698-4971-B5B2-53C20694F06C}"/>
          </ac:cxnSpMkLst>
        </pc:cxnChg>
        <pc:cxnChg chg="add del mod">
          <ac:chgData name="邹 云开" userId="2c422b7444b8226e" providerId="LiveId" clId="{0B6A5CF1-16CC-44AA-8FEE-4D8B35410122}" dt="2023-05-10T10:44:58.062" v="416"/>
          <ac:cxnSpMkLst>
            <pc:docMk/>
            <pc:sldMk cId="1314344230" sldId="483"/>
            <ac:cxnSpMk id="207" creationId="{379BA05A-9FBD-4ECB-BD2E-5F00487EC8C5}"/>
          </ac:cxnSpMkLst>
        </pc:cxnChg>
        <pc:cxnChg chg="add del mod">
          <ac:chgData name="邹 云开" userId="2c422b7444b8226e" providerId="LiveId" clId="{0B6A5CF1-16CC-44AA-8FEE-4D8B35410122}" dt="2023-05-10T10:44:58.062" v="416"/>
          <ac:cxnSpMkLst>
            <pc:docMk/>
            <pc:sldMk cId="1314344230" sldId="483"/>
            <ac:cxnSpMk id="208" creationId="{10C4E400-885E-478A-BEE6-3F16867A0688}"/>
          </ac:cxnSpMkLst>
        </pc:cxnChg>
        <pc:cxnChg chg="add del mod">
          <ac:chgData name="邹 云开" userId="2c422b7444b8226e" providerId="LiveId" clId="{0B6A5CF1-16CC-44AA-8FEE-4D8B35410122}" dt="2023-05-10T10:44:58.062" v="416"/>
          <ac:cxnSpMkLst>
            <pc:docMk/>
            <pc:sldMk cId="1314344230" sldId="483"/>
            <ac:cxnSpMk id="209" creationId="{8219D9BB-76DA-4BA6-AB7E-3868B6093B9E}"/>
          </ac:cxnSpMkLst>
        </pc:cxnChg>
        <pc:cxnChg chg="add mod">
          <ac:chgData name="邹 云开" userId="2c422b7444b8226e" providerId="LiveId" clId="{0B6A5CF1-16CC-44AA-8FEE-4D8B35410122}" dt="2023-05-10T10:53:01.907" v="530" actId="1076"/>
          <ac:cxnSpMkLst>
            <pc:docMk/>
            <pc:sldMk cId="1314344230" sldId="483"/>
            <ac:cxnSpMk id="215" creationId="{0C383C1A-BD57-4317-BA52-54C81717BD7D}"/>
          </ac:cxnSpMkLst>
        </pc:cxnChg>
        <pc:cxnChg chg="add mod">
          <ac:chgData name="邹 云开" userId="2c422b7444b8226e" providerId="LiveId" clId="{0B6A5CF1-16CC-44AA-8FEE-4D8B35410122}" dt="2023-05-10T10:53:01.907" v="530" actId="1076"/>
          <ac:cxnSpMkLst>
            <pc:docMk/>
            <pc:sldMk cId="1314344230" sldId="483"/>
            <ac:cxnSpMk id="216" creationId="{FC3EAC36-0DF2-4AC5-AD46-333C60AA2D63}"/>
          </ac:cxnSpMkLst>
        </pc:cxnChg>
        <pc:cxnChg chg="add mod">
          <ac:chgData name="邹 云开" userId="2c422b7444b8226e" providerId="LiveId" clId="{0B6A5CF1-16CC-44AA-8FEE-4D8B35410122}" dt="2023-05-10T10:53:01.907" v="530" actId="1076"/>
          <ac:cxnSpMkLst>
            <pc:docMk/>
            <pc:sldMk cId="1314344230" sldId="483"/>
            <ac:cxnSpMk id="217" creationId="{ECCBDFF1-1DD5-4094-91F6-5F86125AC1FA}"/>
          </ac:cxnSpMkLst>
        </pc:cxnChg>
        <pc:cxnChg chg="add mod">
          <ac:chgData name="邹 云开" userId="2c422b7444b8226e" providerId="LiveId" clId="{0B6A5CF1-16CC-44AA-8FEE-4D8B35410122}" dt="2023-05-10T10:53:01.907" v="530" actId="1076"/>
          <ac:cxnSpMkLst>
            <pc:docMk/>
            <pc:sldMk cId="1314344230" sldId="483"/>
            <ac:cxnSpMk id="218" creationId="{9CA4CD9E-690D-4B36-A71E-662223B29F2D}"/>
          </ac:cxnSpMkLst>
        </pc:cxnChg>
        <pc:cxnChg chg="add mod">
          <ac:chgData name="邹 云开" userId="2c422b7444b8226e" providerId="LiveId" clId="{0B6A5CF1-16CC-44AA-8FEE-4D8B35410122}" dt="2023-05-10T10:52:39.126" v="522" actId="1076"/>
          <ac:cxnSpMkLst>
            <pc:docMk/>
            <pc:sldMk cId="1314344230" sldId="483"/>
            <ac:cxnSpMk id="220" creationId="{527A8035-AD2A-4367-A5D8-66011220F1BF}"/>
          </ac:cxnSpMkLst>
        </pc:cxnChg>
        <pc:cxnChg chg="add mod">
          <ac:chgData name="邹 云开" userId="2c422b7444b8226e" providerId="LiveId" clId="{0B6A5CF1-16CC-44AA-8FEE-4D8B35410122}" dt="2023-05-10T10:52:39.126" v="522" actId="1076"/>
          <ac:cxnSpMkLst>
            <pc:docMk/>
            <pc:sldMk cId="1314344230" sldId="483"/>
            <ac:cxnSpMk id="221" creationId="{96BF2339-D41F-46C2-B6BE-73E5474EA92A}"/>
          </ac:cxnSpMkLst>
        </pc:cxnChg>
        <pc:cxnChg chg="add mod">
          <ac:chgData name="邹 云开" userId="2c422b7444b8226e" providerId="LiveId" clId="{0B6A5CF1-16CC-44AA-8FEE-4D8B35410122}" dt="2023-05-10T10:52:39.126" v="522" actId="1076"/>
          <ac:cxnSpMkLst>
            <pc:docMk/>
            <pc:sldMk cId="1314344230" sldId="483"/>
            <ac:cxnSpMk id="222" creationId="{1B65424B-2691-4902-9084-78604E825495}"/>
          </ac:cxnSpMkLst>
        </pc:cxnChg>
        <pc:cxnChg chg="add mod">
          <ac:chgData name="邹 云开" userId="2c422b7444b8226e" providerId="LiveId" clId="{0B6A5CF1-16CC-44AA-8FEE-4D8B35410122}" dt="2023-05-10T10:52:42.456" v="523" actId="14100"/>
          <ac:cxnSpMkLst>
            <pc:docMk/>
            <pc:sldMk cId="1314344230" sldId="483"/>
            <ac:cxnSpMk id="223" creationId="{CB7004DE-C9A3-4D51-889E-DDCE85567624}"/>
          </ac:cxnSpMkLst>
        </pc:cxnChg>
        <pc:cxnChg chg="add mod">
          <ac:chgData name="邹 云开" userId="2c422b7444b8226e" providerId="LiveId" clId="{0B6A5CF1-16CC-44AA-8FEE-4D8B35410122}" dt="2023-05-10T10:52:39.126" v="522" actId="1076"/>
          <ac:cxnSpMkLst>
            <pc:docMk/>
            <pc:sldMk cId="1314344230" sldId="483"/>
            <ac:cxnSpMk id="229" creationId="{C734B9BC-0FDC-4D24-88A1-1F2E79332C3D}"/>
          </ac:cxnSpMkLst>
        </pc:cxnChg>
        <pc:cxnChg chg="add mod">
          <ac:chgData name="邹 云开" userId="2c422b7444b8226e" providerId="LiveId" clId="{0B6A5CF1-16CC-44AA-8FEE-4D8B35410122}" dt="2023-05-10T10:52:39.126" v="522" actId="1076"/>
          <ac:cxnSpMkLst>
            <pc:docMk/>
            <pc:sldMk cId="1314344230" sldId="483"/>
            <ac:cxnSpMk id="230" creationId="{A8CE5CA1-AAA9-467F-8AE9-43578AB14CBD}"/>
          </ac:cxnSpMkLst>
        </pc:cxnChg>
        <pc:cxnChg chg="add mod">
          <ac:chgData name="邹 云开" userId="2c422b7444b8226e" providerId="LiveId" clId="{0B6A5CF1-16CC-44AA-8FEE-4D8B35410122}" dt="2023-05-10T10:52:39.126" v="522" actId="1076"/>
          <ac:cxnSpMkLst>
            <pc:docMk/>
            <pc:sldMk cId="1314344230" sldId="483"/>
            <ac:cxnSpMk id="231" creationId="{83D22D7E-5F57-41AE-9C9E-0C7F71203CA7}"/>
          </ac:cxnSpMkLst>
        </pc:cxnChg>
        <pc:cxnChg chg="add mod">
          <ac:chgData name="邹 云开" userId="2c422b7444b8226e" providerId="LiveId" clId="{0B6A5CF1-16CC-44AA-8FEE-4D8B35410122}" dt="2023-05-10T10:52:39.126" v="522" actId="1076"/>
          <ac:cxnSpMkLst>
            <pc:docMk/>
            <pc:sldMk cId="1314344230" sldId="483"/>
            <ac:cxnSpMk id="232" creationId="{B889C90A-4C45-4343-B0EC-E8D06F97381F}"/>
          </ac:cxnSpMkLst>
        </pc:cxnChg>
        <pc:cxnChg chg="add mod">
          <ac:chgData name="邹 云开" userId="2c422b7444b8226e" providerId="LiveId" clId="{0B6A5CF1-16CC-44AA-8FEE-4D8B35410122}" dt="2023-05-10T10:52:39.126" v="522" actId="1076"/>
          <ac:cxnSpMkLst>
            <pc:docMk/>
            <pc:sldMk cId="1314344230" sldId="483"/>
            <ac:cxnSpMk id="238" creationId="{7C001E90-04B0-474A-A353-00FCEDDFAE7B}"/>
          </ac:cxnSpMkLst>
        </pc:cxnChg>
        <pc:cxnChg chg="add mod">
          <ac:chgData name="邹 云开" userId="2c422b7444b8226e" providerId="LiveId" clId="{0B6A5CF1-16CC-44AA-8FEE-4D8B35410122}" dt="2023-05-10T10:52:39.126" v="522" actId="1076"/>
          <ac:cxnSpMkLst>
            <pc:docMk/>
            <pc:sldMk cId="1314344230" sldId="483"/>
            <ac:cxnSpMk id="239" creationId="{8111EDB7-3A7E-40E3-953D-867EB77BCFD5}"/>
          </ac:cxnSpMkLst>
        </pc:cxnChg>
        <pc:cxnChg chg="add mod">
          <ac:chgData name="邹 云开" userId="2c422b7444b8226e" providerId="LiveId" clId="{0B6A5CF1-16CC-44AA-8FEE-4D8B35410122}" dt="2023-05-10T10:52:39.126" v="522" actId="1076"/>
          <ac:cxnSpMkLst>
            <pc:docMk/>
            <pc:sldMk cId="1314344230" sldId="483"/>
            <ac:cxnSpMk id="240" creationId="{ACDF6FDD-AC84-4CED-A604-7E751110A934}"/>
          </ac:cxnSpMkLst>
        </pc:cxnChg>
        <pc:cxnChg chg="add mod">
          <ac:chgData name="邹 云开" userId="2c422b7444b8226e" providerId="LiveId" clId="{0B6A5CF1-16CC-44AA-8FEE-4D8B35410122}" dt="2023-05-10T10:52:39.126" v="522" actId="1076"/>
          <ac:cxnSpMkLst>
            <pc:docMk/>
            <pc:sldMk cId="1314344230" sldId="483"/>
            <ac:cxnSpMk id="241" creationId="{01A6C791-206F-4F86-ACF8-439157A485C6}"/>
          </ac:cxnSpMkLst>
        </pc:cxnChg>
        <pc:cxnChg chg="add mod">
          <ac:chgData name="邹 云开" userId="2c422b7444b8226e" providerId="LiveId" clId="{0B6A5CF1-16CC-44AA-8FEE-4D8B35410122}" dt="2023-05-10T10:52:45.944" v="524" actId="14100"/>
          <ac:cxnSpMkLst>
            <pc:docMk/>
            <pc:sldMk cId="1314344230" sldId="483"/>
            <ac:cxnSpMk id="247" creationId="{210B9008-89CF-4181-B90C-087F22E28785}"/>
          </ac:cxnSpMkLst>
        </pc:cxnChg>
        <pc:cxnChg chg="add mod">
          <ac:chgData name="邹 云开" userId="2c422b7444b8226e" providerId="LiveId" clId="{0B6A5CF1-16CC-44AA-8FEE-4D8B35410122}" dt="2023-05-10T10:52:39.126" v="522" actId="1076"/>
          <ac:cxnSpMkLst>
            <pc:docMk/>
            <pc:sldMk cId="1314344230" sldId="483"/>
            <ac:cxnSpMk id="248" creationId="{2CED067F-4909-48E8-B328-E8357314EFAF}"/>
          </ac:cxnSpMkLst>
        </pc:cxnChg>
        <pc:cxnChg chg="add mod">
          <ac:chgData name="邹 云开" userId="2c422b7444b8226e" providerId="LiveId" clId="{0B6A5CF1-16CC-44AA-8FEE-4D8B35410122}" dt="2023-05-10T10:52:39.126" v="522" actId="1076"/>
          <ac:cxnSpMkLst>
            <pc:docMk/>
            <pc:sldMk cId="1314344230" sldId="483"/>
            <ac:cxnSpMk id="249" creationId="{D875CA50-ED1D-49D5-911E-49D0CBEE5FA7}"/>
          </ac:cxnSpMkLst>
        </pc:cxnChg>
        <pc:cxnChg chg="add mod">
          <ac:chgData name="邹 云开" userId="2c422b7444b8226e" providerId="LiveId" clId="{0B6A5CF1-16CC-44AA-8FEE-4D8B35410122}" dt="2023-05-10T10:52:39.126" v="522" actId="1076"/>
          <ac:cxnSpMkLst>
            <pc:docMk/>
            <pc:sldMk cId="1314344230" sldId="483"/>
            <ac:cxnSpMk id="250" creationId="{C337E89C-5BDB-45A4-BA10-E78CE3931FF8}"/>
          </ac:cxnSpMkLst>
        </pc:cxnChg>
        <pc:cxnChg chg="add del mod">
          <ac:chgData name="邹 云开" userId="2c422b7444b8226e" providerId="LiveId" clId="{0B6A5CF1-16CC-44AA-8FEE-4D8B35410122}" dt="2023-05-10T10:49:58.514" v="484"/>
          <ac:cxnSpMkLst>
            <pc:docMk/>
            <pc:sldMk cId="1314344230" sldId="483"/>
            <ac:cxnSpMk id="342" creationId="{2B42B35C-09CA-43E2-BC7E-B8C01D06AFB6}"/>
          </ac:cxnSpMkLst>
        </pc:cxnChg>
        <pc:cxnChg chg="add del mod">
          <ac:chgData name="邹 云开" userId="2c422b7444b8226e" providerId="LiveId" clId="{0B6A5CF1-16CC-44AA-8FEE-4D8B35410122}" dt="2023-05-10T10:49:58.514" v="484"/>
          <ac:cxnSpMkLst>
            <pc:docMk/>
            <pc:sldMk cId="1314344230" sldId="483"/>
            <ac:cxnSpMk id="343" creationId="{19A47036-7C58-433B-8D1A-443D59289C84}"/>
          </ac:cxnSpMkLst>
        </pc:cxnChg>
        <pc:cxnChg chg="add del mod">
          <ac:chgData name="邹 云开" userId="2c422b7444b8226e" providerId="LiveId" clId="{0B6A5CF1-16CC-44AA-8FEE-4D8B35410122}" dt="2023-05-10T10:49:58.514" v="484"/>
          <ac:cxnSpMkLst>
            <pc:docMk/>
            <pc:sldMk cId="1314344230" sldId="483"/>
            <ac:cxnSpMk id="344" creationId="{5CCAB51B-F19D-463C-8BAC-C38120E4D1E0}"/>
          </ac:cxnSpMkLst>
        </pc:cxnChg>
        <pc:cxnChg chg="add del mod">
          <ac:chgData name="邹 云开" userId="2c422b7444b8226e" providerId="LiveId" clId="{0B6A5CF1-16CC-44AA-8FEE-4D8B35410122}" dt="2023-05-10T10:49:58.514" v="484"/>
          <ac:cxnSpMkLst>
            <pc:docMk/>
            <pc:sldMk cId="1314344230" sldId="483"/>
            <ac:cxnSpMk id="345" creationId="{1D1EE2D9-2A04-431E-88DA-5FC09BF2D8B7}"/>
          </ac:cxnSpMkLst>
        </pc:cxnChg>
        <pc:cxnChg chg="add del mod">
          <ac:chgData name="邹 云开" userId="2c422b7444b8226e" providerId="LiveId" clId="{0B6A5CF1-16CC-44AA-8FEE-4D8B35410122}" dt="2023-05-10T10:49:58.514" v="484"/>
          <ac:cxnSpMkLst>
            <pc:docMk/>
            <pc:sldMk cId="1314344230" sldId="483"/>
            <ac:cxnSpMk id="347" creationId="{BEB41C59-BFA1-49A9-9895-2DF3EA7D5B0B}"/>
          </ac:cxnSpMkLst>
        </pc:cxnChg>
        <pc:cxnChg chg="add del mod">
          <ac:chgData name="邹 云开" userId="2c422b7444b8226e" providerId="LiveId" clId="{0B6A5CF1-16CC-44AA-8FEE-4D8B35410122}" dt="2023-05-10T10:49:58.514" v="484"/>
          <ac:cxnSpMkLst>
            <pc:docMk/>
            <pc:sldMk cId="1314344230" sldId="483"/>
            <ac:cxnSpMk id="348" creationId="{C1076C18-7BCF-413B-B731-319CF63AAD27}"/>
          </ac:cxnSpMkLst>
        </pc:cxnChg>
        <pc:cxnChg chg="add del mod">
          <ac:chgData name="邹 云开" userId="2c422b7444b8226e" providerId="LiveId" clId="{0B6A5CF1-16CC-44AA-8FEE-4D8B35410122}" dt="2023-05-10T10:49:58.514" v="484"/>
          <ac:cxnSpMkLst>
            <pc:docMk/>
            <pc:sldMk cId="1314344230" sldId="483"/>
            <ac:cxnSpMk id="349" creationId="{65387620-CC36-4AC3-AA4E-A613E8632A3F}"/>
          </ac:cxnSpMkLst>
        </pc:cxnChg>
        <pc:cxnChg chg="add del mod">
          <ac:chgData name="邹 云开" userId="2c422b7444b8226e" providerId="LiveId" clId="{0B6A5CF1-16CC-44AA-8FEE-4D8B35410122}" dt="2023-05-10T10:49:58.514" v="484"/>
          <ac:cxnSpMkLst>
            <pc:docMk/>
            <pc:sldMk cId="1314344230" sldId="483"/>
            <ac:cxnSpMk id="350" creationId="{C11C086A-30F6-4636-93A8-1F5E258D5C71}"/>
          </ac:cxnSpMkLst>
        </pc:cxnChg>
        <pc:cxnChg chg="add del mod">
          <ac:chgData name="邹 云开" userId="2c422b7444b8226e" providerId="LiveId" clId="{0B6A5CF1-16CC-44AA-8FEE-4D8B35410122}" dt="2023-05-10T10:49:58.514" v="484"/>
          <ac:cxnSpMkLst>
            <pc:docMk/>
            <pc:sldMk cId="1314344230" sldId="483"/>
            <ac:cxnSpMk id="356" creationId="{21E7998C-DBA2-4602-A54A-B561E63C8015}"/>
          </ac:cxnSpMkLst>
        </pc:cxnChg>
        <pc:cxnChg chg="add del mod">
          <ac:chgData name="邹 云开" userId="2c422b7444b8226e" providerId="LiveId" clId="{0B6A5CF1-16CC-44AA-8FEE-4D8B35410122}" dt="2023-05-10T10:49:58.514" v="484"/>
          <ac:cxnSpMkLst>
            <pc:docMk/>
            <pc:sldMk cId="1314344230" sldId="483"/>
            <ac:cxnSpMk id="357" creationId="{31238B5C-825D-44D3-8F09-F48472F73041}"/>
          </ac:cxnSpMkLst>
        </pc:cxnChg>
        <pc:cxnChg chg="add del mod">
          <ac:chgData name="邹 云开" userId="2c422b7444b8226e" providerId="LiveId" clId="{0B6A5CF1-16CC-44AA-8FEE-4D8B35410122}" dt="2023-05-10T10:49:58.514" v="484"/>
          <ac:cxnSpMkLst>
            <pc:docMk/>
            <pc:sldMk cId="1314344230" sldId="483"/>
            <ac:cxnSpMk id="358" creationId="{9C9456BB-A8A4-4584-92BA-AAF63C502673}"/>
          </ac:cxnSpMkLst>
        </pc:cxnChg>
        <pc:cxnChg chg="add del mod">
          <ac:chgData name="邹 云开" userId="2c422b7444b8226e" providerId="LiveId" clId="{0B6A5CF1-16CC-44AA-8FEE-4D8B35410122}" dt="2023-05-10T10:49:58.514" v="484"/>
          <ac:cxnSpMkLst>
            <pc:docMk/>
            <pc:sldMk cId="1314344230" sldId="483"/>
            <ac:cxnSpMk id="359" creationId="{05370CA3-AEC6-46E5-8A8E-D8962173DF74}"/>
          </ac:cxnSpMkLst>
        </pc:cxnChg>
        <pc:cxnChg chg="add del mod">
          <ac:chgData name="邹 云开" userId="2c422b7444b8226e" providerId="LiveId" clId="{0B6A5CF1-16CC-44AA-8FEE-4D8B35410122}" dt="2023-05-10T10:49:58.514" v="484"/>
          <ac:cxnSpMkLst>
            <pc:docMk/>
            <pc:sldMk cId="1314344230" sldId="483"/>
            <ac:cxnSpMk id="365" creationId="{5AA6DD23-FBD5-44D3-9A28-562D4CC47455}"/>
          </ac:cxnSpMkLst>
        </pc:cxnChg>
        <pc:cxnChg chg="add del mod">
          <ac:chgData name="邹 云开" userId="2c422b7444b8226e" providerId="LiveId" clId="{0B6A5CF1-16CC-44AA-8FEE-4D8B35410122}" dt="2023-05-10T10:49:58.514" v="484"/>
          <ac:cxnSpMkLst>
            <pc:docMk/>
            <pc:sldMk cId="1314344230" sldId="483"/>
            <ac:cxnSpMk id="366" creationId="{1BC2160B-A42C-4B92-9A06-8143959AE63E}"/>
          </ac:cxnSpMkLst>
        </pc:cxnChg>
        <pc:cxnChg chg="add del mod">
          <ac:chgData name="邹 云开" userId="2c422b7444b8226e" providerId="LiveId" clId="{0B6A5CF1-16CC-44AA-8FEE-4D8B35410122}" dt="2023-05-10T10:49:58.514" v="484"/>
          <ac:cxnSpMkLst>
            <pc:docMk/>
            <pc:sldMk cId="1314344230" sldId="483"/>
            <ac:cxnSpMk id="367" creationId="{22F9E7E5-5CA0-4114-86FC-799F5D1E724B}"/>
          </ac:cxnSpMkLst>
        </pc:cxnChg>
        <pc:cxnChg chg="add del mod">
          <ac:chgData name="邹 云开" userId="2c422b7444b8226e" providerId="LiveId" clId="{0B6A5CF1-16CC-44AA-8FEE-4D8B35410122}" dt="2023-05-10T10:49:58.514" v="484"/>
          <ac:cxnSpMkLst>
            <pc:docMk/>
            <pc:sldMk cId="1314344230" sldId="483"/>
            <ac:cxnSpMk id="368" creationId="{1BEBA500-9E58-44DB-A9FF-2139E12AFEBE}"/>
          </ac:cxnSpMkLst>
        </pc:cxnChg>
        <pc:cxnChg chg="add del mod">
          <ac:chgData name="邹 云开" userId="2c422b7444b8226e" providerId="LiveId" clId="{0B6A5CF1-16CC-44AA-8FEE-4D8B35410122}" dt="2023-05-10T10:49:58.514" v="484"/>
          <ac:cxnSpMkLst>
            <pc:docMk/>
            <pc:sldMk cId="1314344230" sldId="483"/>
            <ac:cxnSpMk id="374" creationId="{36272081-DEFD-433C-92E8-7E96ADCB4F04}"/>
          </ac:cxnSpMkLst>
        </pc:cxnChg>
        <pc:cxnChg chg="add del mod">
          <ac:chgData name="邹 云开" userId="2c422b7444b8226e" providerId="LiveId" clId="{0B6A5CF1-16CC-44AA-8FEE-4D8B35410122}" dt="2023-05-10T10:49:58.514" v="484"/>
          <ac:cxnSpMkLst>
            <pc:docMk/>
            <pc:sldMk cId="1314344230" sldId="483"/>
            <ac:cxnSpMk id="375" creationId="{287C3761-A11E-4FD3-911B-85F445257046}"/>
          </ac:cxnSpMkLst>
        </pc:cxnChg>
        <pc:cxnChg chg="add del mod">
          <ac:chgData name="邹 云开" userId="2c422b7444b8226e" providerId="LiveId" clId="{0B6A5CF1-16CC-44AA-8FEE-4D8B35410122}" dt="2023-05-10T10:49:58.514" v="484"/>
          <ac:cxnSpMkLst>
            <pc:docMk/>
            <pc:sldMk cId="1314344230" sldId="483"/>
            <ac:cxnSpMk id="376" creationId="{23A61621-9ED7-4016-88DB-B93D2F858FC9}"/>
          </ac:cxnSpMkLst>
        </pc:cxnChg>
        <pc:cxnChg chg="add del mod">
          <ac:chgData name="邹 云开" userId="2c422b7444b8226e" providerId="LiveId" clId="{0B6A5CF1-16CC-44AA-8FEE-4D8B35410122}" dt="2023-05-10T10:49:58.514" v="484"/>
          <ac:cxnSpMkLst>
            <pc:docMk/>
            <pc:sldMk cId="1314344230" sldId="483"/>
            <ac:cxnSpMk id="377" creationId="{A810BA5A-E493-4FDA-A474-020D9E7F1A30}"/>
          </ac:cxnSpMkLst>
        </pc:cxnChg>
      </pc:sldChg>
      <pc:sldChg chg="addSp modSp add mod ord modTransition modAnim">
        <pc:chgData name="邹 云开" userId="2c422b7444b8226e" providerId="LiveId" clId="{0B6A5CF1-16CC-44AA-8FEE-4D8B35410122}" dt="2023-05-12T07:43:59.226" v="2461"/>
        <pc:sldMkLst>
          <pc:docMk/>
          <pc:sldMk cId="2522082465" sldId="484"/>
        </pc:sldMkLst>
        <pc:spChg chg="add mod">
          <ac:chgData name="邹 云开" userId="2c422b7444b8226e" providerId="LiveId" clId="{0B6A5CF1-16CC-44AA-8FEE-4D8B35410122}" dt="2023-05-10T10:58:13.595" v="573" actId="1076"/>
          <ac:spMkLst>
            <pc:docMk/>
            <pc:sldMk cId="2522082465" sldId="484"/>
            <ac:spMk id="4" creationId="{5077C8DF-EF7D-4D96-99DB-8AD1C0B86F4F}"/>
          </ac:spMkLst>
        </pc:spChg>
        <pc:spChg chg="mod">
          <ac:chgData name="邹 云开" userId="2c422b7444b8226e" providerId="LiveId" clId="{0B6A5CF1-16CC-44AA-8FEE-4D8B35410122}" dt="2023-05-10T10:58:30.233" v="584" actId="1076"/>
          <ac:spMkLst>
            <pc:docMk/>
            <pc:sldMk cId="2522082465" sldId="484"/>
            <ac:spMk id="5" creationId="{00000000-0000-0000-0000-000000000000}"/>
          </ac:spMkLst>
        </pc:spChg>
        <pc:spChg chg="add mod">
          <ac:chgData name="邹 云开" userId="2c422b7444b8226e" providerId="LiveId" clId="{0B6A5CF1-16CC-44AA-8FEE-4D8B35410122}" dt="2023-05-10T11:09:02.082" v="682" actId="2711"/>
          <ac:spMkLst>
            <pc:docMk/>
            <pc:sldMk cId="2522082465" sldId="484"/>
            <ac:spMk id="6" creationId="{0C1E89BE-75BF-452E-AD06-B716A492DC2D}"/>
          </ac:spMkLst>
        </pc:spChg>
      </pc:sldChg>
      <pc:sldChg chg="addSp delSp modSp add mod modTransition modAnim modNotesTx">
        <pc:chgData name="邹 云开" userId="2c422b7444b8226e" providerId="LiveId" clId="{0B6A5CF1-16CC-44AA-8FEE-4D8B35410122}" dt="2023-05-12T07:43:59.226" v="2461"/>
        <pc:sldMkLst>
          <pc:docMk/>
          <pc:sldMk cId="510125222" sldId="485"/>
        </pc:sldMkLst>
        <pc:spChg chg="add del mod">
          <ac:chgData name="邹 云开" userId="2c422b7444b8226e" providerId="LiveId" clId="{0B6A5CF1-16CC-44AA-8FEE-4D8B35410122}" dt="2023-05-10T10:59:54.446" v="587" actId="478"/>
          <ac:spMkLst>
            <pc:docMk/>
            <pc:sldMk cId="510125222" sldId="485"/>
            <ac:spMk id="2" creationId="{50318270-DED3-4150-A4E2-710654D46C76}"/>
          </ac:spMkLst>
        </pc:spChg>
        <pc:spChg chg="mod">
          <ac:chgData name="邹 云开" userId="2c422b7444b8226e" providerId="LiveId" clId="{0B6A5CF1-16CC-44AA-8FEE-4D8B35410122}" dt="2023-05-10T11:06:43.310" v="666"/>
          <ac:spMkLst>
            <pc:docMk/>
            <pc:sldMk cId="510125222" sldId="485"/>
            <ac:spMk id="4" creationId="{5077C8DF-EF7D-4D96-99DB-8AD1C0B86F4F}"/>
          </ac:spMkLst>
        </pc:spChg>
        <pc:spChg chg="del">
          <ac:chgData name="邹 云开" userId="2c422b7444b8226e" providerId="LiveId" clId="{0B6A5CF1-16CC-44AA-8FEE-4D8B35410122}" dt="2023-05-10T10:59:51.388" v="586" actId="478"/>
          <ac:spMkLst>
            <pc:docMk/>
            <pc:sldMk cId="510125222" sldId="485"/>
            <ac:spMk id="5" creationId="{00000000-0000-0000-0000-000000000000}"/>
          </ac:spMkLst>
        </pc:spChg>
        <pc:spChg chg="add mod">
          <ac:chgData name="邹 云开" userId="2c422b7444b8226e" providerId="LiveId" clId="{0B6A5CF1-16CC-44AA-8FEE-4D8B35410122}" dt="2023-05-10T11:05:12.876" v="644" actId="1076"/>
          <ac:spMkLst>
            <pc:docMk/>
            <pc:sldMk cId="510125222" sldId="485"/>
            <ac:spMk id="6" creationId="{26512DDF-A585-4AB5-A463-58A6C4B69AFD}"/>
          </ac:spMkLst>
        </pc:spChg>
        <pc:spChg chg="add mod">
          <ac:chgData name="邹 云开" userId="2c422b7444b8226e" providerId="LiveId" clId="{0B6A5CF1-16CC-44AA-8FEE-4D8B35410122}" dt="2023-05-10T11:05:12.876" v="644" actId="1076"/>
          <ac:spMkLst>
            <pc:docMk/>
            <pc:sldMk cId="510125222" sldId="485"/>
            <ac:spMk id="7" creationId="{5FED6F4F-6FE5-415D-A3E6-D62219AAAB12}"/>
          </ac:spMkLst>
        </pc:spChg>
        <pc:spChg chg="add mod">
          <ac:chgData name="邹 云开" userId="2c422b7444b8226e" providerId="LiveId" clId="{0B6A5CF1-16CC-44AA-8FEE-4D8B35410122}" dt="2023-05-10T11:05:12.876" v="644" actId="1076"/>
          <ac:spMkLst>
            <pc:docMk/>
            <pc:sldMk cId="510125222" sldId="485"/>
            <ac:spMk id="8" creationId="{8BC8C380-BD29-4DF3-8F41-EFF3079FE3C7}"/>
          </ac:spMkLst>
        </pc:spChg>
        <pc:spChg chg="add mod">
          <ac:chgData name="邹 云开" userId="2c422b7444b8226e" providerId="LiveId" clId="{0B6A5CF1-16CC-44AA-8FEE-4D8B35410122}" dt="2023-05-10T11:05:12.876" v="644" actId="1076"/>
          <ac:spMkLst>
            <pc:docMk/>
            <pc:sldMk cId="510125222" sldId="485"/>
            <ac:spMk id="10" creationId="{0A6A20AA-DE80-4B54-BA11-A1C35FFBA9E0}"/>
          </ac:spMkLst>
        </pc:spChg>
        <pc:spChg chg="add mod">
          <ac:chgData name="邹 云开" userId="2c422b7444b8226e" providerId="LiveId" clId="{0B6A5CF1-16CC-44AA-8FEE-4D8B35410122}" dt="2023-05-10T11:05:12.876" v="644" actId="1076"/>
          <ac:spMkLst>
            <pc:docMk/>
            <pc:sldMk cId="510125222" sldId="485"/>
            <ac:spMk id="11" creationId="{AE2B4CEB-EF8C-4959-86CF-F2F704290651}"/>
          </ac:spMkLst>
        </pc:spChg>
        <pc:spChg chg="add mod">
          <ac:chgData name="邹 云开" userId="2c422b7444b8226e" providerId="LiveId" clId="{0B6A5CF1-16CC-44AA-8FEE-4D8B35410122}" dt="2023-05-10T11:05:12.876" v="644" actId="1076"/>
          <ac:spMkLst>
            <pc:docMk/>
            <pc:sldMk cId="510125222" sldId="485"/>
            <ac:spMk id="12" creationId="{070BD327-8344-466A-B8FD-879BB2DF6E72}"/>
          </ac:spMkLst>
        </pc:spChg>
        <pc:spChg chg="add mod">
          <ac:chgData name="邹 云开" userId="2c422b7444b8226e" providerId="LiveId" clId="{0B6A5CF1-16CC-44AA-8FEE-4D8B35410122}" dt="2023-05-10T11:05:12.876" v="644" actId="1076"/>
          <ac:spMkLst>
            <pc:docMk/>
            <pc:sldMk cId="510125222" sldId="485"/>
            <ac:spMk id="13" creationId="{A231EDA9-3EB9-4FC2-BA78-0AAD157515AA}"/>
          </ac:spMkLst>
        </pc:spChg>
        <pc:spChg chg="add mod">
          <ac:chgData name="邹 云开" userId="2c422b7444b8226e" providerId="LiveId" clId="{0B6A5CF1-16CC-44AA-8FEE-4D8B35410122}" dt="2023-05-10T11:05:12.876" v="644" actId="1076"/>
          <ac:spMkLst>
            <pc:docMk/>
            <pc:sldMk cId="510125222" sldId="485"/>
            <ac:spMk id="15" creationId="{8780E383-1666-4FB5-BE58-FBA474484F77}"/>
          </ac:spMkLst>
        </pc:spChg>
        <pc:spChg chg="add mod">
          <ac:chgData name="邹 云开" userId="2c422b7444b8226e" providerId="LiveId" clId="{0B6A5CF1-16CC-44AA-8FEE-4D8B35410122}" dt="2023-05-10T11:05:12.876" v="644" actId="1076"/>
          <ac:spMkLst>
            <pc:docMk/>
            <pc:sldMk cId="510125222" sldId="485"/>
            <ac:spMk id="16" creationId="{3E494294-581A-4D06-A569-4099B7BBC637}"/>
          </ac:spMkLst>
        </pc:spChg>
        <pc:spChg chg="add mod">
          <ac:chgData name="邹 云开" userId="2c422b7444b8226e" providerId="LiveId" clId="{0B6A5CF1-16CC-44AA-8FEE-4D8B35410122}" dt="2023-05-10T11:05:12.876" v="644" actId="1076"/>
          <ac:spMkLst>
            <pc:docMk/>
            <pc:sldMk cId="510125222" sldId="485"/>
            <ac:spMk id="18" creationId="{AF5C826B-3B38-46B7-9576-921D25AAE545}"/>
          </ac:spMkLst>
        </pc:spChg>
        <pc:spChg chg="add mod">
          <ac:chgData name="邹 云开" userId="2c422b7444b8226e" providerId="LiveId" clId="{0B6A5CF1-16CC-44AA-8FEE-4D8B35410122}" dt="2023-05-10T11:05:12.876" v="644" actId="1076"/>
          <ac:spMkLst>
            <pc:docMk/>
            <pc:sldMk cId="510125222" sldId="485"/>
            <ac:spMk id="19" creationId="{018D1EFC-92C9-48B2-8A2B-708E80AD7303}"/>
          </ac:spMkLst>
        </pc:spChg>
        <pc:spChg chg="add mod">
          <ac:chgData name="邹 云开" userId="2c422b7444b8226e" providerId="LiveId" clId="{0B6A5CF1-16CC-44AA-8FEE-4D8B35410122}" dt="2023-05-10T11:05:12.876" v="644" actId="1076"/>
          <ac:spMkLst>
            <pc:docMk/>
            <pc:sldMk cId="510125222" sldId="485"/>
            <ac:spMk id="21" creationId="{23EE427A-8251-4BA1-8597-97BDAE256966}"/>
          </ac:spMkLst>
        </pc:spChg>
        <pc:spChg chg="add mod">
          <ac:chgData name="邹 云开" userId="2c422b7444b8226e" providerId="LiveId" clId="{0B6A5CF1-16CC-44AA-8FEE-4D8B35410122}" dt="2023-05-10T11:05:12.876" v="644" actId="1076"/>
          <ac:spMkLst>
            <pc:docMk/>
            <pc:sldMk cId="510125222" sldId="485"/>
            <ac:spMk id="23" creationId="{1B58AAC8-3B3F-4FB2-BCA3-841FC887997F}"/>
          </ac:spMkLst>
        </pc:spChg>
        <pc:spChg chg="add mod">
          <ac:chgData name="邹 云开" userId="2c422b7444b8226e" providerId="LiveId" clId="{0B6A5CF1-16CC-44AA-8FEE-4D8B35410122}" dt="2023-05-10T11:05:12.876" v="644" actId="1076"/>
          <ac:spMkLst>
            <pc:docMk/>
            <pc:sldMk cId="510125222" sldId="485"/>
            <ac:spMk id="24" creationId="{1F9E97B6-3673-4663-84B0-BC660FD4236D}"/>
          </ac:spMkLst>
        </pc:spChg>
        <pc:spChg chg="add mod">
          <ac:chgData name="邹 云开" userId="2c422b7444b8226e" providerId="LiveId" clId="{0B6A5CF1-16CC-44AA-8FEE-4D8B35410122}" dt="2023-05-10T11:05:12.876" v="644" actId="1076"/>
          <ac:spMkLst>
            <pc:docMk/>
            <pc:sldMk cId="510125222" sldId="485"/>
            <ac:spMk id="26" creationId="{9F3A48DA-4B41-4092-8B28-214492B6248F}"/>
          </ac:spMkLst>
        </pc:spChg>
        <pc:spChg chg="add mod">
          <ac:chgData name="邹 云开" userId="2c422b7444b8226e" providerId="LiveId" clId="{0B6A5CF1-16CC-44AA-8FEE-4D8B35410122}" dt="2023-05-10T11:05:21.827" v="648" actId="1076"/>
          <ac:spMkLst>
            <pc:docMk/>
            <pc:sldMk cId="510125222" sldId="485"/>
            <ac:spMk id="31" creationId="{EC41D157-C41B-49BE-AC0E-C51815367766}"/>
          </ac:spMkLst>
        </pc:spChg>
        <pc:spChg chg="add mod">
          <ac:chgData name="邹 云开" userId="2c422b7444b8226e" providerId="LiveId" clId="{0B6A5CF1-16CC-44AA-8FEE-4D8B35410122}" dt="2023-05-10T11:05:32.077" v="651" actId="1076"/>
          <ac:spMkLst>
            <pc:docMk/>
            <pc:sldMk cId="510125222" sldId="485"/>
            <ac:spMk id="32" creationId="{20D90C50-0D1D-4B77-823A-5E56C8D153EE}"/>
          </ac:spMkLst>
        </pc:spChg>
        <pc:spChg chg="add mod">
          <ac:chgData name="邹 云开" userId="2c422b7444b8226e" providerId="LiveId" clId="{0B6A5CF1-16CC-44AA-8FEE-4D8B35410122}" dt="2023-05-10T11:05:29.304" v="650" actId="1076"/>
          <ac:spMkLst>
            <pc:docMk/>
            <pc:sldMk cId="510125222" sldId="485"/>
            <ac:spMk id="33" creationId="{F182D672-D3CB-49D2-A804-E4657B38A1D2}"/>
          </ac:spMkLst>
        </pc:spChg>
        <pc:spChg chg="add mod">
          <ac:chgData name="邹 云开" userId="2c422b7444b8226e" providerId="LiveId" clId="{0B6A5CF1-16CC-44AA-8FEE-4D8B35410122}" dt="2023-05-10T11:05:12.876" v="644" actId="1076"/>
          <ac:spMkLst>
            <pc:docMk/>
            <pc:sldMk cId="510125222" sldId="485"/>
            <ac:spMk id="34" creationId="{0C48300C-2623-404D-8972-7355FFEE87B6}"/>
          </ac:spMkLst>
        </pc:spChg>
        <pc:spChg chg="add mod">
          <ac:chgData name="邹 云开" userId="2c422b7444b8226e" providerId="LiveId" clId="{0B6A5CF1-16CC-44AA-8FEE-4D8B35410122}" dt="2023-05-10T11:05:12.876" v="644" actId="1076"/>
          <ac:spMkLst>
            <pc:docMk/>
            <pc:sldMk cId="510125222" sldId="485"/>
            <ac:spMk id="35" creationId="{FBBD7739-0722-4018-9F32-7D20FC933F50}"/>
          </ac:spMkLst>
        </pc:spChg>
        <pc:spChg chg="add mod">
          <ac:chgData name="邹 云开" userId="2c422b7444b8226e" providerId="LiveId" clId="{0B6A5CF1-16CC-44AA-8FEE-4D8B35410122}" dt="2023-05-10T11:05:12.876" v="644" actId="1076"/>
          <ac:spMkLst>
            <pc:docMk/>
            <pc:sldMk cId="510125222" sldId="485"/>
            <ac:spMk id="36" creationId="{7BC74D1C-F7D8-4F2D-9928-414EBA902667}"/>
          </ac:spMkLst>
        </pc:spChg>
        <pc:spChg chg="add mod">
          <ac:chgData name="邹 云开" userId="2c422b7444b8226e" providerId="LiveId" clId="{0B6A5CF1-16CC-44AA-8FEE-4D8B35410122}" dt="2023-05-10T11:05:12.876" v="644" actId="1076"/>
          <ac:spMkLst>
            <pc:docMk/>
            <pc:sldMk cId="510125222" sldId="485"/>
            <ac:spMk id="41" creationId="{A840AF13-B89F-4619-9644-481814E2BF89}"/>
          </ac:spMkLst>
        </pc:spChg>
        <pc:spChg chg="add del mod">
          <ac:chgData name="邹 云开" userId="2c422b7444b8226e" providerId="LiveId" clId="{0B6A5CF1-16CC-44AA-8FEE-4D8B35410122}" dt="2023-05-10T11:12:11.109" v="695"/>
          <ac:spMkLst>
            <pc:docMk/>
            <pc:sldMk cId="510125222" sldId="485"/>
            <ac:spMk id="84" creationId="{38BDE904-5D07-4D6D-AB2A-E4B15E0B6533}"/>
          </ac:spMkLst>
        </pc:spChg>
        <pc:spChg chg="add del mod">
          <ac:chgData name="邹 云开" userId="2c422b7444b8226e" providerId="LiveId" clId="{0B6A5CF1-16CC-44AA-8FEE-4D8B35410122}" dt="2023-05-10T11:12:11.109" v="695"/>
          <ac:spMkLst>
            <pc:docMk/>
            <pc:sldMk cId="510125222" sldId="485"/>
            <ac:spMk id="85" creationId="{C80574CA-F570-4EFF-BC9A-EFFA5062C72A}"/>
          </ac:spMkLst>
        </pc:spChg>
        <pc:spChg chg="add del mod">
          <ac:chgData name="邹 云开" userId="2c422b7444b8226e" providerId="LiveId" clId="{0B6A5CF1-16CC-44AA-8FEE-4D8B35410122}" dt="2023-05-10T11:12:11.109" v="695"/>
          <ac:spMkLst>
            <pc:docMk/>
            <pc:sldMk cId="510125222" sldId="485"/>
            <ac:spMk id="86" creationId="{CD994D60-2254-4B0D-918A-2F80ACCB3BB3}"/>
          </ac:spMkLst>
        </pc:spChg>
        <pc:cxnChg chg="add mod">
          <ac:chgData name="邹 云开" userId="2c422b7444b8226e" providerId="LiveId" clId="{0B6A5CF1-16CC-44AA-8FEE-4D8B35410122}" dt="2023-05-10T11:05:12.876" v="644" actId="1076"/>
          <ac:cxnSpMkLst>
            <pc:docMk/>
            <pc:sldMk cId="510125222" sldId="485"/>
            <ac:cxnSpMk id="9" creationId="{16E46333-4C7C-4D20-B887-2BE3422E19C3}"/>
          </ac:cxnSpMkLst>
        </pc:cxnChg>
        <pc:cxnChg chg="add mod">
          <ac:chgData name="邹 云开" userId="2c422b7444b8226e" providerId="LiveId" clId="{0B6A5CF1-16CC-44AA-8FEE-4D8B35410122}" dt="2023-05-10T11:05:12.876" v="644" actId="1076"/>
          <ac:cxnSpMkLst>
            <pc:docMk/>
            <pc:sldMk cId="510125222" sldId="485"/>
            <ac:cxnSpMk id="14" creationId="{40A2F574-D842-4FDF-B0E0-397109F82D19}"/>
          </ac:cxnSpMkLst>
        </pc:cxnChg>
        <pc:cxnChg chg="add mod">
          <ac:chgData name="邹 云开" userId="2c422b7444b8226e" providerId="LiveId" clId="{0B6A5CF1-16CC-44AA-8FEE-4D8B35410122}" dt="2023-05-10T11:05:12.876" v="644" actId="1076"/>
          <ac:cxnSpMkLst>
            <pc:docMk/>
            <pc:sldMk cId="510125222" sldId="485"/>
            <ac:cxnSpMk id="17" creationId="{C64CF5C7-0A57-4966-8092-44F892E3B73F}"/>
          </ac:cxnSpMkLst>
        </pc:cxnChg>
        <pc:cxnChg chg="add mod">
          <ac:chgData name="邹 云开" userId="2c422b7444b8226e" providerId="LiveId" clId="{0B6A5CF1-16CC-44AA-8FEE-4D8B35410122}" dt="2023-05-10T11:05:12.876" v="644" actId="1076"/>
          <ac:cxnSpMkLst>
            <pc:docMk/>
            <pc:sldMk cId="510125222" sldId="485"/>
            <ac:cxnSpMk id="20" creationId="{77EBE0DA-C2D4-4F2F-8B46-BC1D2B86B74A}"/>
          </ac:cxnSpMkLst>
        </pc:cxnChg>
        <pc:cxnChg chg="add mod">
          <ac:chgData name="邹 云开" userId="2c422b7444b8226e" providerId="LiveId" clId="{0B6A5CF1-16CC-44AA-8FEE-4D8B35410122}" dt="2023-05-10T11:05:12.876" v="644" actId="1076"/>
          <ac:cxnSpMkLst>
            <pc:docMk/>
            <pc:sldMk cId="510125222" sldId="485"/>
            <ac:cxnSpMk id="22" creationId="{7CD97DF9-8D4A-44AF-9CC1-0E07CC026AC4}"/>
          </ac:cxnSpMkLst>
        </pc:cxnChg>
        <pc:cxnChg chg="add mod">
          <ac:chgData name="邹 云开" userId="2c422b7444b8226e" providerId="LiveId" clId="{0B6A5CF1-16CC-44AA-8FEE-4D8B35410122}" dt="2023-05-10T11:05:12.876" v="644" actId="1076"/>
          <ac:cxnSpMkLst>
            <pc:docMk/>
            <pc:sldMk cId="510125222" sldId="485"/>
            <ac:cxnSpMk id="25" creationId="{4DB017CE-03D0-4A77-94C2-A4DABE9427CE}"/>
          </ac:cxnSpMkLst>
        </pc:cxnChg>
        <pc:cxnChg chg="add mod">
          <ac:chgData name="邹 云开" userId="2c422b7444b8226e" providerId="LiveId" clId="{0B6A5CF1-16CC-44AA-8FEE-4D8B35410122}" dt="2023-05-10T11:05:12.876" v="644" actId="1076"/>
          <ac:cxnSpMkLst>
            <pc:docMk/>
            <pc:sldMk cId="510125222" sldId="485"/>
            <ac:cxnSpMk id="27" creationId="{9EB40AB2-CC6B-4967-B109-AA4F68F96C15}"/>
          </ac:cxnSpMkLst>
        </pc:cxnChg>
        <pc:cxnChg chg="add mod">
          <ac:chgData name="邹 云开" userId="2c422b7444b8226e" providerId="LiveId" clId="{0B6A5CF1-16CC-44AA-8FEE-4D8B35410122}" dt="2023-05-10T11:05:12.876" v="644" actId="1076"/>
          <ac:cxnSpMkLst>
            <pc:docMk/>
            <pc:sldMk cId="510125222" sldId="485"/>
            <ac:cxnSpMk id="28" creationId="{68FA86DD-3C25-43DC-89D7-972283B6DED8}"/>
          </ac:cxnSpMkLst>
        </pc:cxnChg>
        <pc:cxnChg chg="add mod">
          <ac:chgData name="邹 云开" userId="2c422b7444b8226e" providerId="LiveId" clId="{0B6A5CF1-16CC-44AA-8FEE-4D8B35410122}" dt="2023-05-10T11:05:12.876" v="644" actId="1076"/>
          <ac:cxnSpMkLst>
            <pc:docMk/>
            <pc:sldMk cId="510125222" sldId="485"/>
            <ac:cxnSpMk id="29" creationId="{E9E84CC1-DE82-455F-A24F-5AEC2979A9F6}"/>
          </ac:cxnSpMkLst>
        </pc:cxnChg>
        <pc:cxnChg chg="add mod">
          <ac:chgData name="邹 云开" userId="2c422b7444b8226e" providerId="LiveId" clId="{0B6A5CF1-16CC-44AA-8FEE-4D8B35410122}" dt="2023-05-10T11:05:12.876" v="644" actId="1076"/>
          <ac:cxnSpMkLst>
            <pc:docMk/>
            <pc:sldMk cId="510125222" sldId="485"/>
            <ac:cxnSpMk id="30" creationId="{251D2571-5891-4098-8278-126274283C5C}"/>
          </ac:cxnSpMkLst>
        </pc:cxnChg>
        <pc:cxnChg chg="add mod">
          <ac:chgData name="邹 云开" userId="2c422b7444b8226e" providerId="LiveId" clId="{0B6A5CF1-16CC-44AA-8FEE-4D8B35410122}" dt="2023-05-10T11:05:12.876" v="644" actId="1076"/>
          <ac:cxnSpMkLst>
            <pc:docMk/>
            <pc:sldMk cId="510125222" sldId="485"/>
            <ac:cxnSpMk id="37" creationId="{9B606342-0A82-4D92-96DD-0E6F60547623}"/>
          </ac:cxnSpMkLst>
        </pc:cxnChg>
        <pc:cxnChg chg="add mod">
          <ac:chgData name="邹 云开" userId="2c422b7444b8226e" providerId="LiveId" clId="{0B6A5CF1-16CC-44AA-8FEE-4D8B35410122}" dt="2023-05-10T11:05:12.876" v="644" actId="1076"/>
          <ac:cxnSpMkLst>
            <pc:docMk/>
            <pc:sldMk cId="510125222" sldId="485"/>
            <ac:cxnSpMk id="38" creationId="{30F97B5C-2A61-44E2-8927-EF8D18D517D5}"/>
          </ac:cxnSpMkLst>
        </pc:cxnChg>
        <pc:cxnChg chg="add mod">
          <ac:chgData name="邹 云开" userId="2c422b7444b8226e" providerId="LiveId" clId="{0B6A5CF1-16CC-44AA-8FEE-4D8B35410122}" dt="2023-05-10T11:05:12.876" v="644" actId="1076"/>
          <ac:cxnSpMkLst>
            <pc:docMk/>
            <pc:sldMk cId="510125222" sldId="485"/>
            <ac:cxnSpMk id="39" creationId="{7B23529B-6CFB-4B6D-B46D-52E5382C6276}"/>
          </ac:cxnSpMkLst>
        </pc:cxnChg>
        <pc:cxnChg chg="add mod">
          <ac:chgData name="邹 云开" userId="2c422b7444b8226e" providerId="LiveId" clId="{0B6A5CF1-16CC-44AA-8FEE-4D8B35410122}" dt="2023-05-10T11:05:12.876" v="644" actId="1076"/>
          <ac:cxnSpMkLst>
            <pc:docMk/>
            <pc:sldMk cId="510125222" sldId="485"/>
            <ac:cxnSpMk id="40" creationId="{153410E7-96A1-476E-BD46-A1193CC8F7D8}"/>
          </ac:cxnSpMkLst>
        </pc:cxnChg>
      </pc:sldChg>
      <pc:sldChg chg="addSp delSp modSp add mod ord modTransition modAnim">
        <pc:chgData name="邹 云开" userId="2c422b7444b8226e" providerId="LiveId" clId="{0B6A5CF1-16CC-44AA-8FEE-4D8B35410122}" dt="2023-05-12T07:43:59.226" v="2461"/>
        <pc:sldMkLst>
          <pc:docMk/>
          <pc:sldMk cId="88726822" sldId="486"/>
        </pc:sldMkLst>
        <pc:spChg chg="mod">
          <ac:chgData name="邹 云开" userId="2c422b7444b8226e" providerId="LiveId" clId="{0B6A5CF1-16CC-44AA-8FEE-4D8B35410122}" dt="2023-05-10T11:38:09.762" v="1018" actId="20577"/>
          <ac:spMkLst>
            <pc:docMk/>
            <pc:sldMk cId="88726822" sldId="486"/>
            <ac:spMk id="4" creationId="{00000000-0000-0000-0000-000000000000}"/>
          </ac:spMkLst>
        </pc:spChg>
        <pc:spChg chg="mod">
          <ac:chgData name="邹 云开" userId="2c422b7444b8226e" providerId="LiveId" clId="{0B6A5CF1-16CC-44AA-8FEE-4D8B35410122}" dt="2023-05-10T11:42:14.788" v="1063" actId="1076"/>
          <ac:spMkLst>
            <pc:docMk/>
            <pc:sldMk cId="88726822" sldId="486"/>
            <ac:spMk id="5" creationId="{00000000-0000-0000-0000-000000000000}"/>
          </ac:spMkLst>
        </pc:spChg>
        <pc:spChg chg="add del mod">
          <ac:chgData name="邹 云开" userId="2c422b7444b8226e" providerId="LiveId" clId="{0B6A5CF1-16CC-44AA-8FEE-4D8B35410122}" dt="2023-05-10T11:41:56.849" v="1060"/>
          <ac:spMkLst>
            <pc:docMk/>
            <pc:sldMk cId="88726822" sldId="486"/>
            <ac:spMk id="6" creationId="{EB9FC500-5861-4FA5-B7C4-515C509B4DCA}"/>
          </ac:spMkLst>
        </pc:spChg>
        <pc:spChg chg="add mod">
          <ac:chgData name="邹 云开" userId="2c422b7444b8226e" providerId="LiveId" clId="{0B6A5CF1-16CC-44AA-8FEE-4D8B35410122}" dt="2023-05-10T11:43:23.889" v="1075" actId="14100"/>
          <ac:spMkLst>
            <pc:docMk/>
            <pc:sldMk cId="88726822" sldId="486"/>
            <ac:spMk id="7" creationId="{300C5679-EBEC-451D-87FE-D1D245508632}"/>
          </ac:spMkLst>
        </pc:spChg>
      </pc:sldChg>
      <pc:sldChg chg="modSp add mod modTransition">
        <pc:chgData name="邹 云开" userId="2c422b7444b8226e" providerId="LiveId" clId="{0B6A5CF1-16CC-44AA-8FEE-4D8B35410122}" dt="2023-05-12T07:43:59.226" v="2461"/>
        <pc:sldMkLst>
          <pc:docMk/>
          <pc:sldMk cId="2156939813" sldId="558"/>
        </pc:sldMkLst>
        <pc:spChg chg="mod">
          <ac:chgData name="邹 云开" userId="2c422b7444b8226e" providerId="LiveId" clId="{0B6A5CF1-16CC-44AA-8FEE-4D8B35410122}" dt="2023-05-10T11:14:43.346" v="746" actId="403"/>
          <ac:spMkLst>
            <pc:docMk/>
            <pc:sldMk cId="2156939813" sldId="558"/>
            <ac:spMk id="26626" creationId="{00000000-0000-0000-0000-000000000000}"/>
          </ac:spMkLst>
        </pc:spChg>
        <pc:spChg chg="mod">
          <ac:chgData name="邹 云开" userId="2c422b7444b8226e" providerId="LiveId" clId="{0B6A5CF1-16CC-44AA-8FEE-4D8B35410122}" dt="2023-05-10T11:12:41.700" v="698" actId="255"/>
          <ac:spMkLst>
            <pc:docMk/>
            <pc:sldMk cId="2156939813" sldId="558"/>
            <ac:spMk id="28675" creationId="{00000000-0000-0000-0000-000000000000}"/>
          </ac:spMkLst>
        </pc:spChg>
        <pc:spChg chg="mod">
          <ac:chgData name="邹 云开" userId="2c422b7444b8226e" providerId="LiveId" clId="{0B6A5CF1-16CC-44AA-8FEE-4D8B35410122}" dt="2023-05-10T11:15:12.522" v="748" actId="1076"/>
          <ac:spMkLst>
            <pc:docMk/>
            <pc:sldMk cId="2156939813" sldId="558"/>
            <ac:spMk id="28676" creationId="{00000000-0000-0000-0000-000000000000}"/>
          </ac:spMkLst>
        </pc:spChg>
      </pc:sldChg>
      <pc:sldChg chg="add modTransition">
        <pc:chgData name="邹 云开" userId="2c422b7444b8226e" providerId="LiveId" clId="{0B6A5CF1-16CC-44AA-8FEE-4D8B35410122}" dt="2023-05-12T07:43:59.226" v="2461"/>
        <pc:sldMkLst>
          <pc:docMk/>
          <pc:sldMk cId="2120401942" sldId="559"/>
        </pc:sldMkLst>
      </pc:sldChg>
      <pc:sldChg chg="modSp add del mod ord">
        <pc:chgData name="邹 云开" userId="2c422b7444b8226e" providerId="LiveId" clId="{0B6A5CF1-16CC-44AA-8FEE-4D8B35410122}" dt="2023-05-10T11:22:02.882" v="820" actId="47"/>
        <pc:sldMkLst>
          <pc:docMk/>
          <pc:sldMk cId="2842812223" sldId="559"/>
        </pc:sldMkLst>
        <pc:spChg chg="mod">
          <ac:chgData name="邹 云开" userId="2c422b7444b8226e" providerId="LiveId" clId="{0B6A5CF1-16CC-44AA-8FEE-4D8B35410122}" dt="2023-05-10T11:18:02.231" v="767" actId="1076"/>
          <ac:spMkLst>
            <pc:docMk/>
            <pc:sldMk cId="2842812223" sldId="559"/>
            <ac:spMk id="2" creationId="{00000000-0000-0000-0000-000000000000}"/>
          </ac:spMkLst>
        </pc:spChg>
        <pc:spChg chg="mod">
          <ac:chgData name="邹 云开" userId="2c422b7444b8226e" providerId="LiveId" clId="{0B6A5CF1-16CC-44AA-8FEE-4D8B35410122}" dt="2023-05-10T11:16:01.008" v="752" actId="2711"/>
          <ac:spMkLst>
            <pc:docMk/>
            <pc:sldMk cId="2842812223" sldId="559"/>
            <ac:spMk id="27651" creationId="{00000000-0000-0000-0000-000000000000}"/>
          </ac:spMkLst>
        </pc:spChg>
        <pc:spChg chg="mod">
          <ac:chgData name="邹 云开" userId="2c422b7444b8226e" providerId="LiveId" clId="{0B6A5CF1-16CC-44AA-8FEE-4D8B35410122}" dt="2023-05-10T11:18:00.127" v="766" actId="1076"/>
          <ac:spMkLst>
            <pc:docMk/>
            <pc:sldMk cId="2842812223" sldId="559"/>
            <ac:spMk id="27654" creationId="{00000000-0000-0000-0000-000000000000}"/>
          </ac:spMkLst>
        </pc:spChg>
      </pc:sldChg>
      <pc:sldChg chg="addSp delSp modSp add mod modTransition">
        <pc:chgData name="邹 云开" userId="2c422b7444b8226e" providerId="LiveId" clId="{0B6A5CF1-16CC-44AA-8FEE-4D8B35410122}" dt="2023-05-12T07:43:59.226" v="2461"/>
        <pc:sldMkLst>
          <pc:docMk/>
          <pc:sldMk cId="4033544938" sldId="560"/>
        </pc:sldMkLst>
        <pc:spChg chg="add del mod">
          <ac:chgData name="邹 云开" userId="2c422b7444b8226e" providerId="LiveId" clId="{0B6A5CF1-16CC-44AA-8FEE-4D8B35410122}" dt="2023-05-10T11:26:54.969" v="888" actId="478"/>
          <ac:spMkLst>
            <pc:docMk/>
            <pc:sldMk cId="4033544938" sldId="560"/>
            <ac:spMk id="2" creationId="{F837BF05-7F13-49BB-B210-60615F2ABD96}"/>
          </ac:spMkLst>
        </pc:spChg>
        <pc:spChg chg="del">
          <ac:chgData name="邹 云开" userId="2c422b7444b8226e" providerId="LiveId" clId="{0B6A5CF1-16CC-44AA-8FEE-4D8B35410122}" dt="2023-05-10T11:26:53.686" v="887" actId="478"/>
          <ac:spMkLst>
            <pc:docMk/>
            <pc:sldMk cId="4033544938" sldId="560"/>
            <ac:spMk id="4" creationId="{00000000-0000-0000-0000-000000000000}"/>
          </ac:spMkLst>
        </pc:spChg>
        <pc:spChg chg="mod">
          <ac:chgData name="邹 云开" userId="2c422b7444b8226e" providerId="LiveId" clId="{0B6A5CF1-16CC-44AA-8FEE-4D8B35410122}" dt="2023-05-10T11:28:23.298" v="921" actId="27636"/>
          <ac:spMkLst>
            <pc:docMk/>
            <pc:sldMk cId="4033544938" sldId="560"/>
            <ac:spMk id="5" creationId="{00000000-0000-0000-0000-000000000000}"/>
          </ac:spMkLst>
        </pc:spChg>
        <pc:spChg chg="add mod">
          <ac:chgData name="邹 云开" userId="2c422b7444b8226e" providerId="LiveId" clId="{0B6A5CF1-16CC-44AA-8FEE-4D8B35410122}" dt="2023-05-10T11:30:57.903" v="953" actId="113"/>
          <ac:spMkLst>
            <pc:docMk/>
            <pc:sldMk cId="4033544938" sldId="560"/>
            <ac:spMk id="6" creationId="{E28CE6CA-ECC3-4BF4-A12E-9ADC45B4FB65}"/>
          </ac:spMkLst>
        </pc:spChg>
        <pc:picChg chg="add mod">
          <ac:chgData name="邹 云开" userId="2c422b7444b8226e" providerId="LiveId" clId="{0B6A5CF1-16CC-44AA-8FEE-4D8B35410122}" dt="2023-05-10T11:33:04.441" v="985" actId="14100"/>
          <ac:picMkLst>
            <pc:docMk/>
            <pc:sldMk cId="4033544938" sldId="560"/>
            <ac:picMk id="7" creationId="{0232F4AF-20F1-4700-BF60-F09BDA3C993C}"/>
          </ac:picMkLst>
        </pc:picChg>
      </pc:sldChg>
      <pc:sldChg chg="addSp delSp modSp add mod modTransition">
        <pc:chgData name="邹 云开" userId="2c422b7444b8226e" providerId="LiveId" clId="{0B6A5CF1-16CC-44AA-8FEE-4D8B35410122}" dt="2023-05-12T07:43:59.226" v="2461"/>
        <pc:sldMkLst>
          <pc:docMk/>
          <pc:sldMk cId="2977056476" sldId="561"/>
        </pc:sldMkLst>
        <pc:spChg chg="add del mod">
          <ac:chgData name="邹 云开" userId="2c422b7444b8226e" providerId="LiveId" clId="{0B6A5CF1-16CC-44AA-8FEE-4D8B35410122}" dt="2023-05-10T11:30:08.333" v="939" actId="478"/>
          <ac:spMkLst>
            <pc:docMk/>
            <pc:sldMk cId="2977056476" sldId="561"/>
            <ac:spMk id="2" creationId="{11266423-A5C5-43E6-A345-5CA13FFD115E}"/>
          </ac:spMkLst>
        </pc:spChg>
        <pc:spChg chg="del">
          <ac:chgData name="邹 云开" userId="2c422b7444b8226e" providerId="LiveId" clId="{0B6A5CF1-16CC-44AA-8FEE-4D8B35410122}" dt="2023-05-10T11:29:58.156" v="937" actId="478"/>
          <ac:spMkLst>
            <pc:docMk/>
            <pc:sldMk cId="2977056476" sldId="561"/>
            <ac:spMk id="5" creationId="{00000000-0000-0000-0000-000000000000}"/>
          </ac:spMkLst>
        </pc:spChg>
        <pc:spChg chg="mod">
          <ac:chgData name="邹 云开" userId="2c422b7444b8226e" providerId="LiveId" clId="{0B6A5CF1-16CC-44AA-8FEE-4D8B35410122}" dt="2023-05-10T11:30:49.854" v="950" actId="113"/>
          <ac:spMkLst>
            <pc:docMk/>
            <pc:sldMk cId="2977056476" sldId="561"/>
            <ac:spMk id="6" creationId="{E28CE6CA-ECC3-4BF4-A12E-9ADC45B4FB65}"/>
          </ac:spMkLst>
        </pc:spChg>
        <pc:spChg chg="add del">
          <ac:chgData name="邹 云开" userId="2c422b7444b8226e" providerId="LiveId" clId="{0B6A5CF1-16CC-44AA-8FEE-4D8B35410122}" dt="2023-05-10T11:31:40.778" v="962" actId="478"/>
          <ac:spMkLst>
            <pc:docMk/>
            <pc:sldMk cId="2977056476" sldId="561"/>
            <ac:spMk id="9" creationId="{7D8EE7EE-DF74-40F2-9877-BA8E1E505163}"/>
          </ac:spMkLst>
        </pc:spChg>
        <pc:picChg chg="del">
          <ac:chgData name="邹 云开" userId="2c422b7444b8226e" providerId="LiveId" clId="{0B6A5CF1-16CC-44AA-8FEE-4D8B35410122}" dt="2023-05-10T11:31:09.175" v="954" actId="478"/>
          <ac:picMkLst>
            <pc:docMk/>
            <pc:sldMk cId="2977056476" sldId="561"/>
            <ac:picMk id="7" creationId="{0232F4AF-20F1-4700-BF60-F09BDA3C993C}"/>
          </ac:picMkLst>
        </pc:picChg>
        <pc:picChg chg="add mod">
          <ac:chgData name="邹 云开" userId="2c422b7444b8226e" providerId="LiveId" clId="{0B6A5CF1-16CC-44AA-8FEE-4D8B35410122}" dt="2023-05-10T11:31:24.653" v="959" actId="1076"/>
          <ac:picMkLst>
            <pc:docMk/>
            <pc:sldMk cId="2977056476" sldId="561"/>
            <ac:picMk id="8" creationId="{BA3AB0CC-F442-41C0-A6B4-224627169F72}"/>
          </ac:picMkLst>
        </pc:picChg>
      </pc:sldChg>
      <pc:sldChg chg="addSp delSp modSp add mod modTransition">
        <pc:chgData name="邹 云开" userId="2c422b7444b8226e" providerId="LiveId" clId="{0B6A5CF1-16CC-44AA-8FEE-4D8B35410122}" dt="2023-05-12T07:43:59.226" v="2461"/>
        <pc:sldMkLst>
          <pc:docMk/>
          <pc:sldMk cId="271161916" sldId="562"/>
        </pc:sldMkLst>
        <pc:spChg chg="mod">
          <ac:chgData name="邹 云开" userId="2c422b7444b8226e" providerId="LiveId" clId="{0B6A5CF1-16CC-44AA-8FEE-4D8B35410122}" dt="2023-05-10T11:32:50.702" v="981" actId="1076"/>
          <ac:spMkLst>
            <pc:docMk/>
            <pc:sldMk cId="271161916" sldId="562"/>
            <ac:spMk id="6" creationId="{E28CE6CA-ECC3-4BF4-A12E-9ADC45B4FB65}"/>
          </ac:spMkLst>
        </pc:spChg>
        <pc:spChg chg="del mod">
          <ac:chgData name="邹 云开" userId="2c422b7444b8226e" providerId="LiveId" clId="{0B6A5CF1-16CC-44AA-8FEE-4D8B35410122}" dt="2023-05-10T11:32:12.095" v="970"/>
          <ac:spMkLst>
            <pc:docMk/>
            <pc:sldMk cId="271161916" sldId="562"/>
            <ac:spMk id="9" creationId="{7D8EE7EE-DF74-40F2-9877-BA8E1E505163}"/>
          </ac:spMkLst>
        </pc:spChg>
        <pc:picChg chg="add del mod">
          <ac:chgData name="邹 云开" userId="2c422b7444b8226e" providerId="LiveId" clId="{0B6A5CF1-16CC-44AA-8FEE-4D8B35410122}" dt="2023-05-10T11:32:19.728" v="973" actId="478"/>
          <ac:picMkLst>
            <pc:docMk/>
            <pc:sldMk cId="271161916" sldId="562"/>
            <ac:picMk id="5" creationId="{8A66293E-5ABB-422D-9617-8463B305B729}"/>
          </ac:picMkLst>
        </pc:picChg>
        <pc:picChg chg="add del mod">
          <ac:chgData name="邹 云开" userId="2c422b7444b8226e" providerId="LiveId" clId="{0B6A5CF1-16CC-44AA-8FEE-4D8B35410122}" dt="2023-05-10T11:35:14.801" v="986" actId="478"/>
          <ac:picMkLst>
            <pc:docMk/>
            <pc:sldMk cId="271161916" sldId="562"/>
            <ac:picMk id="7" creationId="{E060E8A6-2940-41AA-AB6A-21551DFC458C}"/>
          </ac:picMkLst>
        </pc:picChg>
        <pc:picChg chg="del">
          <ac:chgData name="邹 云开" userId="2c422b7444b8226e" providerId="LiveId" clId="{0B6A5CF1-16CC-44AA-8FEE-4D8B35410122}" dt="2023-05-10T11:32:12.095" v="968" actId="478"/>
          <ac:picMkLst>
            <pc:docMk/>
            <pc:sldMk cId="271161916" sldId="562"/>
            <ac:picMk id="8" creationId="{BA3AB0CC-F442-41C0-A6B4-224627169F72}"/>
          </ac:picMkLst>
        </pc:picChg>
        <pc:picChg chg="add mod">
          <ac:chgData name="邹 云开" userId="2c422b7444b8226e" providerId="LiveId" clId="{0B6A5CF1-16CC-44AA-8FEE-4D8B35410122}" dt="2023-05-10T11:35:21.214" v="990" actId="1076"/>
          <ac:picMkLst>
            <pc:docMk/>
            <pc:sldMk cId="271161916" sldId="562"/>
            <ac:picMk id="10" creationId="{25CE5C08-3AB9-4917-9351-45AC2E174A6E}"/>
          </ac:picMkLst>
        </pc:picChg>
      </pc:sldChg>
      <pc:sldChg chg="addSp delSp modSp add mod modTransition modAnim modNotesTx">
        <pc:chgData name="邹 云开" userId="2c422b7444b8226e" providerId="LiveId" clId="{0B6A5CF1-16CC-44AA-8FEE-4D8B35410122}" dt="2023-05-12T07:43:59.226" v="2461"/>
        <pc:sldMkLst>
          <pc:docMk/>
          <pc:sldMk cId="3286088367" sldId="563"/>
        </pc:sldMkLst>
        <pc:spChg chg="add del mod">
          <ac:chgData name="邹 云开" userId="2c422b7444b8226e" providerId="LiveId" clId="{0B6A5CF1-16CC-44AA-8FEE-4D8B35410122}" dt="2023-05-10T11:42:59.961" v="1070"/>
          <ac:spMkLst>
            <pc:docMk/>
            <pc:sldMk cId="3286088367" sldId="563"/>
            <ac:spMk id="4" creationId="{A521C246-244C-426A-8AC6-3322BB2C9B51}"/>
          </ac:spMkLst>
        </pc:spChg>
        <pc:spChg chg="mod">
          <ac:chgData name="邹 云开" userId="2c422b7444b8226e" providerId="LiveId" clId="{0B6A5CF1-16CC-44AA-8FEE-4D8B35410122}" dt="2023-05-10T11:43:14.691" v="1074" actId="1076"/>
          <ac:spMkLst>
            <pc:docMk/>
            <pc:sldMk cId="3286088367" sldId="563"/>
            <ac:spMk id="6" creationId="{E28CE6CA-ECC3-4BF4-A12E-9ADC45B4FB65}"/>
          </ac:spMkLst>
        </pc:spChg>
        <pc:picChg chg="del">
          <ac:chgData name="邹 云开" userId="2c422b7444b8226e" providerId="LiveId" clId="{0B6A5CF1-16CC-44AA-8FEE-4D8B35410122}" dt="2023-05-10T11:36:04.050" v="996" actId="478"/>
          <ac:picMkLst>
            <pc:docMk/>
            <pc:sldMk cId="3286088367" sldId="563"/>
            <ac:picMk id="10" creationId="{25CE5C08-3AB9-4917-9351-45AC2E174A6E}"/>
          </ac:picMkLst>
        </pc:picChg>
      </pc:sldChg>
      <pc:sldChg chg="add modTransition">
        <pc:chgData name="邹 云开" userId="2c422b7444b8226e" providerId="LiveId" clId="{0B6A5CF1-16CC-44AA-8FEE-4D8B35410122}" dt="2023-05-12T07:43:59.226" v="2461"/>
        <pc:sldMkLst>
          <pc:docMk/>
          <pc:sldMk cId="1032696659" sldId="564"/>
        </pc:sldMkLst>
      </pc:sldChg>
      <pc:sldChg chg="addSp delSp modSp add mod modTransition">
        <pc:chgData name="邹 云开" userId="2c422b7444b8226e" providerId="LiveId" clId="{0B6A5CF1-16CC-44AA-8FEE-4D8B35410122}" dt="2023-05-12T07:43:59.226" v="2461"/>
        <pc:sldMkLst>
          <pc:docMk/>
          <pc:sldMk cId="536969803" sldId="565"/>
        </pc:sldMkLst>
        <pc:spChg chg="add del mod">
          <ac:chgData name="邹 云开" userId="2c422b7444b8226e" providerId="LiveId" clId="{0B6A5CF1-16CC-44AA-8FEE-4D8B35410122}" dt="2023-05-10T11:41:12.049" v="1054" actId="478"/>
          <ac:spMkLst>
            <pc:docMk/>
            <pc:sldMk cId="536969803" sldId="565"/>
            <ac:spMk id="2" creationId="{00E4A517-A695-4D20-B087-9F5725DDBF80}"/>
          </ac:spMkLst>
        </pc:spChg>
        <pc:spChg chg="del">
          <ac:chgData name="邹 云开" userId="2c422b7444b8226e" providerId="LiveId" clId="{0B6A5CF1-16CC-44AA-8FEE-4D8B35410122}" dt="2023-05-10T11:41:07.508" v="1052" actId="478"/>
          <ac:spMkLst>
            <pc:docMk/>
            <pc:sldMk cId="536969803" sldId="565"/>
            <ac:spMk id="5" creationId="{00000000-0000-0000-0000-000000000000}"/>
          </ac:spMkLst>
        </pc:spChg>
        <pc:spChg chg="mod">
          <ac:chgData name="邹 云开" userId="2c422b7444b8226e" providerId="LiveId" clId="{0B6A5CF1-16CC-44AA-8FEE-4D8B35410122}" dt="2023-05-10T11:46:59.469" v="1114" actId="1076"/>
          <ac:spMkLst>
            <pc:docMk/>
            <pc:sldMk cId="536969803" sldId="565"/>
            <ac:spMk id="6" creationId="{E28CE6CA-ECC3-4BF4-A12E-9ADC45B4FB65}"/>
          </ac:spMkLst>
        </pc:spChg>
        <pc:spChg chg="add del mod">
          <ac:chgData name="邹 云开" userId="2c422b7444b8226e" providerId="LiveId" clId="{0B6A5CF1-16CC-44AA-8FEE-4D8B35410122}" dt="2023-05-10T11:44:25.223" v="1090"/>
          <ac:spMkLst>
            <pc:docMk/>
            <pc:sldMk cId="536969803" sldId="565"/>
            <ac:spMk id="8" creationId="{579F519F-24A1-431A-8BC6-D4B05E71488F}"/>
          </ac:spMkLst>
        </pc:spChg>
        <pc:spChg chg="add mod">
          <ac:chgData name="邹 云开" userId="2c422b7444b8226e" providerId="LiveId" clId="{0B6A5CF1-16CC-44AA-8FEE-4D8B35410122}" dt="2023-05-10T11:47:02.102" v="1115" actId="1076"/>
          <ac:spMkLst>
            <pc:docMk/>
            <pc:sldMk cId="536969803" sldId="565"/>
            <ac:spMk id="9" creationId="{CB82AA3E-C9F4-4117-9CC7-1B0601520421}"/>
          </ac:spMkLst>
        </pc:spChg>
        <pc:picChg chg="del">
          <ac:chgData name="邹 云开" userId="2c422b7444b8226e" providerId="LiveId" clId="{0B6A5CF1-16CC-44AA-8FEE-4D8B35410122}" dt="2023-05-10T11:41:36.633" v="1058" actId="478"/>
          <ac:picMkLst>
            <pc:docMk/>
            <pc:sldMk cId="536969803" sldId="565"/>
            <ac:picMk id="7" creationId="{0232F4AF-20F1-4700-BF60-F09BDA3C993C}"/>
          </ac:picMkLst>
        </pc:picChg>
      </pc:sldChg>
      <pc:sldChg chg="addSp delSp modSp add mod modTransition modAnim">
        <pc:chgData name="邹 云开" userId="2c422b7444b8226e" providerId="LiveId" clId="{0B6A5CF1-16CC-44AA-8FEE-4D8B35410122}" dt="2023-05-12T07:43:59.226" v="2461"/>
        <pc:sldMkLst>
          <pc:docMk/>
          <pc:sldMk cId="674828158" sldId="566"/>
        </pc:sldMkLst>
        <pc:spChg chg="add mod">
          <ac:chgData name="邹 云开" userId="2c422b7444b8226e" providerId="LiveId" clId="{0B6A5CF1-16CC-44AA-8FEE-4D8B35410122}" dt="2023-05-12T05:55:26.851" v="1435" actId="14100"/>
          <ac:spMkLst>
            <pc:docMk/>
            <pc:sldMk cId="674828158" sldId="566"/>
            <ac:spMk id="2" creationId="{B09FE67A-1B9F-43AF-B2E7-436C8E851AFC}"/>
          </ac:spMkLst>
        </pc:spChg>
        <pc:spChg chg="add mod">
          <ac:chgData name="邹 云开" userId="2c422b7444b8226e" providerId="LiveId" clId="{0B6A5CF1-16CC-44AA-8FEE-4D8B35410122}" dt="2023-05-12T05:56:03.516" v="1443"/>
          <ac:spMkLst>
            <pc:docMk/>
            <pc:sldMk cId="674828158" sldId="566"/>
            <ac:spMk id="4" creationId="{4060A703-8160-4E23-B50F-0C520705B05C}"/>
          </ac:spMkLst>
        </pc:spChg>
        <pc:spChg chg="add mod">
          <ac:chgData name="邹 云开" userId="2c422b7444b8226e" providerId="LiveId" clId="{0B6A5CF1-16CC-44AA-8FEE-4D8B35410122}" dt="2023-05-12T05:53:51.919" v="1408" actId="571"/>
          <ac:spMkLst>
            <pc:docMk/>
            <pc:sldMk cId="674828158" sldId="566"/>
            <ac:spMk id="36" creationId="{A0CFFD97-B021-4B33-8C05-33CDEAB8AA19}"/>
          </ac:spMkLst>
        </pc:spChg>
        <pc:spChg chg="add mod">
          <ac:chgData name="邹 云开" userId="2c422b7444b8226e" providerId="LiveId" clId="{0B6A5CF1-16CC-44AA-8FEE-4D8B35410122}" dt="2023-05-12T05:53:51.919" v="1408" actId="571"/>
          <ac:spMkLst>
            <pc:docMk/>
            <pc:sldMk cId="674828158" sldId="566"/>
            <ac:spMk id="38" creationId="{2033D349-F98F-475F-B5EB-0082F9442E9A}"/>
          </ac:spMkLst>
        </pc:spChg>
        <pc:spChg chg="mod">
          <ac:chgData name="邹 云开" userId="2c422b7444b8226e" providerId="LiveId" clId="{0B6A5CF1-16CC-44AA-8FEE-4D8B35410122}" dt="2023-05-12T05:53:12.693" v="1393"/>
          <ac:spMkLst>
            <pc:docMk/>
            <pc:sldMk cId="674828158" sldId="566"/>
            <ac:spMk id="30723" creationId="{00000000-0000-0000-0000-000000000000}"/>
          </ac:spMkLst>
        </pc:spChg>
        <pc:spChg chg="del">
          <ac:chgData name="邹 云开" userId="2c422b7444b8226e" providerId="LiveId" clId="{0B6A5CF1-16CC-44AA-8FEE-4D8B35410122}" dt="2023-05-12T05:52:54.994" v="1387" actId="478"/>
          <ac:spMkLst>
            <pc:docMk/>
            <pc:sldMk cId="674828158" sldId="566"/>
            <ac:spMk id="30747" creationId="{00000000-0000-0000-0000-000000000000}"/>
          </ac:spMkLst>
        </pc:spChg>
        <pc:spChg chg="del">
          <ac:chgData name="邹 云开" userId="2c422b7444b8226e" providerId="LiveId" clId="{0B6A5CF1-16CC-44AA-8FEE-4D8B35410122}" dt="2023-05-12T05:52:52.672" v="1386" actId="478"/>
          <ac:spMkLst>
            <pc:docMk/>
            <pc:sldMk cId="674828158" sldId="566"/>
            <ac:spMk id="392195" creationId="{00000000-0000-0000-0000-000000000000}"/>
          </ac:spMkLst>
        </pc:spChg>
        <pc:spChg chg="del">
          <ac:chgData name="邹 云开" userId="2c422b7444b8226e" providerId="LiveId" clId="{0B6A5CF1-16CC-44AA-8FEE-4D8B35410122}" dt="2023-05-12T05:52:52.672" v="1386" actId="478"/>
          <ac:spMkLst>
            <pc:docMk/>
            <pc:sldMk cId="674828158" sldId="566"/>
            <ac:spMk id="392243" creationId="{00000000-0000-0000-0000-000000000000}"/>
          </ac:spMkLst>
        </pc:spChg>
        <pc:spChg chg="del">
          <ac:chgData name="邹 云开" userId="2c422b7444b8226e" providerId="LiveId" clId="{0B6A5CF1-16CC-44AA-8FEE-4D8B35410122}" dt="2023-05-12T05:52:52.672" v="1386" actId="478"/>
          <ac:spMkLst>
            <pc:docMk/>
            <pc:sldMk cId="674828158" sldId="566"/>
            <ac:spMk id="392244" creationId="{00000000-0000-0000-0000-000000000000}"/>
          </ac:spMkLst>
        </pc:spChg>
        <pc:spChg chg="del">
          <ac:chgData name="邹 云开" userId="2c422b7444b8226e" providerId="LiveId" clId="{0B6A5CF1-16CC-44AA-8FEE-4D8B35410122}" dt="2023-05-12T05:52:52.672" v="1386" actId="478"/>
          <ac:spMkLst>
            <pc:docMk/>
            <pc:sldMk cId="674828158" sldId="566"/>
            <ac:spMk id="392245" creationId="{00000000-0000-0000-0000-000000000000}"/>
          </ac:spMkLst>
        </pc:spChg>
        <pc:grpChg chg="del">
          <ac:chgData name="邹 云开" userId="2c422b7444b8226e" providerId="LiveId" clId="{0B6A5CF1-16CC-44AA-8FEE-4D8B35410122}" dt="2023-05-12T05:52:52.672" v="1386" actId="478"/>
          <ac:grpSpMkLst>
            <pc:docMk/>
            <pc:sldMk cId="674828158" sldId="566"/>
            <ac:grpSpMk id="392219"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22"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25"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28"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31"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34"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37" creationId="{00000000-0000-0000-0000-000000000000}"/>
          </ac:grpSpMkLst>
        </pc:grpChg>
        <pc:grpChg chg="del">
          <ac:chgData name="邹 云开" userId="2c422b7444b8226e" providerId="LiveId" clId="{0B6A5CF1-16CC-44AA-8FEE-4D8B35410122}" dt="2023-05-12T05:52:52.672" v="1386" actId="478"/>
          <ac:grpSpMkLst>
            <pc:docMk/>
            <pc:sldMk cId="674828158" sldId="566"/>
            <ac:grpSpMk id="392240" creationId="{00000000-0000-0000-0000-000000000000}"/>
          </ac:grpSpMkLst>
        </pc:grpChg>
        <pc:graphicFrameChg chg="add mod">
          <ac:chgData name="邹 云开" userId="2c422b7444b8226e" providerId="LiveId" clId="{0B6A5CF1-16CC-44AA-8FEE-4D8B35410122}" dt="2023-05-12T05:55:32.131" v="1436" actId="1076"/>
          <ac:graphicFrameMkLst>
            <pc:docMk/>
            <pc:sldMk cId="674828158" sldId="566"/>
            <ac:graphicFrameMk id="3" creationId="{79E7D69C-0F03-4712-B00C-89CAE7DB78A4}"/>
          </ac:graphicFrameMkLst>
        </pc:graphicFrameChg>
        <pc:graphicFrameChg chg="add mod">
          <ac:chgData name="邹 云开" userId="2c422b7444b8226e" providerId="LiveId" clId="{0B6A5CF1-16CC-44AA-8FEE-4D8B35410122}" dt="2023-05-12T05:53:51.919" v="1408" actId="571"/>
          <ac:graphicFrameMkLst>
            <pc:docMk/>
            <pc:sldMk cId="674828158" sldId="566"/>
            <ac:graphicFrameMk id="37" creationId="{FC49F2C0-8BC6-4B45-B8B8-DCD939E5BCB5}"/>
          </ac:graphicFrameMkLst>
        </pc:graphicFrameChg>
        <pc:graphicFrameChg chg="del">
          <ac:chgData name="邹 云开" userId="2c422b7444b8226e" providerId="LiveId" clId="{0B6A5CF1-16CC-44AA-8FEE-4D8B35410122}" dt="2023-05-12T05:52:52.672" v="1386" actId="478"/>
          <ac:graphicFrameMkLst>
            <pc:docMk/>
            <pc:sldMk cId="674828158" sldId="566"/>
            <ac:graphicFrameMk id="392248" creationId="{00000000-0000-0000-0000-000000000000}"/>
          </ac:graphicFrameMkLst>
        </pc:graphicFrameChg>
      </pc:sldChg>
      <pc:sldChg chg="delSp add del modAnim">
        <pc:chgData name="邹 云开" userId="2c422b7444b8226e" providerId="LiveId" clId="{0B6A5CF1-16CC-44AA-8FEE-4D8B35410122}" dt="2023-05-10T11:55:13.996" v="1289" actId="47"/>
        <pc:sldMkLst>
          <pc:docMk/>
          <pc:sldMk cId="2312314948" sldId="566"/>
        </pc:sldMkLst>
        <pc:spChg chg="del">
          <ac:chgData name="邹 云开" userId="2c422b7444b8226e" providerId="LiveId" clId="{0B6A5CF1-16CC-44AA-8FEE-4D8B35410122}" dt="2023-05-10T11:55:03.936" v="1288" actId="478"/>
          <ac:spMkLst>
            <pc:docMk/>
            <pc:sldMk cId="2312314948" sldId="566"/>
            <ac:spMk id="29700" creationId="{00000000-0000-0000-0000-000000000000}"/>
          </ac:spMkLst>
        </pc:spChg>
        <pc:spChg chg="del">
          <ac:chgData name="邹 云开" userId="2c422b7444b8226e" providerId="LiveId" clId="{0B6A5CF1-16CC-44AA-8FEE-4D8B35410122}" dt="2023-05-10T11:55:03.936" v="1288" actId="478"/>
          <ac:spMkLst>
            <pc:docMk/>
            <pc:sldMk cId="2312314948" sldId="566"/>
            <ac:spMk id="31749" creationId="{00000000-0000-0000-0000-000000000000}"/>
          </ac:spMkLst>
        </pc:spChg>
      </pc:sldChg>
      <pc:sldChg chg="addSp delSp modSp add mod modTransition">
        <pc:chgData name="邹 云开" userId="2c422b7444b8226e" providerId="LiveId" clId="{0B6A5CF1-16CC-44AA-8FEE-4D8B35410122}" dt="2023-05-12T07:43:59.226" v="2461"/>
        <pc:sldMkLst>
          <pc:docMk/>
          <pc:sldMk cId="1890323824" sldId="567"/>
        </pc:sldMkLst>
        <pc:spChg chg="mod">
          <ac:chgData name="邹 云开" userId="2c422b7444b8226e" providerId="LiveId" clId="{0B6A5CF1-16CC-44AA-8FEE-4D8B35410122}" dt="2023-05-12T06:00:17.616" v="1472" actId="14100"/>
          <ac:spMkLst>
            <pc:docMk/>
            <pc:sldMk cId="1890323824" sldId="567"/>
            <ac:spMk id="2" creationId="{B09FE67A-1B9F-43AF-B2E7-436C8E851AFC}"/>
          </ac:spMkLst>
        </pc:spChg>
        <pc:spChg chg="del">
          <ac:chgData name="邹 云开" userId="2c422b7444b8226e" providerId="LiveId" clId="{0B6A5CF1-16CC-44AA-8FEE-4D8B35410122}" dt="2023-05-12T05:57:08.095" v="1454" actId="478"/>
          <ac:spMkLst>
            <pc:docMk/>
            <pc:sldMk cId="1890323824" sldId="567"/>
            <ac:spMk id="4" creationId="{4060A703-8160-4E23-B50F-0C520705B05C}"/>
          </ac:spMkLst>
        </pc:spChg>
        <pc:spChg chg="add mod">
          <ac:chgData name="邹 云开" userId="2c422b7444b8226e" providerId="LiveId" clId="{0B6A5CF1-16CC-44AA-8FEE-4D8B35410122}" dt="2023-05-12T05:58:43.106" v="1470" actId="1076"/>
          <ac:spMkLst>
            <pc:docMk/>
            <pc:sldMk cId="1890323824" sldId="567"/>
            <ac:spMk id="7" creationId="{1A916FBD-12F9-4E95-9327-0C1CF61096A1}"/>
          </ac:spMkLst>
        </pc:spChg>
        <pc:graphicFrameChg chg="del">
          <ac:chgData name="邹 云开" userId="2c422b7444b8226e" providerId="LiveId" clId="{0B6A5CF1-16CC-44AA-8FEE-4D8B35410122}" dt="2023-05-12T05:57:06.638" v="1453" actId="478"/>
          <ac:graphicFrameMkLst>
            <pc:docMk/>
            <pc:sldMk cId="1890323824" sldId="567"/>
            <ac:graphicFrameMk id="3" creationId="{79E7D69C-0F03-4712-B00C-89CAE7DB78A4}"/>
          </ac:graphicFrameMkLst>
        </pc:graphicFrameChg>
      </pc:sldChg>
      <pc:sldChg chg="addSp modSp add mod">
        <pc:chgData name="邹 云开" userId="2c422b7444b8226e" providerId="LiveId" clId="{0B6A5CF1-16CC-44AA-8FEE-4D8B35410122}" dt="2023-05-12T06:28:10.194" v="1837" actId="1076"/>
        <pc:sldMkLst>
          <pc:docMk/>
          <pc:sldMk cId="1069195607" sldId="568"/>
        </pc:sldMkLst>
        <pc:spChg chg="add mod">
          <ac:chgData name="邹 云开" userId="2c422b7444b8226e" providerId="LiveId" clId="{0B6A5CF1-16CC-44AA-8FEE-4D8B35410122}" dt="2023-05-12T06:28:10.194" v="1837" actId="1076"/>
          <ac:spMkLst>
            <pc:docMk/>
            <pc:sldMk cId="1069195607" sldId="568"/>
            <ac:spMk id="7" creationId="{D55F2F08-309C-49B9-9C42-6A7D534594F0}"/>
          </ac:spMkLst>
        </pc:spChg>
        <pc:spChg chg="mod">
          <ac:chgData name="邹 云开" userId="2c422b7444b8226e" providerId="LiveId" clId="{0B6A5CF1-16CC-44AA-8FEE-4D8B35410122}" dt="2023-05-12T06:28:01.644" v="1834" actId="1076"/>
          <ac:spMkLst>
            <pc:docMk/>
            <pc:sldMk cId="1069195607" sldId="568"/>
            <ac:spMk id="44035" creationId="{00000000-0000-0000-0000-000000000000}"/>
          </ac:spMkLst>
        </pc:spChg>
        <pc:spChg chg="mod">
          <ac:chgData name="邹 云开" userId="2c422b7444b8226e" providerId="LiveId" clId="{0B6A5CF1-16CC-44AA-8FEE-4D8B35410122}" dt="2023-05-12T06:27:16.881" v="1826"/>
          <ac:spMkLst>
            <pc:docMk/>
            <pc:sldMk cId="1069195607" sldId="568"/>
            <ac:spMk id="44036" creationId="{00000000-0000-0000-0000-000000000000}"/>
          </ac:spMkLst>
        </pc:spChg>
        <pc:picChg chg="add mod">
          <ac:chgData name="邹 云开" userId="2c422b7444b8226e" providerId="LiveId" clId="{0B6A5CF1-16CC-44AA-8FEE-4D8B35410122}" dt="2023-05-12T06:28:07.790" v="1836" actId="1076"/>
          <ac:picMkLst>
            <pc:docMk/>
            <pc:sldMk cId="1069195607" sldId="568"/>
            <ac:picMk id="5" creationId="{62F34AAA-162B-4C04-84A6-7581F2EED8FE}"/>
          </ac:picMkLst>
        </pc:picChg>
      </pc:sldChg>
      <pc:sldChg chg="add del">
        <pc:chgData name="邹 云开" userId="2c422b7444b8226e" providerId="LiveId" clId="{0B6A5CF1-16CC-44AA-8FEE-4D8B35410122}" dt="2023-05-12T06:15:18.391" v="1664" actId="47"/>
        <pc:sldMkLst>
          <pc:docMk/>
          <pc:sldMk cId="1487683229" sldId="568"/>
        </pc:sldMkLst>
      </pc:sldChg>
      <pc:sldChg chg="modSp add del mod">
        <pc:chgData name="邹 云开" userId="2c422b7444b8226e" providerId="LiveId" clId="{0B6A5CF1-16CC-44AA-8FEE-4D8B35410122}" dt="2023-05-12T06:05:23.594" v="1504" actId="47"/>
        <pc:sldMkLst>
          <pc:docMk/>
          <pc:sldMk cId="1906757657" sldId="568"/>
        </pc:sldMkLst>
        <pc:spChg chg="mod">
          <ac:chgData name="邹 云开" userId="2c422b7444b8226e" providerId="LiveId" clId="{0B6A5CF1-16CC-44AA-8FEE-4D8B35410122}" dt="2023-05-12T06:01:03.388" v="1480" actId="20577"/>
          <ac:spMkLst>
            <pc:docMk/>
            <pc:sldMk cId="1906757657" sldId="568"/>
            <ac:spMk id="4" creationId="{00000000-0000-0000-0000-000000000000}"/>
          </ac:spMkLst>
        </pc:spChg>
        <pc:spChg chg="mod">
          <ac:chgData name="邹 云开" userId="2c422b7444b8226e" providerId="LiveId" clId="{0B6A5CF1-16CC-44AA-8FEE-4D8B35410122}" dt="2023-05-12T06:03:24.362" v="1487" actId="27636"/>
          <ac:spMkLst>
            <pc:docMk/>
            <pc:sldMk cId="1906757657" sldId="568"/>
            <ac:spMk id="5" creationId="{00000000-0000-0000-0000-000000000000}"/>
          </ac:spMkLst>
        </pc:spChg>
      </pc:sldChg>
      <pc:sldChg chg="add del">
        <pc:chgData name="邹 云开" userId="2c422b7444b8226e" providerId="LiveId" clId="{0B6A5CF1-16CC-44AA-8FEE-4D8B35410122}" dt="2023-05-12T05:58:47.599" v="1471" actId="47"/>
        <pc:sldMkLst>
          <pc:docMk/>
          <pc:sldMk cId="4028340324" sldId="568"/>
        </pc:sldMkLst>
      </pc:sldChg>
      <pc:sldChg chg="add del modTransition">
        <pc:chgData name="邹 云开" userId="2c422b7444b8226e" providerId="LiveId" clId="{0B6A5CF1-16CC-44AA-8FEE-4D8B35410122}" dt="2023-05-12T07:43:59.226" v="2461"/>
        <pc:sldMkLst>
          <pc:docMk/>
          <pc:sldMk cId="2066767245" sldId="569"/>
        </pc:sldMkLst>
        <pc:spChg chg="add mod">
          <ac:chgData name="邹 云开" userId="2c422b7444b8226e" providerId="LiveId" clId="{0B6A5CF1-16CC-44AA-8FEE-4D8B35410122}" dt="2023-05-12T06:36:45.752" v="1987" actId="20577"/>
          <ac:spMkLst>
            <pc:docMk/>
            <pc:sldMk cId="2066767245" sldId="569"/>
            <ac:spMk id="9" creationId="{DCE696FA-C901-461A-B179-BCB500247584}"/>
          </ac:spMkLst>
        </pc:spChg>
        <pc:spChg chg="add mod">
          <ac:chgData name="邹 云开" userId="2c422b7444b8226e" providerId="LiveId" clId="{0B6A5CF1-16CC-44AA-8FEE-4D8B35410122}" dt="2023-05-12T06:36:57.372" v="1993"/>
          <ac:spMkLst>
            <pc:docMk/>
            <pc:sldMk cId="2066767245" sldId="569"/>
            <ac:spMk id="10" creationId="{9557C309-750E-42D6-BC85-F4AE39EB10D6}"/>
          </ac:spMkLst>
        </pc:spChg>
        <pc:spChg chg="add del mod">
          <ac:chgData name="邹 云开" userId="2c422b7444b8226e" providerId="LiveId" clId="{0B6A5CF1-16CC-44AA-8FEE-4D8B35410122}" dt="2023-05-12T06:35:58.520" v="1966" actId="478"/>
          <ac:spMkLst>
            <pc:docMk/>
            <pc:sldMk cId="2066767245" sldId="569"/>
            <ac:spMk id="11" creationId="{2AEF3D3A-EC32-422E-B58E-984538085B2E}"/>
          </ac:spMkLst>
        </pc:spChg>
        <pc:spChg chg="del mod">
          <ac:chgData name="邹 云开" userId="2c422b7444b8226e" providerId="LiveId" clId="{0B6A5CF1-16CC-44AA-8FEE-4D8B35410122}" dt="2023-05-12T06:25:39.406" v="1790" actId="478"/>
          <ac:spMkLst>
            <pc:docMk/>
            <pc:sldMk cId="2066767245" sldId="569"/>
            <ac:spMk id="44034" creationId="{00000000-0000-0000-0000-000000000000}"/>
          </ac:spMkLst>
        </pc:spChg>
        <pc:spChg chg="mod">
          <ac:chgData name="邹 云开" userId="2c422b7444b8226e" providerId="LiveId" clId="{0B6A5CF1-16CC-44AA-8FEE-4D8B35410122}" dt="2023-05-12T06:39:16.013" v="2026" actId="20577"/>
          <ac:spMkLst>
            <pc:docMk/>
            <pc:sldMk cId="2066767245" sldId="569"/>
            <ac:spMk id="44035" creationId="{00000000-0000-0000-0000-000000000000}"/>
          </ac:spMkLst>
        </pc:spChg>
        <pc:spChg chg="del">
          <ac:chgData name="邹 云开" userId="2c422b7444b8226e" providerId="LiveId" clId="{0B6A5CF1-16CC-44AA-8FEE-4D8B35410122}" dt="2023-05-12T06:25:40.987" v="1791" actId="478"/>
          <ac:spMkLst>
            <pc:docMk/>
            <pc:sldMk cId="2066767245" sldId="569"/>
            <ac:spMk id="44036" creationId="{00000000-0000-0000-0000-000000000000}"/>
          </ac:spMkLst>
        </pc:spChg>
        <pc:picChg chg="del">
          <ac:chgData name="邹 云开" userId="2c422b7444b8226e" providerId="LiveId" clId="{0B6A5CF1-16CC-44AA-8FEE-4D8B35410122}" dt="2023-05-12T06:28:54.923" v="1855" actId="478"/>
          <ac:picMkLst>
            <pc:docMk/>
            <pc:sldMk cId="2066767245" sldId="569"/>
            <ac:picMk id="5" creationId="{62F34AAA-162B-4C04-84A6-7581F2EED8FE}"/>
          </ac:picMkLst>
        </pc:picChg>
        <pc:picChg chg="add mod">
          <ac:chgData name="邹 云开" userId="2c422b7444b8226e" providerId="LiveId" clId="{0B6A5CF1-16CC-44AA-8FEE-4D8B35410122}" dt="2023-05-12T06:37:01.197" v="1994" actId="14100"/>
          <ac:picMkLst>
            <pc:docMk/>
            <pc:sldMk cId="2066767245" sldId="569"/>
            <ac:picMk id="6" creationId="{343B8F1B-8678-474D-84D8-2F7332F1B6CB}"/>
          </ac:picMkLst>
        </pc:picChg>
        <pc:picChg chg="add mod">
          <ac:chgData name="邹 云开" userId="2c422b7444b8226e" providerId="LiveId" clId="{0B6A5CF1-16CC-44AA-8FEE-4D8B35410122}" dt="2023-05-12T06:37:03.184" v="1995" actId="14100"/>
          <ac:picMkLst>
            <pc:docMk/>
            <pc:sldMk cId="2066767245" sldId="569"/>
            <ac:picMk id="7" creationId="{12633A26-FAB2-471C-ACD8-47D1F3E5B8B1}"/>
          </ac:picMkLst>
        </pc:picChg>
        <pc:picChg chg="add del mod">
          <ac:chgData name="邹 云开" userId="2c422b7444b8226e" providerId="LiveId" clId="{0B6A5CF1-16CC-44AA-8FEE-4D8B35410122}" dt="2023-05-12T06:35:58.520" v="1966" actId="478"/>
          <ac:picMkLst>
            <pc:docMk/>
            <pc:sldMk cId="2066767245" sldId="569"/>
            <ac:picMk id="8" creationId="{7BD2977D-2281-475C-9AEC-E5156BDFA203}"/>
          </ac:picMkLst>
        </pc:picChg>
      </pc:sldChg>
      <pc:sldChg chg="add del">
        <pc:chgData name="邹 云开" userId="2c422b7444b8226e" providerId="LiveId" clId="{0B6A5CF1-16CC-44AA-8FEE-4D8B35410122}" dt="2023-05-12T06:09:19.383" v="1567"/>
        <pc:sldMkLst>
          <pc:docMk/>
          <pc:sldMk cId="0" sldId="570"/>
        </pc:sldMkLst>
      </pc:sldChg>
      <pc:sldChg chg="add del">
        <pc:chgData name="邹 云开" userId="2c422b7444b8226e" providerId="LiveId" clId="{0B6A5CF1-16CC-44AA-8FEE-4D8B35410122}" dt="2023-05-12T06:39:29.438" v="2027" actId="47"/>
        <pc:sldMkLst>
          <pc:docMk/>
          <pc:sldMk cId="2078440051" sldId="570"/>
        </pc:sldMkLst>
      </pc:sldChg>
      <pc:sldChg chg="add del">
        <pc:chgData name="邹 云开" userId="2c422b7444b8226e" providerId="LiveId" clId="{0B6A5CF1-16CC-44AA-8FEE-4D8B35410122}" dt="2023-05-12T06:09:19.383" v="1567"/>
        <pc:sldMkLst>
          <pc:docMk/>
          <pc:sldMk cId="0" sldId="571"/>
        </pc:sldMkLst>
      </pc:sldChg>
      <pc:sldChg chg="add del">
        <pc:chgData name="邹 云开" userId="2c422b7444b8226e" providerId="LiveId" clId="{0B6A5CF1-16CC-44AA-8FEE-4D8B35410122}" dt="2023-05-12T06:39:29.657" v="2028" actId="47"/>
        <pc:sldMkLst>
          <pc:docMk/>
          <pc:sldMk cId="3294880203" sldId="571"/>
        </pc:sldMkLst>
      </pc:sldChg>
      <pc:sldChg chg="add del modTransition">
        <pc:chgData name="邹 云开" userId="2c422b7444b8226e" providerId="LiveId" clId="{0B6A5CF1-16CC-44AA-8FEE-4D8B35410122}" dt="2023-05-12T07:43:59.226" v="2461"/>
        <pc:sldMkLst>
          <pc:docMk/>
          <pc:sldMk cId="3004952981" sldId="572"/>
        </pc:sldMkLst>
        <pc:spChg chg="del">
          <ac:chgData name="邹 云开" userId="2c422b7444b8226e" providerId="LiveId" clId="{0B6A5CF1-16CC-44AA-8FEE-4D8B35410122}" dt="2023-05-12T06:37:24.875" v="1999" actId="478"/>
          <ac:spMkLst>
            <pc:docMk/>
            <pc:sldMk cId="3004952981" sldId="572"/>
            <ac:spMk id="9" creationId="{DCE696FA-C901-461A-B179-BCB500247584}"/>
          </ac:spMkLst>
        </pc:spChg>
        <pc:spChg chg="del">
          <ac:chgData name="邹 云开" userId="2c422b7444b8226e" providerId="LiveId" clId="{0B6A5CF1-16CC-44AA-8FEE-4D8B35410122}" dt="2023-05-12T06:37:24.875" v="1999" actId="478"/>
          <ac:spMkLst>
            <pc:docMk/>
            <pc:sldMk cId="3004952981" sldId="572"/>
            <ac:spMk id="10" creationId="{9557C309-750E-42D6-BC85-F4AE39EB10D6}"/>
          </ac:spMkLst>
        </pc:spChg>
        <pc:spChg chg="mod">
          <ac:chgData name="邹 云开" userId="2c422b7444b8226e" providerId="LiveId" clId="{0B6A5CF1-16CC-44AA-8FEE-4D8B35410122}" dt="2023-05-12T06:38:58.515" v="2021" actId="1076"/>
          <ac:spMkLst>
            <pc:docMk/>
            <pc:sldMk cId="3004952981" sldId="572"/>
            <ac:spMk id="11" creationId="{2AEF3D3A-EC32-422E-B58E-984538085B2E}"/>
          </ac:spMkLst>
        </pc:spChg>
        <pc:spChg chg="add mod">
          <ac:chgData name="邹 云开" userId="2c422b7444b8226e" providerId="LiveId" clId="{0B6A5CF1-16CC-44AA-8FEE-4D8B35410122}" dt="2023-05-12T06:38:20.925" v="2019" actId="20577"/>
          <ac:spMkLst>
            <pc:docMk/>
            <pc:sldMk cId="3004952981" sldId="572"/>
            <ac:spMk id="12" creationId="{22B4FC2E-9B38-4719-B0F8-2CECB2FDBB09}"/>
          </ac:spMkLst>
        </pc:spChg>
        <pc:spChg chg="mod">
          <ac:chgData name="邹 云开" userId="2c422b7444b8226e" providerId="LiveId" clId="{0B6A5CF1-16CC-44AA-8FEE-4D8B35410122}" dt="2023-05-12T06:39:06.665" v="2022" actId="20577"/>
          <ac:spMkLst>
            <pc:docMk/>
            <pc:sldMk cId="3004952981" sldId="572"/>
            <ac:spMk id="44035" creationId="{00000000-0000-0000-0000-000000000000}"/>
          </ac:spMkLst>
        </pc:spChg>
        <pc:picChg chg="del">
          <ac:chgData name="邹 云开" userId="2c422b7444b8226e" providerId="LiveId" clId="{0B6A5CF1-16CC-44AA-8FEE-4D8B35410122}" dt="2023-05-12T06:37:24.875" v="1999" actId="478"/>
          <ac:picMkLst>
            <pc:docMk/>
            <pc:sldMk cId="3004952981" sldId="572"/>
            <ac:picMk id="6" creationId="{343B8F1B-8678-474D-84D8-2F7332F1B6CB}"/>
          </ac:picMkLst>
        </pc:picChg>
        <pc:picChg chg="del">
          <ac:chgData name="邹 云开" userId="2c422b7444b8226e" providerId="LiveId" clId="{0B6A5CF1-16CC-44AA-8FEE-4D8B35410122}" dt="2023-05-12T06:37:24.875" v="1999" actId="478"/>
          <ac:picMkLst>
            <pc:docMk/>
            <pc:sldMk cId="3004952981" sldId="572"/>
            <ac:picMk id="7" creationId="{12633A26-FAB2-471C-ACD8-47D1F3E5B8B1}"/>
          </ac:picMkLst>
        </pc:picChg>
        <pc:picChg chg="mod">
          <ac:chgData name="邹 云开" userId="2c422b7444b8226e" providerId="LiveId" clId="{0B6A5CF1-16CC-44AA-8FEE-4D8B35410122}" dt="2023-05-12T06:38:58.515" v="2021" actId="1076"/>
          <ac:picMkLst>
            <pc:docMk/>
            <pc:sldMk cId="3004952981" sldId="572"/>
            <ac:picMk id="8" creationId="{7BD2977D-2281-475C-9AEC-E5156BDFA203}"/>
          </ac:picMkLst>
        </pc:picChg>
      </pc:sldChg>
      <pc:sldChg chg="add del modTransition">
        <pc:chgData name="邹 云开" userId="2c422b7444b8226e" providerId="LiveId" clId="{0B6A5CF1-16CC-44AA-8FEE-4D8B35410122}" dt="2023-05-12T07:43:59.226" v="2461"/>
        <pc:sldMkLst>
          <pc:docMk/>
          <pc:sldMk cId="832117472" sldId="573"/>
        </pc:sldMkLst>
      </pc:sldChg>
      <pc:sldChg chg="add del modTransition">
        <pc:chgData name="邹 云开" userId="2c422b7444b8226e" providerId="LiveId" clId="{0B6A5CF1-16CC-44AA-8FEE-4D8B35410122}" dt="2023-05-12T07:43:59.226" v="2461"/>
        <pc:sldMkLst>
          <pc:docMk/>
          <pc:sldMk cId="1014561533" sldId="574"/>
        </pc:sldMkLst>
        <pc:spChg chg="mod">
          <ac:chgData name="邹 云开" userId="2c422b7444b8226e" providerId="LiveId" clId="{0B6A5CF1-16CC-44AA-8FEE-4D8B35410122}" dt="2023-05-12T06:49:42.297" v="2244" actId="20577"/>
          <ac:spMkLst>
            <pc:docMk/>
            <pc:sldMk cId="1014561533" sldId="574"/>
            <ac:spMk id="4" creationId="{00000000-0000-0000-0000-000000000000}"/>
          </ac:spMkLst>
        </pc:spChg>
        <pc:spChg chg="mod">
          <ac:chgData name="邹 云开" userId="2c422b7444b8226e" providerId="LiveId" clId="{0B6A5CF1-16CC-44AA-8FEE-4D8B35410122}" dt="2023-05-12T06:51:05.620" v="2274" actId="20577"/>
          <ac:spMkLst>
            <pc:docMk/>
            <pc:sldMk cId="1014561533" sldId="574"/>
            <ac:spMk id="5" creationId="{00000000-0000-0000-0000-000000000000}"/>
          </ac:spMkLst>
        </pc:spChg>
      </pc:sldChg>
      <pc:sldChg chg="add del modTransition">
        <pc:chgData name="邹 云开" userId="2c422b7444b8226e" providerId="LiveId" clId="{0B6A5CF1-16CC-44AA-8FEE-4D8B35410122}" dt="2023-05-12T07:43:59.226" v="2461"/>
        <pc:sldMkLst>
          <pc:docMk/>
          <pc:sldMk cId="2272037932" sldId="575"/>
        </pc:sldMkLst>
      </pc:sldChg>
      <pc:sldChg chg="add del modTransition">
        <pc:chgData name="邹 云开" userId="2c422b7444b8226e" providerId="LiveId" clId="{0B6A5CF1-16CC-44AA-8FEE-4D8B35410122}" dt="2023-05-12T07:43:59.226" v="2461"/>
        <pc:sldMkLst>
          <pc:docMk/>
          <pc:sldMk cId="2422824544" sldId="576"/>
        </pc:sldMkLst>
      </pc:sldChg>
      <pc:sldChg chg="add del">
        <pc:chgData name="邹 云开" userId="2c422b7444b8226e" providerId="LiveId" clId="{0B6A5CF1-16CC-44AA-8FEE-4D8B35410122}" dt="2023-05-12T07:44:03.776" v="2462" actId="2890"/>
        <pc:sldMkLst>
          <pc:docMk/>
          <pc:sldMk cId="280006293" sldId="577"/>
        </pc:sldMkLst>
      </pc:sldChg>
      <pc:sldChg chg="add del replId">
        <pc:chgData name="邹 云开" userId="2c422b7444b8226e" providerId="LiveId" clId="{0B6A5CF1-16CC-44AA-8FEE-4D8B35410122}" dt="2023-05-12T07:44:03.776" v="2462" actId="2890"/>
        <pc:sldMkLst>
          <pc:docMk/>
          <pc:sldMk cId="2624931167" sldId="578"/>
        </pc:sldMkLst>
      </pc:sldChg>
      <pc:sldChg chg="add del replId">
        <pc:chgData name="邹 云开" userId="2c422b7444b8226e" providerId="LiveId" clId="{0B6A5CF1-16CC-44AA-8FEE-4D8B35410122}" dt="2023-05-12T07:44:03.776" v="2462" actId="2890"/>
        <pc:sldMkLst>
          <pc:docMk/>
          <pc:sldMk cId="2398740809" sldId="579"/>
        </pc:sldMkLst>
      </pc:sldChg>
      <pc:sldChg chg="add del replId">
        <pc:chgData name="邹 云开" userId="2c422b7444b8226e" providerId="LiveId" clId="{0B6A5CF1-16CC-44AA-8FEE-4D8B35410122}" dt="2023-05-12T07:44:03.776" v="2462" actId="2890"/>
        <pc:sldMkLst>
          <pc:docMk/>
          <pc:sldMk cId="2907138238" sldId="580"/>
        </pc:sldMkLst>
      </pc:sldChg>
      <pc:sldChg chg="add del replId">
        <pc:chgData name="邹 云开" userId="2c422b7444b8226e" providerId="LiveId" clId="{0B6A5CF1-16CC-44AA-8FEE-4D8B35410122}" dt="2023-05-12T07:44:03.776" v="2462" actId="2890"/>
        <pc:sldMkLst>
          <pc:docMk/>
          <pc:sldMk cId="696460797" sldId="581"/>
        </pc:sldMkLst>
      </pc:sldChg>
      <pc:sldChg chg="add del replId">
        <pc:chgData name="邹 云开" userId="2c422b7444b8226e" providerId="LiveId" clId="{0B6A5CF1-16CC-44AA-8FEE-4D8B35410122}" dt="2023-05-12T07:44:03.776" v="2462" actId="2890"/>
        <pc:sldMkLst>
          <pc:docMk/>
          <pc:sldMk cId="240055632" sldId="582"/>
        </pc:sldMkLst>
      </pc:sldChg>
      <pc:sldChg chg="add replId">
        <pc:chgData name="邹 云开" userId="2c422b7444b8226e" providerId="LiveId" clId="{0B6A5CF1-16CC-44AA-8FEE-4D8B35410122}" dt="2023-05-12T07:44:03.776" v="2462" actId="2890"/>
        <pc:sldMkLst>
          <pc:docMk/>
          <pc:sldMk cId="632555317" sldId="583"/>
        </pc:sldMkLst>
      </pc:sldChg>
      <pc:sldChg chg="add replId">
        <pc:chgData name="邹 云开" userId="2c422b7444b8226e" providerId="LiveId" clId="{0B6A5CF1-16CC-44AA-8FEE-4D8B35410122}" dt="2023-05-12T07:44:03.776" v="2462" actId="2890"/>
        <pc:sldMkLst>
          <pc:docMk/>
          <pc:sldMk cId="719382695" sldId="584"/>
        </pc:sldMkLst>
      </pc:sldChg>
      <pc:sldChg chg="add replId">
        <pc:chgData name="邹 云开" userId="2c422b7444b8226e" providerId="LiveId" clId="{0B6A5CF1-16CC-44AA-8FEE-4D8B35410122}" dt="2023-05-12T07:44:03.776" v="2462" actId="2890"/>
        <pc:sldMkLst>
          <pc:docMk/>
          <pc:sldMk cId="2923600462" sldId="585"/>
        </pc:sldMkLst>
      </pc:sldChg>
      <pc:sldChg chg="add replId">
        <pc:chgData name="邹 云开" userId="2c422b7444b8226e" providerId="LiveId" clId="{0B6A5CF1-16CC-44AA-8FEE-4D8B35410122}" dt="2023-05-12T07:44:03.776" v="2462" actId="2890"/>
        <pc:sldMkLst>
          <pc:docMk/>
          <pc:sldMk cId="3059026308" sldId="586"/>
        </pc:sldMkLst>
      </pc:sldChg>
      <pc:sldChg chg="add replId">
        <pc:chgData name="邹 云开" userId="2c422b7444b8226e" providerId="LiveId" clId="{0B6A5CF1-16CC-44AA-8FEE-4D8B35410122}" dt="2023-05-12T07:44:03.776" v="2462" actId="2890"/>
        <pc:sldMkLst>
          <pc:docMk/>
          <pc:sldMk cId="3007459113" sldId="587"/>
        </pc:sldMkLst>
      </pc:sldChg>
      <pc:sldChg chg="add replId">
        <pc:chgData name="邹 云开" userId="2c422b7444b8226e" providerId="LiveId" clId="{0B6A5CF1-16CC-44AA-8FEE-4D8B35410122}" dt="2023-05-12T07:44:03.776" v="2462" actId="2890"/>
        <pc:sldMkLst>
          <pc:docMk/>
          <pc:sldMk cId="2081519175" sldId="588"/>
        </pc:sldMkLst>
      </pc:sldChg>
      <pc:sldChg chg="add replId">
        <pc:chgData name="邹 云开" userId="2c422b7444b8226e" providerId="LiveId" clId="{0B6A5CF1-16CC-44AA-8FEE-4D8B35410122}" dt="2023-05-12T07:44:03.776" v="2462" actId="2890"/>
        <pc:sldMkLst>
          <pc:docMk/>
          <pc:sldMk cId="3106596593" sldId="589"/>
        </pc:sldMkLst>
      </pc:sldChg>
      <pc:sldChg chg="add replId">
        <pc:chgData name="邹 云开" userId="2c422b7444b8226e" providerId="LiveId" clId="{0B6A5CF1-16CC-44AA-8FEE-4D8B35410122}" dt="2023-05-12T07:44:03.776" v="2462" actId="2890"/>
        <pc:sldMkLst>
          <pc:docMk/>
          <pc:sldMk cId="4287936576" sldId="590"/>
        </pc:sldMkLst>
      </pc:sldChg>
      <pc:sldChg chg="add replId">
        <pc:chgData name="邹 云开" userId="2c422b7444b8226e" providerId="LiveId" clId="{0B6A5CF1-16CC-44AA-8FEE-4D8B35410122}" dt="2023-05-12T07:44:03.776" v="2462" actId="2890"/>
        <pc:sldMkLst>
          <pc:docMk/>
          <pc:sldMk cId="1248213784" sldId="591"/>
        </pc:sldMkLst>
      </pc:sldChg>
      <pc:sldChg chg="add replId">
        <pc:chgData name="邹 云开" userId="2c422b7444b8226e" providerId="LiveId" clId="{0B6A5CF1-16CC-44AA-8FEE-4D8B35410122}" dt="2023-05-12T07:44:03.776" v="2462" actId="2890"/>
        <pc:sldMkLst>
          <pc:docMk/>
          <pc:sldMk cId="3348040656" sldId="592"/>
        </pc:sldMkLst>
      </pc:sldChg>
      <pc:sldChg chg="add replId">
        <pc:chgData name="邹 云开" userId="2c422b7444b8226e" providerId="LiveId" clId="{0B6A5CF1-16CC-44AA-8FEE-4D8B35410122}" dt="2023-05-12T07:44:03.776" v="2462" actId="2890"/>
        <pc:sldMkLst>
          <pc:docMk/>
          <pc:sldMk cId="1862929997" sldId="593"/>
        </pc:sldMkLst>
      </pc:sldChg>
      <pc:sldChg chg="add replId">
        <pc:chgData name="邹 云开" userId="2c422b7444b8226e" providerId="LiveId" clId="{0B6A5CF1-16CC-44AA-8FEE-4D8B35410122}" dt="2023-05-12T07:44:03.776" v="2462" actId="2890"/>
        <pc:sldMkLst>
          <pc:docMk/>
          <pc:sldMk cId="3304270934" sldId="594"/>
        </pc:sldMkLst>
      </pc:sldChg>
      <pc:sldChg chg="add replId">
        <pc:chgData name="邹 云开" userId="2c422b7444b8226e" providerId="LiveId" clId="{0B6A5CF1-16CC-44AA-8FEE-4D8B35410122}" dt="2023-05-12T07:44:03.776" v="2462" actId="2890"/>
        <pc:sldMkLst>
          <pc:docMk/>
          <pc:sldMk cId="289790502" sldId="595"/>
        </pc:sldMkLst>
      </pc:sldChg>
      <pc:sldChg chg="add replId">
        <pc:chgData name="邹 云开" userId="2c422b7444b8226e" providerId="LiveId" clId="{0B6A5CF1-16CC-44AA-8FEE-4D8B35410122}" dt="2023-05-12T07:44:03.776" v="2462" actId="2890"/>
        <pc:sldMkLst>
          <pc:docMk/>
          <pc:sldMk cId="3615945358" sldId="596"/>
        </pc:sldMkLst>
      </pc:sldChg>
      <pc:sldChg chg="add replId">
        <pc:chgData name="邹 云开" userId="2c422b7444b8226e" providerId="LiveId" clId="{0B6A5CF1-16CC-44AA-8FEE-4D8B35410122}" dt="2023-05-12T07:44:03.776" v="2462" actId="2890"/>
        <pc:sldMkLst>
          <pc:docMk/>
          <pc:sldMk cId="2993797993" sldId="597"/>
        </pc:sldMkLst>
      </pc:sldChg>
      <pc:sldChg chg="add replId">
        <pc:chgData name="邹 云开" userId="2c422b7444b8226e" providerId="LiveId" clId="{0B6A5CF1-16CC-44AA-8FEE-4D8B35410122}" dt="2023-05-12T07:44:03.776" v="2462" actId="2890"/>
        <pc:sldMkLst>
          <pc:docMk/>
          <pc:sldMk cId="2352337270" sldId="598"/>
        </pc:sldMkLst>
      </pc:sldChg>
      <pc:sldChg chg="add replId">
        <pc:chgData name="邹 云开" userId="2c422b7444b8226e" providerId="LiveId" clId="{0B6A5CF1-16CC-44AA-8FEE-4D8B35410122}" dt="2023-05-12T07:44:03.776" v="2462" actId="2890"/>
        <pc:sldMkLst>
          <pc:docMk/>
          <pc:sldMk cId="2653327617" sldId="599"/>
        </pc:sldMkLst>
      </pc:sldChg>
      <pc:sldChg chg="add replId">
        <pc:chgData name="邹 云开" userId="2c422b7444b8226e" providerId="LiveId" clId="{0B6A5CF1-16CC-44AA-8FEE-4D8B35410122}" dt="2023-05-12T07:44:03.776" v="2462" actId="2890"/>
        <pc:sldMkLst>
          <pc:docMk/>
          <pc:sldMk cId="2628078180" sldId="600"/>
        </pc:sldMkLst>
      </pc:sldChg>
      <pc:sldChg chg="add replId">
        <pc:chgData name="邹 云开" userId="2c422b7444b8226e" providerId="LiveId" clId="{0B6A5CF1-16CC-44AA-8FEE-4D8B35410122}" dt="2023-05-12T07:44:03.776" v="2462" actId="2890"/>
        <pc:sldMkLst>
          <pc:docMk/>
          <pc:sldMk cId="1098781949" sldId="601"/>
        </pc:sldMkLst>
      </pc:sldChg>
      <pc:sldChg chg="add replId">
        <pc:chgData name="邹 云开" userId="2c422b7444b8226e" providerId="LiveId" clId="{0B6A5CF1-16CC-44AA-8FEE-4D8B35410122}" dt="2023-05-12T07:44:03.776" v="2462" actId="2890"/>
        <pc:sldMkLst>
          <pc:docMk/>
          <pc:sldMk cId="3641897543" sldId="602"/>
        </pc:sldMkLst>
      </pc:sldChg>
      <pc:sldChg chg="add replId">
        <pc:chgData name="邹 云开" userId="2c422b7444b8226e" providerId="LiveId" clId="{0B6A5CF1-16CC-44AA-8FEE-4D8B35410122}" dt="2023-05-12T07:44:03.776" v="2462" actId="2890"/>
        <pc:sldMkLst>
          <pc:docMk/>
          <pc:sldMk cId="2339434924" sldId="603"/>
        </pc:sldMkLst>
      </pc:sldChg>
      <pc:sldChg chg="add replId">
        <pc:chgData name="邹 云开" userId="2c422b7444b8226e" providerId="LiveId" clId="{0B6A5CF1-16CC-44AA-8FEE-4D8B35410122}" dt="2023-05-12T07:44:03.776" v="2462" actId="2890"/>
        <pc:sldMkLst>
          <pc:docMk/>
          <pc:sldMk cId="3740472296" sldId="604"/>
        </pc:sldMkLst>
      </pc:sldChg>
      <pc:sldChg chg="add replId">
        <pc:chgData name="邹 云开" userId="2c422b7444b8226e" providerId="LiveId" clId="{0B6A5CF1-16CC-44AA-8FEE-4D8B35410122}" dt="2023-05-12T07:44:03.776" v="2462" actId="2890"/>
        <pc:sldMkLst>
          <pc:docMk/>
          <pc:sldMk cId="3600079872" sldId="605"/>
        </pc:sldMkLst>
      </pc:sldChg>
      <pc:sldChg chg="add replId">
        <pc:chgData name="邹 云开" userId="2c422b7444b8226e" providerId="LiveId" clId="{0B6A5CF1-16CC-44AA-8FEE-4D8B35410122}" dt="2023-05-12T07:44:03.776" v="2462" actId="2890"/>
        <pc:sldMkLst>
          <pc:docMk/>
          <pc:sldMk cId="3281708204" sldId="606"/>
        </pc:sldMkLst>
      </pc:sldChg>
      <pc:sldChg chg="add replId">
        <pc:chgData name="邹 云开" userId="2c422b7444b8226e" providerId="LiveId" clId="{0B6A5CF1-16CC-44AA-8FEE-4D8B35410122}" dt="2023-05-12T07:44:03.776" v="2462" actId="2890"/>
        <pc:sldMkLst>
          <pc:docMk/>
          <pc:sldMk cId="3964866592" sldId="607"/>
        </pc:sldMkLst>
      </pc:sldChg>
      <pc:sldChg chg="add replId">
        <pc:chgData name="邹 云开" userId="2c422b7444b8226e" providerId="LiveId" clId="{0B6A5CF1-16CC-44AA-8FEE-4D8B35410122}" dt="2023-05-12T07:44:03.776" v="2462" actId="2890"/>
        <pc:sldMkLst>
          <pc:docMk/>
          <pc:sldMk cId="3049068350" sldId="608"/>
        </pc:sldMkLst>
      </pc:sldChg>
      <pc:sldChg chg="add replId">
        <pc:chgData name="邹 云开" userId="2c422b7444b8226e" providerId="LiveId" clId="{0B6A5CF1-16CC-44AA-8FEE-4D8B35410122}" dt="2023-05-12T07:44:03.776" v="2462" actId="2890"/>
        <pc:sldMkLst>
          <pc:docMk/>
          <pc:sldMk cId="2702158287" sldId="609"/>
        </pc:sldMkLst>
      </pc:sldChg>
      <pc:sldChg chg="add replId">
        <pc:chgData name="邹 云开" userId="2c422b7444b8226e" providerId="LiveId" clId="{0B6A5CF1-16CC-44AA-8FEE-4D8B35410122}" dt="2023-05-12T07:44:03.776" v="2462" actId="2890"/>
        <pc:sldMkLst>
          <pc:docMk/>
          <pc:sldMk cId="2455880648" sldId="610"/>
        </pc:sldMkLst>
      </pc:sldChg>
      <pc:sldChg chg="add replId">
        <pc:chgData name="邹 云开" userId="2c422b7444b8226e" providerId="LiveId" clId="{0B6A5CF1-16CC-44AA-8FEE-4D8B35410122}" dt="2023-05-12T07:44:03.776" v="2462" actId="2890"/>
        <pc:sldMkLst>
          <pc:docMk/>
          <pc:sldMk cId="2700118817" sldId="611"/>
        </pc:sldMkLst>
      </pc:sldChg>
      <pc:sldChg chg="add replId">
        <pc:chgData name="邹 云开" userId="2c422b7444b8226e" providerId="LiveId" clId="{0B6A5CF1-16CC-44AA-8FEE-4D8B35410122}" dt="2023-05-12T07:44:03.776" v="2462" actId="2890"/>
        <pc:sldMkLst>
          <pc:docMk/>
          <pc:sldMk cId="1505849024" sldId="612"/>
        </pc:sldMkLst>
      </pc:sldChg>
      <pc:sldChg chg="add replId">
        <pc:chgData name="邹 云开" userId="2c422b7444b8226e" providerId="LiveId" clId="{0B6A5CF1-16CC-44AA-8FEE-4D8B35410122}" dt="2023-05-12T07:44:03.776" v="2462" actId="2890"/>
        <pc:sldMkLst>
          <pc:docMk/>
          <pc:sldMk cId="3364687776" sldId="613"/>
        </pc:sldMkLst>
      </pc:sldChg>
      <pc:sldChg chg="add replId">
        <pc:chgData name="邹 云开" userId="2c422b7444b8226e" providerId="LiveId" clId="{0B6A5CF1-16CC-44AA-8FEE-4D8B35410122}" dt="2023-05-12T07:44:03.776" v="2462" actId="2890"/>
        <pc:sldMkLst>
          <pc:docMk/>
          <pc:sldMk cId="1432084169" sldId="614"/>
        </pc:sldMkLst>
      </pc:sldChg>
      <pc:sldChg chg="add replId">
        <pc:chgData name="邹 云开" userId="2c422b7444b8226e" providerId="LiveId" clId="{0B6A5CF1-16CC-44AA-8FEE-4D8B35410122}" dt="2023-05-12T07:44:03.776" v="2462" actId="2890"/>
        <pc:sldMkLst>
          <pc:docMk/>
          <pc:sldMk cId="1179469663" sldId="615"/>
        </pc:sldMkLst>
      </pc:sldChg>
      <pc:sldChg chg="add replId">
        <pc:chgData name="邹 云开" userId="2c422b7444b8226e" providerId="LiveId" clId="{0B6A5CF1-16CC-44AA-8FEE-4D8B35410122}" dt="2023-05-12T07:44:03.776" v="2462" actId="2890"/>
        <pc:sldMkLst>
          <pc:docMk/>
          <pc:sldMk cId="1216077442" sldId="616"/>
        </pc:sldMkLst>
      </pc:sldChg>
      <pc:sldChg chg="add replId">
        <pc:chgData name="邹 云开" userId="2c422b7444b8226e" providerId="LiveId" clId="{0B6A5CF1-16CC-44AA-8FEE-4D8B35410122}" dt="2023-05-12T07:44:03.776" v="2462" actId="2890"/>
        <pc:sldMkLst>
          <pc:docMk/>
          <pc:sldMk cId="3087941941" sldId="617"/>
        </pc:sldMkLst>
      </pc:sldChg>
      <pc:sldChg chg="add replId">
        <pc:chgData name="邹 云开" userId="2c422b7444b8226e" providerId="LiveId" clId="{0B6A5CF1-16CC-44AA-8FEE-4D8B35410122}" dt="2023-05-12T07:44:03.776" v="2462" actId="2890"/>
        <pc:sldMkLst>
          <pc:docMk/>
          <pc:sldMk cId="3296322423" sldId="618"/>
        </pc:sldMkLst>
      </pc:sldChg>
      <pc:sldChg chg="add replId">
        <pc:chgData name="邹 云开" userId="2c422b7444b8226e" providerId="LiveId" clId="{0B6A5CF1-16CC-44AA-8FEE-4D8B35410122}" dt="2023-05-12T07:44:03.776" v="2462" actId="2890"/>
        <pc:sldMkLst>
          <pc:docMk/>
          <pc:sldMk cId="3354618200" sldId="619"/>
        </pc:sldMkLst>
      </pc:sldChg>
      <pc:sldChg chg="add replId">
        <pc:chgData name="邹 云开" userId="2c422b7444b8226e" providerId="LiveId" clId="{0B6A5CF1-16CC-44AA-8FEE-4D8B35410122}" dt="2023-05-12T07:44:03.776" v="2462" actId="2890"/>
        <pc:sldMkLst>
          <pc:docMk/>
          <pc:sldMk cId="2453129954" sldId="620"/>
        </pc:sldMkLst>
      </pc:sldChg>
      <pc:sldChg chg="add replId">
        <pc:chgData name="邹 云开" userId="2c422b7444b8226e" providerId="LiveId" clId="{0B6A5CF1-16CC-44AA-8FEE-4D8B35410122}" dt="2023-05-12T07:44:03.776" v="2462" actId="2890"/>
        <pc:sldMkLst>
          <pc:docMk/>
          <pc:sldMk cId="1112999785" sldId="621"/>
        </pc:sldMkLst>
      </pc:sldChg>
      <pc:sldChg chg="add replId">
        <pc:chgData name="邹 云开" userId="2c422b7444b8226e" providerId="LiveId" clId="{0B6A5CF1-16CC-44AA-8FEE-4D8B35410122}" dt="2023-05-12T07:44:03.776" v="2462" actId="2890"/>
        <pc:sldMkLst>
          <pc:docMk/>
          <pc:sldMk cId="3325427732" sldId="622"/>
        </pc:sldMkLst>
      </pc:sldChg>
      <pc:sldChg chg="add replId">
        <pc:chgData name="邹 云开" userId="2c422b7444b8226e" providerId="LiveId" clId="{0B6A5CF1-16CC-44AA-8FEE-4D8B35410122}" dt="2023-05-12T07:44:03.776" v="2462" actId="2890"/>
        <pc:sldMkLst>
          <pc:docMk/>
          <pc:sldMk cId="4237879426" sldId="623"/>
        </pc:sldMkLst>
      </pc:sldChg>
      <pc:sldChg chg="add replId">
        <pc:chgData name="邹 云开" userId="2c422b7444b8226e" providerId="LiveId" clId="{0B6A5CF1-16CC-44AA-8FEE-4D8B35410122}" dt="2023-05-12T07:44:03.776" v="2462" actId="2890"/>
        <pc:sldMkLst>
          <pc:docMk/>
          <pc:sldMk cId="729142875" sldId="624"/>
        </pc:sldMkLst>
      </pc:sldChg>
      <pc:sldChg chg="add replId">
        <pc:chgData name="邹 云开" userId="2c422b7444b8226e" providerId="LiveId" clId="{0B6A5CF1-16CC-44AA-8FEE-4D8B35410122}" dt="2023-05-12T07:44:03.776" v="2462" actId="2890"/>
        <pc:sldMkLst>
          <pc:docMk/>
          <pc:sldMk cId="4133235565" sldId="625"/>
        </pc:sldMkLst>
      </pc:sldChg>
      <pc:sldChg chg="add replId">
        <pc:chgData name="邹 云开" userId="2c422b7444b8226e" providerId="LiveId" clId="{0B6A5CF1-16CC-44AA-8FEE-4D8B35410122}" dt="2023-05-12T07:44:03.776" v="2462" actId="2890"/>
        <pc:sldMkLst>
          <pc:docMk/>
          <pc:sldMk cId="3216830183" sldId="626"/>
        </pc:sldMkLst>
      </pc:sldChg>
      <pc:sldChg chg="add replId">
        <pc:chgData name="邹 云开" userId="2c422b7444b8226e" providerId="LiveId" clId="{0B6A5CF1-16CC-44AA-8FEE-4D8B35410122}" dt="2023-05-12T07:44:03.776" v="2462" actId="2890"/>
        <pc:sldMkLst>
          <pc:docMk/>
          <pc:sldMk cId="3358100393" sldId="627"/>
        </pc:sldMkLst>
      </pc:sldChg>
      <pc:sldChg chg="add replId">
        <pc:chgData name="邹 云开" userId="2c422b7444b8226e" providerId="LiveId" clId="{0B6A5CF1-16CC-44AA-8FEE-4D8B35410122}" dt="2023-05-12T07:44:03.776" v="2462" actId="2890"/>
        <pc:sldMkLst>
          <pc:docMk/>
          <pc:sldMk cId="1759373055" sldId="628"/>
        </pc:sldMkLst>
      </pc:sldChg>
      <pc:sldChg chg="add replId">
        <pc:chgData name="邹 云开" userId="2c422b7444b8226e" providerId="LiveId" clId="{0B6A5CF1-16CC-44AA-8FEE-4D8B35410122}" dt="2023-05-12T07:44:03.776" v="2462" actId="2890"/>
        <pc:sldMkLst>
          <pc:docMk/>
          <pc:sldMk cId="129499162" sldId="629"/>
        </pc:sldMkLst>
      </pc:sldChg>
      <pc:sldChg chg="add del replId">
        <pc:chgData name="邹 云开" userId="2c422b7444b8226e" providerId="LiveId" clId="{0B6A5CF1-16CC-44AA-8FEE-4D8B35410122}" dt="2023-05-12T08:40:04.189" v="2996" actId="47"/>
        <pc:sldMkLst>
          <pc:docMk/>
          <pc:sldMk cId="1127888018" sldId="630"/>
        </pc:sldMkLst>
      </pc:sldChg>
      <pc:sldChg chg="modSp add mod ord replId">
        <pc:chgData name="邹 云开" userId="2c422b7444b8226e" providerId="LiveId" clId="{0B6A5CF1-16CC-44AA-8FEE-4D8B35410122}" dt="2023-05-12T08:25:53.725" v="2713" actId="207"/>
        <pc:sldMkLst>
          <pc:docMk/>
          <pc:sldMk cId="3402729086" sldId="631"/>
        </pc:sldMkLst>
        <pc:spChg chg="mod">
          <ac:chgData name="邹 云开" userId="2c422b7444b8226e" providerId="LiveId" clId="{0B6A5CF1-16CC-44AA-8FEE-4D8B35410122}" dt="2023-05-12T08:23:03.816" v="2639" actId="20577"/>
          <ac:spMkLst>
            <pc:docMk/>
            <pc:sldMk cId="3402729086" sldId="631"/>
            <ac:spMk id="4" creationId="{00000000-0000-0000-0000-000000000000}"/>
          </ac:spMkLst>
        </pc:spChg>
        <pc:spChg chg="mod">
          <ac:chgData name="邹 云开" userId="2c422b7444b8226e" providerId="LiveId" clId="{0B6A5CF1-16CC-44AA-8FEE-4D8B35410122}" dt="2023-05-12T08:25:53.725" v="2713" actId="207"/>
          <ac:spMkLst>
            <pc:docMk/>
            <pc:sldMk cId="3402729086" sldId="631"/>
            <ac:spMk id="5" creationId="{00000000-0000-0000-0000-000000000000}"/>
          </ac:spMkLst>
        </pc:spChg>
      </pc:sldChg>
      <pc:sldChg chg="add del replId">
        <pc:chgData name="邹 云开" userId="2c422b7444b8226e" providerId="LiveId" clId="{0B6A5CF1-16CC-44AA-8FEE-4D8B35410122}" dt="2023-05-12T08:43:12.451" v="3047" actId="47"/>
        <pc:sldMkLst>
          <pc:docMk/>
          <pc:sldMk cId="2965603404" sldId="632"/>
        </pc:sldMkLst>
      </pc:sldChg>
      <pc:sldChg chg="addSp delSp modSp add mod ord replId">
        <pc:chgData name="邹 云开" userId="2c422b7444b8226e" providerId="LiveId" clId="{0B6A5CF1-16CC-44AA-8FEE-4D8B35410122}" dt="2023-05-12T08:29:21.328" v="2796" actId="478"/>
        <pc:sldMkLst>
          <pc:docMk/>
          <pc:sldMk cId="4037872721" sldId="633"/>
        </pc:sldMkLst>
        <pc:spChg chg="add del mod">
          <ac:chgData name="邹 云开" userId="2c422b7444b8226e" providerId="LiveId" clId="{0B6A5CF1-16CC-44AA-8FEE-4D8B35410122}" dt="2023-05-12T08:29:21.328" v="2796" actId="478"/>
          <ac:spMkLst>
            <pc:docMk/>
            <pc:sldMk cId="4037872721" sldId="633"/>
            <ac:spMk id="4" creationId="{48AEA77F-4963-4DB7-9D9D-ECAB0157BB7D}"/>
          </ac:spMkLst>
        </pc:spChg>
        <pc:spChg chg="mod">
          <ac:chgData name="邹 云开" userId="2c422b7444b8226e" providerId="LiveId" clId="{0B6A5CF1-16CC-44AA-8FEE-4D8B35410122}" dt="2023-05-12T08:29:11.041" v="2791" actId="122"/>
          <ac:spMkLst>
            <pc:docMk/>
            <pc:sldMk cId="4037872721" sldId="633"/>
            <ac:spMk id="5" creationId="{00000000-0000-0000-0000-000000000000}"/>
          </ac:spMkLst>
        </pc:spChg>
      </pc:sldChg>
      <pc:sldChg chg="add del replId">
        <pc:chgData name="邹 云开" userId="2c422b7444b8226e" providerId="LiveId" clId="{0B6A5CF1-16CC-44AA-8FEE-4D8B35410122}" dt="2023-05-12T08:44:15.402" v="3087" actId="47"/>
        <pc:sldMkLst>
          <pc:docMk/>
          <pc:sldMk cId="836108756" sldId="634"/>
        </pc:sldMkLst>
      </pc:sldChg>
      <pc:sldChg chg="add del replId">
        <pc:chgData name="邹 云开" userId="2c422b7444b8226e" providerId="LiveId" clId="{0B6A5CF1-16CC-44AA-8FEE-4D8B35410122}" dt="2023-05-12T08:44:12.909" v="3086" actId="47"/>
        <pc:sldMkLst>
          <pc:docMk/>
          <pc:sldMk cId="51613539" sldId="635"/>
        </pc:sldMkLst>
      </pc:sldChg>
      <pc:sldChg chg="addSp delSp modSp add mod">
        <pc:chgData name="邹 云开" userId="2c422b7444b8226e" providerId="LiveId" clId="{0B6A5CF1-16CC-44AA-8FEE-4D8B35410122}" dt="2023-05-12T07:46:44.707" v="2482" actId="20577"/>
        <pc:sldMkLst>
          <pc:docMk/>
          <pc:sldMk cId="250988914" sldId="636"/>
        </pc:sldMkLst>
        <pc:spChg chg="add del mod">
          <ac:chgData name="邹 云开" userId="2c422b7444b8226e" providerId="LiveId" clId="{0B6A5CF1-16CC-44AA-8FEE-4D8B35410122}" dt="2023-05-12T07:46:22.558" v="2472" actId="478"/>
          <ac:spMkLst>
            <pc:docMk/>
            <pc:sldMk cId="250988914" sldId="636"/>
            <ac:spMk id="2" creationId="{4587C76A-3AF3-4012-824B-3B53C6615A13}"/>
          </ac:spMkLst>
        </pc:spChg>
        <pc:spChg chg="mod">
          <ac:chgData name="邹 云开" userId="2c422b7444b8226e" providerId="LiveId" clId="{0B6A5CF1-16CC-44AA-8FEE-4D8B35410122}" dt="2023-05-12T07:44:56.022" v="2468" actId="20577"/>
          <ac:spMkLst>
            <pc:docMk/>
            <pc:sldMk cId="250988914" sldId="636"/>
            <ac:spMk id="4" creationId="{00000000-0000-0000-0000-000000000000}"/>
          </ac:spMkLst>
        </pc:spChg>
        <pc:spChg chg="del">
          <ac:chgData name="邹 云开" userId="2c422b7444b8226e" providerId="LiveId" clId="{0B6A5CF1-16CC-44AA-8FEE-4D8B35410122}" dt="2023-05-12T07:46:19.187" v="2470" actId="478"/>
          <ac:spMkLst>
            <pc:docMk/>
            <pc:sldMk cId="250988914" sldId="636"/>
            <ac:spMk id="5" creationId="{00000000-0000-0000-0000-000000000000}"/>
          </ac:spMkLst>
        </pc:spChg>
        <pc:spChg chg="add mod">
          <ac:chgData name="邹 云开" userId="2c422b7444b8226e" providerId="LiveId" clId="{0B6A5CF1-16CC-44AA-8FEE-4D8B35410122}" dt="2023-05-12T07:46:44.707" v="2482" actId="20577"/>
          <ac:spMkLst>
            <pc:docMk/>
            <pc:sldMk cId="250988914" sldId="636"/>
            <ac:spMk id="6" creationId="{8754826C-F90B-4080-8D47-AE494B527382}"/>
          </ac:spMkLst>
        </pc:spChg>
      </pc:sldChg>
      <pc:sldChg chg="modSp add mod ord">
        <pc:chgData name="邹 云开" userId="2c422b7444b8226e" providerId="LiveId" clId="{0B6A5CF1-16CC-44AA-8FEE-4D8B35410122}" dt="2023-05-12T08:40:41.649" v="3046" actId="27636"/>
        <pc:sldMkLst>
          <pc:docMk/>
          <pc:sldMk cId="1087667048" sldId="637"/>
        </pc:sldMkLst>
        <pc:spChg chg="mod">
          <ac:chgData name="邹 云开" userId="2c422b7444b8226e" providerId="LiveId" clId="{0B6A5CF1-16CC-44AA-8FEE-4D8B35410122}" dt="2023-05-12T08:40:09.120" v="3001" actId="20577"/>
          <ac:spMkLst>
            <pc:docMk/>
            <pc:sldMk cId="1087667048" sldId="637"/>
            <ac:spMk id="4" creationId="{00000000-0000-0000-0000-000000000000}"/>
          </ac:spMkLst>
        </pc:spChg>
        <pc:spChg chg="mod">
          <ac:chgData name="邹 云开" userId="2c422b7444b8226e" providerId="LiveId" clId="{0B6A5CF1-16CC-44AA-8FEE-4D8B35410122}" dt="2023-05-12T08:40:41.649" v="3046" actId="27636"/>
          <ac:spMkLst>
            <pc:docMk/>
            <pc:sldMk cId="1087667048" sldId="637"/>
            <ac:spMk id="5" creationId="{00000000-0000-0000-0000-000000000000}"/>
          </ac:spMkLst>
        </pc:spChg>
      </pc:sldChg>
      <pc:sldChg chg="addSp modSp add mod ord">
        <pc:chgData name="邹 云开" userId="2c422b7444b8226e" providerId="LiveId" clId="{0B6A5CF1-16CC-44AA-8FEE-4D8B35410122}" dt="2023-05-12T08:39:54.258" v="2995" actId="1076"/>
        <pc:sldMkLst>
          <pc:docMk/>
          <pc:sldMk cId="3932638008" sldId="638"/>
        </pc:sldMkLst>
        <pc:spChg chg="add mod">
          <ac:chgData name="邹 云开" userId="2c422b7444b8226e" providerId="LiveId" clId="{0B6A5CF1-16CC-44AA-8FEE-4D8B35410122}" dt="2023-05-12T08:37:46.667" v="2960" actId="403"/>
          <ac:spMkLst>
            <pc:docMk/>
            <pc:sldMk cId="3932638008" sldId="638"/>
            <ac:spMk id="4" creationId="{3852EED4-8F0F-4B81-9AA3-6814C786C609}"/>
          </ac:spMkLst>
        </pc:spChg>
        <pc:spChg chg="mod">
          <ac:chgData name="邹 云开" userId="2c422b7444b8226e" providerId="LiveId" clId="{0B6A5CF1-16CC-44AA-8FEE-4D8B35410122}" dt="2023-05-12T08:38:07.023" v="2965" actId="1076"/>
          <ac:spMkLst>
            <pc:docMk/>
            <pc:sldMk cId="3932638008" sldId="638"/>
            <ac:spMk id="5" creationId="{00000000-0000-0000-0000-000000000000}"/>
          </ac:spMkLst>
        </pc:spChg>
        <pc:spChg chg="add mod">
          <ac:chgData name="邹 云开" userId="2c422b7444b8226e" providerId="LiveId" clId="{0B6A5CF1-16CC-44AA-8FEE-4D8B35410122}" dt="2023-05-12T08:38:23.465" v="2969" actId="1076"/>
          <ac:spMkLst>
            <pc:docMk/>
            <pc:sldMk cId="3932638008" sldId="638"/>
            <ac:spMk id="6" creationId="{8C539F8E-5BD6-447B-A16D-1F0B4F9DA519}"/>
          </ac:spMkLst>
        </pc:spChg>
        <pc:spChg chg="add mod">
          <ac:chgData name="邹 云开" userId="2c422b7444b8226e" providerId="LiveId" clId="{0B6A5CF1-16CC-44AA-8FEE-4D8B35410122}" dt="2023-05-12T08:38:46.911" v="2976" actId="113"/>
          <ac:spMkLst>
            <pc:docMk/>
            <pc:sldMk cId="3932638008" sldId="638"/>
            <ac:spMk id="8" creationId="{E5EFE4D1-6B30-45FA-AC75-EB42EF008130}"/>
          </ac:spMkLst>
        </pc:spChg>
        <pc:spChg chg="add mod">
          <ac:chgData name="邹 云开" userId="2c422b7444b8226e" providerId="LiveId" clId="{0B6A5CF1-16CC-44AA-8FEE-4D8B35410122}" dt="2023-05-12T08:39:08.354" v="2982" actId="1076"/>
          <ac:spMkLst>
            <pc:docMk/>
            <pc:sldMk cId="3932638008" sldId="638"/>
            <ac:spMk id="10" creationId="{281E247C-A130-47A9-A357-0A020AFA4759}"/>
          </ac:spMkLst>
        </pc:spChg>
        <pc:spChg chg="add mod">
          <ac:chgData name="邹 云开" userId="2c422b7444b8226e" providerId="LiveId" clId="{0B6A5CF1-16CC-44AA-8FEE-4D8B35410122}" dt="2023-05-12T08:39:54.258" v="2995" actId="1076"/>
          <ac:spMkLst>
            <pc:docMk/>
            <pc:sldMk cId="3932638008" sldId="638"/>
            <ac:spMk id="12" creationId="{3BC3D183-2363-4843-A38B-9C6ED218BC34}"/>
          </ac:spMkLst>
        </pc:spChg>
      </pc:sldChg>
      <pc:sldChg chg="addSp modSp add mod">
        <pc:chgData name="邹 云开" userId="2c422b7444b8226e" providerId="LiveId" clId="{0B6A5CF1-16CC-44AA-8FEE-4D8B35410122}" dt="2023-05-12T08:30:55.169" v="2813" actId="1076"/>
        <pc:sldMkLst>
          <pc:docMk/>
          <pc:sldMk cId="2200332714" sldId="639"/>
        </pc:sldMkLst>
        <pc:spChg chg="add mod">
          <ac:chgData name="邹 云开" userId="2c422b7444b8226e" providerId="LiveId" clId="{0B6A5CF1-16CC-44AA-8FEE-4D8B35410122}" dt="2023-05-12T08:30:08.453" v="2804" actId="11529"/>
          <ac:spMkLst>
            <pc:docMk/>
            <pc:sldMk cId="2200332714" sldId="639"/>
            <ac:spMk id="3" creationId="{F9E7E2CF-A147-41EF-9AAE-D9E58E920E1A}"/>
          </ac:spMkLst>
        </pc:spChg>
        <pc:spChg chg="mod">
          <ac:chgData name="邹 云开" userId="2c422b7444b8226e" providerId="LiveId" clId="{0B6A5CF1-16CC-44AA-8FEE-4D8B35410122}" dt="2023-05-12T08:29:41.333" v="2799" actId="1076"/>
          <ac:spMkLst>
            <pc:docMk/>
            <pc:sldMk cId="2200332714" sldId="639"/>
            <ac:spMk id="4" creationId="{48AEA77F-4963-4DB7-9D9D-ECAB0157BB7D}"/>
          </ac:spMkLst>
        </pc:spChg>
        <pc:spChg chg="mod">
          <ac:chgData name="邹 云开" userId="2c422b7444b8226e" providerId="LiveId" clId="{0B6A5CF1-16CC-44AA-8FEE-4D8B35410122}" dt="2023-05-12T08:29:43.827" v="2801"/>
          <ac:spMkLst>
            <pc:docMk/>
            <pc:sldMk cId="2200332714" sldId="639"/>
            <ac:spMk id="5" creationId="{00000000-0000-0000-0000-000000000000}"/>
          </ac:spMkLst>
        </pc:spChg>
        <pc:spChg chg="add mod">
          <ac:chgData name="邹 云开" userId="2c422b7444b8226e" providerId="LiveId" clId="{0B6A5CF1-16CC-44AA-8FEE-4D8B35410122}" dt="2023-05-12T08:29:55.326" v="2803" actId="1076"/>
          <ac:spMkLst>
            <pc:docMk/>
            <pc:sldMk cId="2200332714" sldId="639"/>
            <ac:spMk id="6" creationId="{32C33420-E3CB-4EA1-95B5-EFD25D09989B}"/>
          </ac:spMkLst>
        </pc:spChg>
        <pc:spChg chg="add mod">
          <ac:chgData name="邹 云开" userId="2c422b7444b8226e" providerId="LiveId" clId="{0B6A5CF1-16CC-44AA-8FEE-4D8B35410122}" dt="2023-05-12T08:30:25.277" v="2809" actId="113"/>
          <ac:spMkLst>
            <pc:docMk/>
            <pc:sldMk cId="2200332714" sldId="639"/>
            <ac:spMk id="7" creationId="{F73F18FC-D32F-4F75-8D22-F9045743CAE8}"/>
          </ac:spMkLst>
        </pc:spChg>
        <pc:spChg chg="add mod">
          <ac:chgData name="邹 云开" userId="2c422b7444b8226e" providerId="LiveId" clId="{0B6A5CF1-16CC-44AA-8FEE-4D8B35410122}" dt="2023-05-12T08:30:55.169" v="2813" actId="1076"/>
          <ac:spMkLst>
            <pc:docMk/>
            <pc:sldMk cId="2200332714" sldId="639"/>
            <ac:spMk id="8" creationId="{E0C64B47-1914-46B6-B928-B706C1282F1D}"/>
          </ac:spMkLst>
        </pc:spChg>
      </pc:sldChg>
      <pc:sldChg chg="modSp add mod ord">
        <pc:chgData name="邹 云开" userId="2c422b7444b8226e" providerId="LiveId" clId="{0B6A5CF1-16CC-44AA-8FEE-4D8B35410122}" dt="2023-05-12T08:33:33.264" v="2863"/>
        <pc:sldMkLst>
          <pc:docMk/>
          <pc:sldMk cId="2840638334" sldId="640"/>
        </pc:sldMkLst>
        <pc:spChg chg="mod">
          <ac:chgData name="邹 云开" userId="2c422b7444b8226e" providerId="LiveId" clId="{0B6A5CF1-16CC-44AA-8FEE-4D8B35410122}" dt="2023-05-12T08:33:33.264" v="2863"/>
          <ac:spMkLst>
            <pc:docMk/>
            <pc:sldMk cId="2840638334" sldId="640"/>
            <ac:spMk id="5" creationId="{00000000-0000-0000-0000-000000000000}"/>
          </ac:spMkLst>
        </pc:spChg>
      </pc:sldChg>
      <pc:sldChg chg="addSp delSp modSp add mod ord">
        <pc:chgData name="邹 云开" userId="2c422b7444b8226e" providerId="LiveId" clId="{0B6A5CF1-16CC-44AA-8FEE-4D8B35410122}" dt="2023-05-12T08:36:34.216" v="2942" actId="1076"/>
        <pc:sldMkLst>
          <pc:docMk/>
          <pc:sldMk cId="467932684" sldId="641"/>
        </pc:sldMkLst>
        <pc:spChg chg="del">
          <ac:chgData name="邹 云开" userId="2c422b7444b8226e" providerId="LiveId" clId="{0B6A5CF1-16CC-44AA-8FEE-4D8B35410122}" dt="2023-05-12T08:33:59.158" v="2874" actId="478"/>
          <ac:spMkLst>
            <pc:docMk/>
            <pc:sldMk cId="467932684" sldId="641"/>
            <ac:spMk id="3" creationId="{F9E7E2CF-A147-41EF-9AAE-D9E58E920E1A}"/>
          </ac:spMkLst>
        </pc:spChg>
        <pc:spChg chg="mod">
          <ac:chgData name="邹 云开" userId="2c422b7444b8226e" providerId="LiveId" clId="{0B6A5CF1-16CC-44AA-8FEE-4D8B35410122}" dt="2023-05-12T08:35:22.321" v="2920" actId="1076"/>
          <ac:spMkLst>
            <pc:docMk/>
            <pc:sldMk cId="467932684" sldId="641"/>
            <ac:spMk id="4" creationId="{48AEA77F-4963-4DB7-9D9D-ECAB0157BB7D}"/>
          </ac:spMkLst>
        </pc:spChg>
        <pc:spChg chg="mod">
          <ac:chgData name="邹 云开" userId="2c422b7444b8226e" providerId="LiveId" clId="{0B6A5CF1-16CC-44AA-8FEE-4D8B35410122}" dt="2023-05-12T08:35:24.565" v="2921" actId="1076"/>
          <ac:spMkLst>
            <pc:docMk/>
            <pc:sldMk cId="467932684" sldId="641"/>
            <ac:spMk id="5" creationId="{00000000-0000-0000-0000-000000000000}"/>
          </ac:spMkLst>
        </pc:spChg>
        <pc:spChg chg="del mod">
          <ac:chgData name="邹 云开" userId="2c422b7444b8226e" providerId="LiveId" clId="{0B6A5CF1-16CC-44AA-8FEE-4D8B35410122}" dt="2023-05-12T08:33:57.693" v="2873" actId="478"/>
          <ac:spMkLst>
            <pc:docMk/>
            <pc:sldMk cId="467932684" sldId="641"/>
            <ac:spMk id="6" creationId="{32C33420-E3CB-4EA1-95B5-EFD25D09989B}"/>
          </ac:spMkLst>
        </pc:spChg>
        <pc:spChg chg="del">
          <ac:chgData name="邹 云开" userId="2c422b7444b8226e" providerId="LiveId" clId="{0B6A5CF1-16CC-44AA-8FEE-4D8B35410122}" dt="2023-05-12T08:34:00.575" v="2875" actId="478"/>
          <ac:spMkLst>
            <pc:docMk/>
            <pc:sldMk cId="467932684" sldId="641"/>
            <ac:spMk id="7" creationId="{F73F18FC-D32F-4F75-8D22-F9045743CAE8}"/>
          </ac:spMkLst>
        </pc:spChg>
        <pc:spChg chg="del">
          <ac:chgData name="邹 云开" userId="2c422b7444b8226e" providerId="LiveId" clId="{0B6A5CF1-16CC-44AA-8FEE-4D8B35410122}" dt="2023-05-12T08:34:01.853" v="2876" actId="478"/>
          <ac:spMkLst>
            <pc:docMk/>
            <pc:sldMk cId="467932684" sldId="641"/>
            <ac:spMk id="8" creationId="{E0C64B47-1914-46B6-B928-B706C1282F1D}"/>
          </ac:spMkLst>
        </pc:spChg>
        <pc:spChg chg="add del mod">
          <ac:chgData name="邹 云开" userId="2c422b7444b8226e" providerId="LiveId" clId="{0B6A5CF1-16CC-44AA-8FEE-4D8B35410122}" dt="2023-05-12T08:35:42.443" v="2928" actId="478"/>
          <ac:spMkLst>
            <pc:docMk/>
            <pc:sldMk cId="467932684" sldId="641"/>
            <ac:spMk id="9" creationId="{D10161FD-C4F8-4298-A08A-03270DA41F0F}"/>
          </ac:spMkLst>
        </pc:spChg>
        <pc:spChg chg="add mod">
          <ac:chgData name="邹 云开" userId="2c422b7444b8226e" providerId="LiveId" clId="{0B6A5CF1-16CC-44AA-8FEE-4D8B35410122}" dt="2023-05-12T08:36:34.216" v="2942" actId="1076"/>
          <ac:spMkLst>
            <pc:docMk/>
            <pc:sldMk cId="467932684" sldId="641"/>
            <ac:spMk id="11" creationId="{EB64B349-4BCB-45F5-AE07-A1ABA61FD326}"/>
          </ac:spMkLst>
        </pc:spChg>
      </pc:sldChg>
      <pc:sldChg chg="addSp delSp modSp add mod">
        <pc:chgData name="邹 云开" userId="2c422b7444b8226e" providerId="LiveId" clId="{0B6A5CF1-16CC-44AA-8FEE-4D8B35410122}" dt="2023-05-12T08:35:59.700" v="2934" actId="14100"/>
        <pc:sldMkLst>
          <pc:docMk/>
          <pc:sldMk cId="543975298" sldId="642"/>
        </pc:sldMkLst>
        <pc:spChg chg="add del mod">
          <ac:chgData name="邹 云开" userId="2c422b7444b8226e" providerId="LiveId" clId="{0B6A5CF1-16CC-44AA-8FEE-4D8B35410122}" dt="2023-05-12T08:35:52.244" v="2931" actId="478"/>
          <ac:spMkLst>
            <pc:docMk/>
            <pc:sldMk cId="543975298" sldId="642"/>
            <ac:spMk id="2" creationId="{F366B824-3BA3-4C2F-BC15-81FD5CE3E02F}"/>
          </ac:spMkLst>
        </pc:spChg>
        <pc:spChg chg="del">
          <ac:chgData name="邹 云开" userId="2c422b7444b8226e" providerId="LiveId" clId="{0B6A5CF1-16CC-44AA-8FEE-4D8B35410122}" dt="2023-05-12T08:35:46.819" v="2929" actId="478"/>
          <ac:spMkLst>
            <pc:docMk/>
            <pc:sldMk cId="543975298" sldId="642"/>
            <ac:spMk id="4" creationId="{48AEA77F-4963-4DB7-9D9D-ECAB0157BB7D}"/>
          </ac:spMkLst>
        </pc:spChg>
        <pc:spChg chg="del">
          <ac:chgData name="邹 云开" userId="2c422b7444b8226e" providerId="LiveId" clId="{0B6A5CF1-16CC-44AA-8FEE-4D8B35410122}" dt="2023-05-12T08:35:48.577" v="2930" actId="478"/>
          <ac:spMkLst>
            <pc:docMk/>
            <pc:sldMk cId="543975298" sldId="642"/>
            <ac:spMk id="5" creationId="{00000000-0000-0000-0000-000000000000}"/>
          </ac:spMkLst>
        </pc:spChg>
        <pc:spChg chg="add del mod">
          <ac:chgData name="邹 云开" userId="2c422b7444b8226e" providerId="LiveId" clId="{0B6A5CF1-16CC-44AA-8FEE-4D8B35410122}" dt="2023-05-12T08:35:59.700" v="2934" actId="14100"/>
          <ac:spMkLst>
            <pc:docMk/>
            <pc:sldMk cId="543975298" sldId="642"/>
            <ac:spMk id="9" creationId="{D10161FD-C4F8-4298-A08A-03270DA41F0F}"/>
          </ac:spMkLst>
        </pc:spChg>
      </pc:sldChg>
      <pc:sldChg chg="modSp add mod">
        <pc:chgData name="邹 云开" userId="2c422b7444b8226e" providerId="LiveId" clId="{0B6A5CF1-16CC-44AA-8FEE-4D8B35410122}" dt="2023-05-12T08:43:50.337" v="3085" actId="20577"/>
        <pc:sldMkLst>
          <pc:docMk/>
          <pc:sldMk cId="1253869325" sldId="643"/>
        </pc:sldMkLst>
        <pc:spChg chg="mod">
          <ac:chgData name="邹 云开" userId="2c422b7444b8226e" providerId="LiveId" clId="{0B6A5CF1-16CC-44AA-8FEE-4D8B35410122}" dt="2023-05-12T08:43:50.337" v="3085" actId="20577"/>
          <ac:spMkLst>
            <pc:docMk/>
            <pc:sldMk cId="1253869325" sldId="643"/>
            <ac:spMk id="5" creationId="{00000000-0000-0000-0000-000000000000}"/>
          </ac:spMkLst>
        </pc:spChg>
      </pc:sldChg>
      <pc:sldChg chg="addSp modSp add mod">
        <pc:chgData name="邹 云开" userId="2c422b7444b8226e" providerId="LiveId" clId="{0B6A5CF1-16CC-44AA-8FEE-4D8B35410122}" dt="2023-05-12T08:48:41.801" v="3142" actId="1076"/>
        <pc:sldMkLst>
          <pc:docMk/>
          <pc:sldMk cId="2560888625" sldId="644"/>
        </pc:sldMkLst>
        <pc:spChg chg="add mod">
          <ac:chgData name="邹 云开" userId="2c422b7444b8226e" providerId="LiveId" clId="{0B6A5CF1-16CC-44AA-8FEE-4D8B35410122}" dt="2023-05-12T08:48:41.801" v="3142" actId="1076"/>
          <ac:spMkLst>
            <pc:docMk/>
            <pc:sldMk cId="2560888625" sldId="644"/>
            <ac:spMk id="4" creationId="{FEB97E8C-4B1E-4026-8A65-AF2230F70BA2}"/>
          </ac:spMkLst>
        </pc:spChg>
        <pc:spChg chg="mod">
          <ac:chgData name="邹 云开" userId="2c422b7444b8226e" providerId="LiveId" clId="{0B6A5CF1-16CC-44AA-8FEE-4D8B35410122}" dt="2023-05-12T08:48:41.801" v="3142" actId="1076"/>
          <ac:spMkLst>
            <pc:docMk/>
            <pc:sldMk cId="2560888625" sldId="644"/>
            <ac:spMk id="5" creationId="{00000000-0000-0000-0000-000000000000}"/>
          </ac:spMkLst>
        </pc:spChg>
        <pc:spChg chg="add mod">
          <ac:chgData name="邹 云开" userId="2c422b7444b8226e" providerId="LiveId" clId="{0B6A5CF1-16CC-44AA-8FEE-4D8B35410122}" dt="2023-05-12T08:48:41.801" v="3142" actId="1076"/>
          <ac:spMkLst>
            <pc:docMk/>
            <pc:sldMk cId="2560888625" sldId="644"/>
            <ac:spMk id="7" creationId="{BEBC9981-843E-4D0F-ADC7-9A040D463D78}"/>
          </ac:spMkLst>
        </pc:spChg>
        <pc:picChg chg="add mod">
          <ac:chgData name="邹 云开" userId="2c422b7444b8226e" providerId="LiveId" clId="{0B6A5CF1-16CC-44AA-8FEE-4D8B35410122}" dt="2023-05-12T08:48:41.801" v="3142" actId="1076"/>
          <ac:picMkLst>
            <pc:docMk/>
            <pc:sldMk cId="2560888625" sldId="644"/>
            <ac:picMk id="6" creationId="{5456C80B-C1CA-4460-A23C-9965C158F458}"/>
          </ac:picMkLst>
        </pc:picChg>
      </pc:sldChg>
      <pc:sldChg chg="add">
        <pc:chgData name="邹 云开" userId="2c422b7444b8226e" providerId="LiveId" clId="{0B6A5CF1-16CC-44AA-8FEE-4D8B35410122}" dt="2023-05-12T08:44:18.239" v="3089"/>
        <pc:sldMkLst>
          <pc:docMk/>
          <pc:sldMk cId="1939096581" sldId="645"/>
        </pc:sldMkLst>
      </pc:sldChg>
      <pc:sldChg chg="addSp delSp modSp add mod">
        <pc:chgData name="邹 云开" userId="2c422b7444b8226e" providerId="LiveId" clId="{0B6A5CF1-16CC-44AA-8FEE-4D8B35410122}" dt="2023-05-12T08:51:01.186" v="3175" actId="20577"/>
        <pc:sldMkLst>
          <pc:docMk/>
          <pc:sldMk cId="1566741222" sldId="646"/>
        </pc:sldMkLst>
        <pc:spChg chg="add del mod">
          <ac:chgData name="邹 云开" userId="2c422b7444b8226e" providerId="LiveId" clId="{0B6A5CF1-16CC-44AA-8FEE-4D8B35410122}" dt="2023-05-12T08:46:29.661" v="3111" actId="478"/>
          <ac:spMkLst>
            <pc:docMk/>
            <pc:sldMk cId="1566741222" sldId="646"/>
            <ac:spMk id="2" creationId="{2DEBCCCA-230C-448F-859C-957265ED19C4}"/>
          </ac:spMkLst>
        </pc:spChg>
        <pc:spChg chg="mod">
          <ac:chgData name="邹 云开" userId="2c422b7444b8226e" providerId="LiveId" clId="{0B6A5CF1-16CC-44AA-8FEE-4D8B35410122}" dt="2023-05-12T08:49:02.367" v="3144" actId="1076"/>
          <ac:spMkLst>
            <pc:docMk/>
            <pc:sldMk cId="1566741222" sldId="646"/>
            <ac:spMk id="4" creationId="{FEB97E8C-4B1E-4026-8A65-AF2230F70BA2}"/>
          </ac:spMkLst>
        </pc:spChg>
        <pc:spChg chg="del">
          <ac:chgData name="邹 云开" userId="2c422b7444b8226e" providerId="LiveId" clId="{0B6A5CF1-16CC-44AA-8FEE-4D8B35410122}" dt="2023-05-12T08:46:26.155" v="3109" actId="478"/>
          <ac:spMkLst>
            <pc:docMk/>
            <pc:sldMk cId="1566741222" sldId="646"/>
            <ac:spMk id="5" creationId="{00000000-0000-0000-0000-000000000000}"/>
          </ac:spMkLst>
        </pc:spChg>
        <pc:spChg chg="add mod">
          <ac:chgData name="邹 云开" userId="2c422b7444b8226e" providerId="LiveId" clId="{0B6A5CF1-16CC-44AA-8FEE-4D8B35410122}" dt="2023-05-12T08:48:04.477" v="3136" actId="403"/>
          <ac:spMkLst>
            <pc:docMk/>
            <pc:sldMk cId="1566741222" sldId="646"/>
            <ac:spMk id="8" creationId="{1C730BA6-F18E-43B5-BC38-B025868FA85C}"/>
          </ac:spMkLst>
        </pc:spChg>
        <pc:spChg chg="add mod">
          <ac:chgData name="邹 云开" userId="2c422b7444b8226e" providerId="LiveId" clId="{0B6A5CF1-16CC-44AA-8FEE-4D8B35410122}" dt="2023-05-12T08:51:01.186" v="3175" actId="20577"/>
          <ac:spMkLst>
            <pc:docMk/>
            <pc:sldMk cId="1566741222" sldId="646"/>
            <ac:spMk id="10" creationId="{F350CC85-14FA-48FF-858D-95739F4A68D8}"/>
          </ac:spMkLst>
        </pc:spChg>
        <pc:picChg chg="del">
          <ac:chgData name="邹 云开" userId="2c422b7444b8226e" providerId="LiveId" clId="{0B6A5CF1-16CC-44AA-8FEE-4D8B35410122}" dt="2023-05-12T08:47:40.863" v="3126" actId="478"/>
          <ac:picMkLst>
            <pc:docMk/>
            <pc:sldMk cId="1566741222" sldId="646"/>
            <ac:picMk id="6" creationId="{5456C80B-C1CA-4460-A23C-9965C158F458}"/>
          </ac:picMkLst>
        </pc:picChg>
        <pc:picChg chg="add mod">
          <ac:chgData name="邹 云开" userId="2c422b7444b8226e" providerId="LiveId" clId="{0B6A5CF1-16CC-44AA-8FEE-4D8B35410122}" dt="2023-05-12T08:47:53.362" v="3132" actId="1076"/>
          <ac:picMkLst>
            <pc:docMk/>
            <pc:sldMk cId="1566741222" sldId="646"/>
            <ac:picMk id="7" creationId="{BF3EBF86-8C30-4D1F-B738-50DF965A37A0}"/>
          </ac:picMkLst>
        </pc:picChg>
      </pc:sldChg>
      <pc:sldChg chg="addSp delSp modSp add mod">
        <pc:chgData name="邹 云开" userId="2c422b7444b8226e" providerId="LiveId" clId="{0B6A5CF1-16CC-44AA-8FEE-4D8B35410122}" dt="2023-05-12T08:53:00.212" v="3202"/>
        <pc:sldMkLst>
          <pc:docMk/>
          <pc:sldMk cId="855837388" sldId="647"/>
        </pc:sldMkLst>
        <pc:spChg chg="del mod">
          <ac:chgData name="邹 云开" userId="2c422b7444b8226e" providerId="LiveId" clId="{0B6A5CF1-16CC-44AA-8FEE-4D8B35410122}" dt="2023-05-12T08:51:33.384" v="3183" actId="478"/>
          <ac:spMkLst>
            <pc:docMk/>
            <pc:sldMk cId="855837388" sldId="647"/>
            <ac:spMk id="4" creationId="{FEB97E8C-4B1E-4026-8A65-AF2230F70BA2}"/>
          </ac:spMkLst>
        </pc:spChg>
        <pc:spChg chg="mod">
          <ac:chgData name="邹 云开" userId="2c422b7444b8226e" providerId="LiveId" clId="{0B6A5CF1-16CC-44AA-8FEE-4D8B35410122}" dt="2023-05-12T08:52:57.320" v="3199" actId="1076"/>
          <ac:spMkLst>
            <pc:docMk/>
            <pc:sldMk cId="855837388" sldId="647"/>
            <ac:spMk id="8" creationId="{1C730BA6-F18E-43B5-BC38-B025868FA85C}"/>
          </ac:spMkLst>
        </pc:spChg>
        <pc:spChg chg="del">
          <ac:chgData name="邹 云开" userId="2c422b7444b8226e" providerId="LiveId" clId="{0B6A5CF1-16CC-44AA-8FEE-4D8B35410122}" dt="2023-05-12T08:51:18.021" v="3177" actId="478"/>
          <ac:spMkLst>
            <pc:docMk/>
            <pc:sldMk cId="855837388" sldId="647"/>
            <ac:spMk id="10" creationId="{F350CC85-14FA-48FF-858D-95739F4A68D8}"/>
          </ac:spMkLst>
        </pc:spChg>
        <pc:spChg chg="add mod">
          <ac:chgData name="邹 云开" userId="2c422b7444b8226e" providerId="LiveId" clId="{0B6A5CF1-16CC-44AA-8FEE-4D8B35410122}" dt="2023-05-12T08:53:00.212" v="3202"/>
          <ac:spMkLst>
            <pc:docMk/>
            <pc:sldMk cId="855837388" sldId="647"/>
            <ac:spMk id="11" creationId="{80396A55-71DC-4CC6-90AE-76C81AF0BC11}"/>
          </ac:spMkLst>
        </pc:spChg>
        <pc:picChg chg="add mod">
          <ac:chgData name="邹 云开" userId="2c422b7444b8226e" providerId="LiveId" clId="{0B6A5CF1-16CC-44AA-8FEE-4D8B35410122}" dt="2023-05-12T08:51:56.952" v="3194" actId="14100"/>
          <ac:picMkLst>
            <pc:docMk/>
            <pc:sldMk cId="855837388" sldId="647"/>
            <ac:picMk id="6" creationId="{6F72CF96-80BA-4A74-A46A-927E32FACF18}"/>
          </ac:picMkLst>
        </pc:picChg>
        <pc:picChg chg="del">
          <ac:chgData name="邹 云开" userId="2c422b7444b8226e" providerId="LiveId" clId="{0B6A5CF1-16CC-44AA-8FEE-4D8B35410122}" dt="2023-05-12T08:51:24.161" v="3178" actId="478"/>
          <ac:picMkLst>
            <pc:docMk/>
            <pc:sldMk cId="855837388" sldId="647"/>
            <ac:picMk id="7" creationId="{BF3EBF86-8C30-4D1F-B738-50DF965A37A0}"/>
          </ac:picMkLst>
        </pc:picChg>
        <pc:picChg chg="add mod">
          <ac:chgData name="邹 云开" userId="2c422b7444b8226e" providerId="LiveId" clId="{0B6A5CF1-16CC-44AA-8FEE-4D8B35410122}" dt="2023-05-12T08:51:53.383" v="3193" actId="14100"/>
          <ac:picMkLst>
            <pc:docMk/>
            <pc:sldMk cId="855837388" sldId="647"/>
            <ac:picMk id="9" creationId="{F416CEB4-EB3A-45C0-A776-0715ABCBB801}"/>
          </ac:picMkLst>
        </pc:picChg>
      </pc:sldChg>
    </pc:docChg>
  </pc:docChgLst>
  <pc:docChgLst>
    <pc:chgData name="邹 云开" userId="2c422b7444b8226e" providerId="LiveId" clId="{D16C777C-69F2-4CC5-AA8B-333166B67326}"/>
    <pc:docChg chg="undo custSel addSld delSld modSld">
      <pc:chgData name="邹 云开" userId="2c422b7444b8226e" providerId="LiveId" clId="{D16C777C-69F2-4CC5-AA8B-333166B67326}" dt="2023-05-12T12:52:44.804" v="444" actId="20577"/>
      <pc:docMkLst>
        <pc:docMk/>
      </pc:docMkLst>
      <pc:sldChg chg="modNotesTx">
        <pc:chgData name="邹 云开" userId="2c422b7444b8226e" providerId="LiveId" clId="{D16C777C-69F2-4CC5-AA8B-333166B67326}" dt="2023-05-12T12:52:44.804" v="444" actId="20577"/>
        <pc:sldMkLst>
          <pc:docMk/>
          <pc:sldMk cId="0" sldId="258"/>
        </pc:sldMkLst>
      </pc:sldChg>
      <pc:sldChg chg="modSp mod">
        <pc:chgData name="邹 云开" userId="2c422b7444b8226e" providerId="LiveId" clId="{D16C777C-69F2-4CC5-AA8B-333166B67326}" dt="2023-05-12T12:38:39.654" v="297" actId="20577"/>
        <pc:sldMkLst>
          <pc:docMk/>
          <pc:sldMk cId="0" sldId="291"/>
        </pc:sldMkLst>
        <pc:spChg chg="mod">
          <ac:chgData name="邹 云开" userId="2c422b7444b8226e" providerId="LiveId" clId="{D16C777C-69F2-4CC5-AA8B-333166B67326}" dt="2023-05-12T12:38:29.831" v="294" actId="1076"/>
          <ac:spMkLst>
            <pc:docMk/>
            <pc:sldMk cId="0" sldId="291"/>
            <ac:spMk id="7" creationId="{6DC0C412-C635-462D-810C-47327C379D83}"/>
          </ac:spMkLst>
        </pc:spChg>
        <pc:spChg chg="mod">
          <ac:chgData name="邹 云开" userId="2c422b7444b8226e" providerId="LiveId" clId="{D16C777C-69F2-4CC5-AA8B-333166B67326}" dt="2023-05-12T12:38:39.654" v="297" actId="20577"/>
          <ac:spMkLst>
            <pc:docMk/>
            <pc:sldMk cId="0" sldId="291"/>
            <ac:spMk id="58372" creationId="{00000000-0000-0000-0000-000000000000}"/>
          </ac:spMkLst>
        </pc:spChg>
      </pc:sldChg>
      <pc:sldChg chg="modSp mod modNotesTx">
        <pc:chgData name="邹 云开" userId="2c422b7444b8226e" providerId="LiveId" clId="{D16C777C-69F2-4CC5-AA8B-333166B67326}" dt="2023-05-12T12:39:08.538" v="304"/>
        <pc:sldMkLst>
          <pc:docMk/>
          <pc:sldMk cId="0" sldId="293"/>
        </pc:sldMkLst>
        <pc:spChg chg="mod">
          <ac:chgData name="邹 云开" userId="2c422b7444b8226e" providerId="LiveId" clId="{D16C777C-69F2-4CC5-AA8B-333166B67326}" dt="2023-05-12T12:39:08.538" v="304"/>
          <ac:spMkLst>
            <pc:docMk/>
            <pc:sldMk cId="0" sldId="293"/>
            <ac:spMk id="46084" creationId="{00000000-0000-0000-0000-000000000000}"/>
          </ac:spMkLst>
        </pc:spChg>
        <pc:spChg chg="mod">
          <ac:chgData name="邹 云开" userId="2c422b7444b8226e" providerId="LiveId" clId="{D16C777C-69F2-4CC5-AA8B-333166B67326}" dt="2023-05-12T12:39:02.278" v="301"/>
          <ac:spMkLst>
            <pc:docMk/>
            <pc:sldMk cId="0" sldId="293"/>
            <ac:spMk id="59395" creationId="{00000000-0000-0000-0000-000000000000}"/>
          </ac:spMkLst>
        </pc:spChg>
      </pc:sldChg>
      <pc:sldChg chg="modSp mod">
        <pc:chgData name="邹 云开" userId="2c422b7444b8226e" providerId="LiveId" clId="{D16C777C-69F2-4CC5-AA8B-333166B67326}" dt="2023-05-12T12:40:01.946" v="312"/>
        <pc:sldMkLst>
          <pc:docMk/>
          <pc:sldMk cId="0" sldId="294"/>
        </pc:sldMkLst>
        <pc:spChg chg="mod">
          <ac:chgData name="邹 云开" userId="2c422b7444b8226e" providerId="LiveId" clId="{D16C777C-69F2-4CC5-AA8B-333166B67326}" dt="2023-05-12T12:39:57.074" v="308"/>
          <ac:spMkLst>
            <pc:docMk/>
            <pc:sldMk cId="0" sldId="294"/>
            <ac:spMk id="47108" creationId="{00000000-0000-0000-0000-000000000000}"/>
          </ac:spMkLst>
        </pc:spChg>
        <pc:spChg chg="mod">
          <ac:chgData name="邹 云开" userId="2c422b7444b8226e" providerId="LiveId" clId="{D16C777C-69F2-4CC5-AA8B-333166B67326}" dt="2023-05-12T12:40:01.946" v="312"/>
          <ac:spMkLst>
            <pc:docMk/>
            <pc:sldMk cId="0" sldId="294"/>
            <ac:spMk id="61443" creationId="{00000000-0000-0000-0000-000000000000}"/>
          </ac:spMkLst>
        </pc:spChg>
      </pc:sldChg>
      <pc:sldChg chg="modSp mod">
        <pc:chgData name="邹 云开" userId="2c422b7444b8226e" providerId="LiveId" clId="{D16C777C-69F2-4CC5-AA8B-333166B67326}" dt="2023-05-12T12:43:21.668" v="376" actId="1076"/>
        <pc:sldMkLst>
          <pc:docMk/>
          <pc:sldMk cId="2667233735" sldId="295"/>
        </pc:sldMkLst>
        <pc:spChg chg="mod">
          <ac:chgData name="邹 云开" userId="2c422b7444b8226e" providerId="LiveId" clId="{D16C777C-69F2-4CC5-AA8B-333166B67326}" dt="2023-05-12T12:43:21.668" v="376" actId="1076"/>
          <ac:spMkLst>
            <pc:docMk/>
            <pc:sldMk cId="2667233735" sldId="295"/>
            <ac:spMk id="69636" creationId="{00000000-0000-0000-0000-000000000000}"/>
          </ac:spMkLst>
        </pc:spChg>
      </pc:sldChg>
      <pc:sldChg chg="modSp mod">
        <pc:chgData name="邹 云开" userId="2c422b7444b8226e" providerId="LiveId" clId="{D16C777C-69F2-4CC5-AA8B-333166B67326}" dt="2023-05-12T12:43:46.188" v="377" actId="403"/>
        <pc:sldMkLst>
          <pc:docMk/>
          <pc:sldMk cId="0" sldId="297"/>
        </pc:sldMkLst>
        <pc:spChg chg="mod">
          <ac:chgData name="邹 云开" userId="2c422b7444b8226e" providerId="LiveId" clId="{D16C777C-69F2-4CC5-AA8B-333166B67326}" dt="2023-05-12T12:43:46.188" v="377" actId="403"/>
          <ac:spMkLst>
            <pc:docMk/>
            <pc:sldMk cId="0" sldId="297"/>
            <ac:spMk id="71682" creationId="{00000000-0000-0000-0000-000000000000}"/>
          </ac:spMkLst>
        </pc:spChg>
      </pc:sldChg>
      <pc:sldChg chg="modSp">
        <pc:chgData name="邹 云开" userId="2c422b7444b8226e" providerId="LiveId" clId="{D16C777C-69F2-4CC5-AA8B-333166B67326}" dt="2023-05-12T12:31:10.133" v="238" actId="14100"/>
        <pc:sldMkLst>
          <pc:docMk/>
          <pc:sldMk cId="0" sldId="318"/>
        </pc:sldMkLst>
        <pc:spChg chg="mod">
          <ac:chgData name="邹 云开" userId="2c422b7444b8226e" providerId="LiveId" clId="{D16C777C-69F2-4CC5-AA8B-333166B67326}" dt="2023-05-12T12:31:10.133" v="238" actId="14100"/>
          <ac:spMkLst>
            <pc:docMk/>
            <pc:sldMk cId="0" sldId="318"/>
            <ac:spMk id="40963" creationId="{00000000-0000-0000-0000-000000000000}"/>
          </ac:spMkLst>
        </pc:spChg>
      </pc:sldChg>
      <pc:sldChg chg="modSp mod">
        <pc:chgData name="邹 云开" userId="2c422b7444b8226e" providerId="LiveId" clId="{D16C777C-69F2-4CC5-AA8B-333166B67326}" dt="2023-05-12T12:31:31.007" v="241" actId="207"/>
        <pc:sldMkLst>
          <pc:docMk/>
          <pc:sldMk cId="0" sldId="320"/>
        </pc:sldMkLst>
        <pc:spChg chg="mod">
          <ac:chgData name="邹 云开" userId="2c422b7444b8226e" providerId="LiveId" clId="{D16C777C-69F2-4CC5-AA8B-333166B67326}" dt="2023-05-12T12:31:31.007" v="241" actId="207"/>
          <ac:spMkLst>
            <pc:docMk/>
            <pc:sldMk cId="0" sldId="320"/>
            <ac:spMk id="43011" creationId="{00000000-0000-0000-0000-000000000000}"/>
          </ac:spMkLst>
        </pc:spChg>
      </pc:sldChg>
      <pc:sldChg chg="delSp">
        <pc:chgData name="邹 云开" userId="2c422b7444b8226e" providerId="LiveId" clId="{D16C777C-69F2-4CC5-AA8B-333166B67326}" dt="2023-05-12T12:32:10.817" v="244" actId="478"/>
        <pc:sldMkLst>
          <pc:docMk/>
          <pc:sldMk cId="0" sldId="323"/>
        </pc:sldMkLst>
        <pc:spChg chg="del">
          <ac:chgData name="邹 云开" userId="2c422b7444b8226e" providerId="LiveId" clId="{D16C777C-69F2-4CC5-AA8B-333166B67326}" dt="2023-05-12T12:32:10.817" v="244" actId="478"/>
          <ac:spMkLst>
            <pc:docMk/>
            <pc:sldMk cId="0" sldId="323"/>
            <ac:spMk id="46083" creationId="{00000000-0000-0000-0000-000000000000}"/>
          </ac:spMkLst>
        </pc:spChg>
      </pc:sldChg>
      <pc:sldChg chg="delSp">
        <pc:chgData name="邹 云开" userId="2c422b7444b8226e" providerId="LiveId" clId="{D16C777C-69F2-4CC5-AA8B-333166B67326}" dt="2023-05-12T12:32:14.944" v="245" actId="478"/>
        <pc:sldMkLst>
          <pc:docMk/>
          <pc:sldMk cId="0" sldId="324"/>
        </pc:sldMkLst>
        <pc:spChg chg="del">
          <ac:chgData name="邹 云开" userId="2c422b7444b8226e" providerId="LiveId" clId="{D16C777C-69F2-4CC5-AA8B-333166B67326}" dt="2023-05-12T12:32:14.944" v="245" actId="478"/>
          <ac:spMkLst>
            <pc:docMk/>
            <pc:sldMk cId="0" sldId="324"/>
            <ac:spMk id="47107" creationId="{00000000-0000-0000-0000-000000000000}"/>
          </ac:spMkLst>
        </pc:spChg>
      </pc:sldChg>
      <pc:sldChg chg="delSp">
        <pc:chgData name="邹 云开" userId="2c422b7444b8226e" providerId="LiveId" clId="{D16C777C-69F2-4CC5-AA8B-333166B67326}" dt="2023-05-12T12:32:07.544" v="243" actId="478"/>
        <pc:sldMkLst>
          <pc:docMk/>
          <pc:sldMk cId="0" sldId="325"/>
        </pc:sldMkLst>
        <pc:spChg chg="del">
          <ac:chgData name="邹 云开" userId="2c422b7444b8226e" providerId="LiveId" clId="{D16C777C-69F2-4CC5-AA8B-333166B67326}" dt="2023-05-12T12:32:07.544" v="243" actId="478"/>
          <ac:spMkLst>
            <pc:docMk/>
            <pc:sldMk cId="0" sldId="325"/>
            <ac:spMk id="48131" creationId="{00000000-0000-0000-0000-000000000000}"/>
          </ac:spMkLst>
        </pc:spChg>
      </pc:sldChg>
      <pc:sldChg chg="modSp mod">
        <pc:chgData name="邹 云开" userId="2c422b7444b8226e" providerId="LiveId" clId="{D16C777C-69F2-4CC5-AA8B-333166B67326}" dt="2023-05-12T12:33:31.113" v="257" actId="20577"/>
        <pc:sldMkLst>
          <pc:docMk/>
          <pc:sldMk cId="0" sldId="328"/>
        </pc:sldMkLst>
        <pc:spChg chg="mod">
          <ac:chgData name="邹 云开" userId="2c422b7444b8226e" providerId="LiveId" clId="{D16C777C-69F2-4CC5-AA8B-333166B67326}" dt="2023-05-12T12:33:12.149" v="254" actId="1076"/>
          <ac:spMkLst>
            <pc:docMk/>
            <pc:sldMk cId="0" sldId="328"/>
            <ac:spMk id="51202" creationId="{00000000-0000-0000-0000-000000000000}"/>
          </ac:spMkLst>
        </pc:spChg>
        <pc:spChg chg="mod">
          <ac:chgData name="邹 云开" userId="2c422b7444b8226e" providerId="LiveId" clId="{D16C777C-69F2-4CC5-AA8B-333166B67326}" dt="2023-05-12T12:33:31.113" v="257" actId="20577"/>
          <ac:spMkLst>
            <pc:docMk/>
            <pc:sldMk cId="0" sldId="328"/>
            <ac:spMk id="51203" creationId="{00000000-0000-0000-0000-000000000000}"/>
          </ac:spMkLst>
        </pc:spChg>
      </pc:sldChg>
      <pc:sldChg chg="modSp mod">
        <pc:chgData name="邹 云开" userId="2c422b7444b8226e" providerId="LiveId" clId="{D16C777C-69F2-4CC5-AA8B-333166B67326}" dt="2023-05-12T12:34:51.766" v="269" actId="1076"/>
        <pc:sldMkLst>
          <pc:docMk/>
          <pc:sldMk cId="0" sldId="331"/>
        </pc:sldMkLst>
        <pc:spChg chg="mod">
          <ac:chgData name="邹 云开" userId="2c422b7444b8226e" providerId="LiveId" clId="{D16C777C-69F2-4CC5-AA8B-333166B67326}" dt="2023-05-12T12:34:51.766" v="269" actId="1076"/>
          <ac:spMkLst>
            <pc:docMk/>
            <pc:sldMk cId="0" sldId="331"/>
            <ac:spMk id="54274" creationId="{00000000-0000-0000-0000-000000000000}"/>
          </ac:spMkLst>
        </pc:spChg>
        <pc:spChg chg="mod">
          <ac:chgData name="邹 云开" userId="2c422b7444b8226e" providerId="LiveId" clId="{D16C777C-69F2-4CC5-AA8B-333166B67326}" dt="2023-05-12T12:34:43.336" v="267" actId="20577"/>
          <ac:spMkLst>
            <pc:docMk/>
            <pc:sldMk cId="0" sldId="331"/>
            <ac:spMk id="54275" creationId="{00000000-0000-0000-0000-000000000000}"/>
          </ac:spMkLst>
        </pc:spChg>
      </pc:sldChg>
      <pc:sldChg chg="modSp mod">
        <pc:chgData name="邹 云开" userId="2c422b7444b8226e" providerId="LiveId" clId="{D16C777C-69F2-4CC5-AA8B-333166B67326}" dt="2023-05-12T12:36:52.499" v="270" actId="20577"/>
        <pc:sldMkLst>
          <pc:docMk/>
          <pc:sldMk cId="0" sldId="333"/>
        </pc:sldMkLst>
        <pc:spChg chg="mod">
          <ac:chgData name="邹 云开" userId="2c422b7444b8226e" providerId="LiveId" clId="{D16C777C-69F2-4CC5-AA8B-333166B67326}" dt="2023-05-12T12:36:52.499" v="270" actId="20577"/>
          <ac:spMkLst>
            <pc:docMk/>
            <pc:sldMk cId="0" sldId="333"/>
            <ac:spMk id="56324" creationId="{00000000-0000-0000-0000-000000000000}"/>
          </ac:spMkLst>
        </pc:spChg>
      </pc:sldChg>
      <pc:sldChg chg="modSp mod">
        <pc:chgData name="邹 云开" userId="2c422b7444b8226e" providerId="LiveId" clId="{D16C777C-69F2-4CC5-AA8B-333166B67326}" dt="2023-05-12T12:29:01.980" v="234"/>
        <pc:sldMkLst>
          <pc:docMk/>
          <pc:sldMk cId="0" sldId="335"/>
        </pc:sldMkLst>
        <pc:spChg chg="mod">
          <ac:chgData name="邹 云开" userId="2c422b7444b8226e" providerId="LiveId" clId="{D16C777C-69F2-4CC5-AA8B-333166B67326}" dt="2023-05-12T12:29:01.980" v="234"/>
          <ac:spMkLst>
            <pc:docMk/>
            <pc:sldMk cId="0" sldId="335"/>
            <ac:spMk id="30723" creationId="{00000000-0000-0000-0000-000000000000}"/>
          </ac:spMkLst>
        </pc:spChg>
      </pc:sldChg>
      <pc:sldChg chg="modSp mod">
        <pc:chgData name="邹 云开" userId="2c422b7444b8226e" providerId="LiveId" clId="{D16C777C-69F2-4CC5-AA8B-333166B67326}" dt="2023-05-12T12:43:08.910" v="374" actId="207"/>
        <pc:sldMkLst>
          <pc:docMk/>
          <pc:sldMk cId="3409030080" sldId="383"/>
        </pc:sldMkLst>
        <pc:spChg chg="mod">
          <ac:chgData name="邹 云开" userId="2c422b7444b8226e" providerId="LiveId" clId="{D16C777C-69F2-4CC5-AA8B-333166B67326}" dt="2023-05-12T12:43:08.910" v="374" actId="207"/>
          <ac:spMkLst>
            <pc:docMk/>
            <pc:sldMk cId="3409030080" sldId="383"/>
            <ac:spMk id="68612" creationId="{00000000-0000-0000-0000-000000000000}"/>
          </ac:spMkLst>
        </pc:spChg>
      </pc:sldChg>
      <pc:sldChg chg="del">
        <pc:chgData name="邹 云开" userId="2c422b7444b8226e" providerId="LiveId" clId="{D16C777C-69F2-4CC5-AA8B-333166B67326}" dt="2023-05-12T12:41:36.534" v="318" actId="47"/>
        <pc:sldMkLst>
          <pc:docMk/>
          <pc:sldMk cId="3751796993" sldId="475"/>
        </pc:sldMkLst>
      </pc:sldChg>
      <pc:sldChg chg="modSp">
        <pc:chgData name="邹 云开" userId="2c422b7444b8226e" providerId="LiveId" clId="{D16C777C-69F2-4CC5-AA8B-333166B67326}" dt="2023-05-12T12:20:51.227" v="175" actId="1076"/>
        <pc:sldMkLst>
          <pc:docMk/>
          <pc:sldMk cId="3745579365" sldId="477"/>
        </pc:sldMkLst>
        <pc:spChg chg="mod">
          <ac:chgData name="邹 云开" userId="2c422b7444b8226e" providerId="LiveId" clId="{D16C777C-69F2-4CC5-AA8B-333166B67326}" dt="2023-05-12T12:20:51.227" v="175" actId="1076"/>
          <ac:spMkLst>
            <pc:docMk/>
            <pc:sldMk cId="3745579365" sldId="477"/>
            <ac:spMk id="5" creationId="{00000000-0000-0000-0000-000000000000}"/>
          </ac:spMkLst>
        </pc:spChg>
      </pc:sldChg>
      <pc:sldChg chg="del">
        <pc:chgData name="邹 云开" userId="2c422b7444b8226e" providerId="LiveId" clId="{D16C777C-69F2-4CC5-AA8B-333166B67326}" dt="2023-05-12T12:40:45.508" v="313" actId="47"/>
        <pc:sldMkLst>
          <pc:docMk/>
          <pc:sldMk cId="3138087407" sldId="479"/>
        </pc:sldMkLst>
      </pc:sldChg>
      <pc:sldChg chg="del">
        <pc:chgData name="邹 云开" userId="2c422b7444b8226e" providerId="LiveId" clId="{D16C777C-69F2-4CC5-AA8B-333166B67326}" dt="2023-05-12T12:41:36.093" v="316" actId="47"/>
        <pc:sldMkLst>
          <pc:docMk/>
          <pc:sldMk cId="1083958500" sldId="482"/>
        </pc:sldMkLst>
      </pc:sldChg>
      <pc:sldChg chg="modSp mod">
        <pc:chgData name="邹 云开" userId="2c422b7444b8226e" providerId="LiveId" clId="{D16C777C-69F2-4CC5-AA8B-333166B67326}" dt="2023-05-12T12:21:33.549" v="183" actId="20577"/>
        <pc:sldMkLst>
          <pc:docMk/>
          <pc:sldMk cId="1314344230" sldId="483"/>
        </pc:sldMkLst>
        <pc:spChg chg="mod">
          <ac:chgData name="邹 云开" userId="2c422b7444b8226e" providerId="LiveId" clId="{D16C777C-69F2-4CC5-AA8B-333166B67326}" dt="2023-05-12T12:21:33.549" v="183" actId="20577"/>
          <ac:spMkLst>
            <pc:docMk/>
            <pc:sldMk cId="1314344230" sldId="483"/>
            <ac:spMk id="5" creationId="{00000000-0000-0000-0000-000000000000}"/>
          </ac:spMkLst>
        </pc:spChg>
      </pc:sldChg>
      <pc:sldChg chg="addSp modSp mod">
        <pc:chgData name="邹 云开" userId="2c422b7444b8226e" providerId="LiveId" clId="{D16C777C-69F2-4CC5-AA8B-333166B67326}" dt="2023-05-12T12:22:27.152" v="196" actId="1076"/>
        <pc:sldMkLst>
          <pc:docMk/>
          <pc:sldMk cId="2522082465" sldId="484"/>
        </pc:sldMkLst>
        <pc:spChg chg="mod">
          <ac:chgData name="邹 云开" userId="2c422b7444b8226e" providerId="LiveId" clId="{D16C777C-69F2-4CC5-AA8B-333166B67326}" dt="2023-05-12T12:22:27.152" v="196" actId="1076"/>
          <ac:spMkLst>
            <pc:docMk/>
            <pc:sldMk cId="2522082465" sldId="484"/>
            <ac:spMk id="5" creationId="{00000000-0000-0000-0000-000000000000}"/>
          </ac:spMkLst>
        </pc:spChg>
        <pc:spChg chg="mod">
          <ac:chgData name="邹 云开" userId="2c422b7444b8226e" providerId="LiveId" clId="{D16C777C-69F2-4CC5-AA8B-333166B67326}" dt="2023-05-12T12:21:49.029" v="184" actId="1076"/>
          <ac:spMkLst>
            <pc:docMk/>
            <pc:sldMk cId="2522082465" sldId="484"/>
            <ac:spMk id="6" creationId="{0C1E89BE-75BF-452E-AD06-B716A492DC2D}"/>
          </ac:spMkLst>
        </pc:spChg>
        <pc:spChg chg="add mod">
          <ac:chgData name="邹 云开" userId="2c422b7444b8226e" providerId="LiveId" clId="{D16C777C-69F2-4CC5-AA8B-333166B67326}" dt="2023-05-12T12:22:20.301" v="195" actId="1076"/>
          <ac:spMkLst>
            <pc:docMk/>
            <pc:sldMk cId="2522082465" sldId="484"/>
            <ac:spMk id="7" creationId="{75B80C7E-738A-4964-B870-B61B7E650D4C}"/>
          </ac:spMkLst>
        </pc:spChg>
      </pc:sldChg>
      <pc:sldChg chg="modSp mod">
        <pc:chgData name="邹 云开" userId="2c422b7444b8226e" providerId="LiveId" clId="{D16C777C-69F2-4CC5-AA8B-333166B67326}" dt="2023-05-12T12:22:53.060" v="203"/>
        <pc:sldMkLst>
          <pc:docMk/>
          <pc:sldMk cId="510125222" sldId="485"/>
        </pc:sldMkLst>
        <pc:spChg chg="mod">
          <ac:chgData name="邹 云开" userId="2c422b7444b8226e" providerId="LiveId" clId="{D16C777C-69F2-4CC5-AA8B-333166B67326}" dt="2023-05-12T12:22:53.060" v="203"/>
          <ac:spMkLst>
            <pc:docMk/>
            <pc:sldMk cId="510125222" sldId="485"/>
            <ac:spMk id="10" creationId="{0A6A20AA-DE80-4B54-BA11-A1C35FFBA9E0}"/>
          </ac:spMkLst>
        </pc:spChg>
      </pc:sldChg>
      <pc:sldChg chg="modSp mod">
        <pc:chgData name="邹 云开" userId="2c422b7444b8226e" providerId="LiveId" clId="{D16C777C-69F2-4CC5-AA8B-333166B67326}" dt="2023-05-12T12:26:11.150" v="222" actId="1076"/>
        <pc:sldMkLst>
          <pc:docMk/>
          <pc:sldMk cId="2156939813" sldId="558"/>
        </pc:sldMkLst>
        <pc:spChg chg="mod">
          <ac:chgData name="邹 云开" userId="2c422b7444b8226e" providerId="LiveId" clId="{D16C777C-69F2-4CC5-AA8B-333166B67326}" dt="2023-05-12T12:26:11.150" v="222" actId="1076"/>
          <ac:spMkLst>
            <pc:docMk/>
            <pc:sldMk cId="2156939813" sldId="558"/>
            <ac:spMk id="26626" creationId="{00000000-0000-0000-0000-000000000000}"/>
          </ac:spMkLst>
        </pc:spChg>
      </pc:sldChg>
      <pc:sldChg chg="del">
        <pc:chgData name="邹 云开" userId="2c422b7444b8226e" providerId="LiveId" clId="{D16C777C-69F2-4CC5-AA8B-333166B67326}" dt="2023-05-12T12:41:36.319" v="317" actId="47"/>
        <pc:sldMkLst>
          <pc:docMk/>
          <pc:sldMk cId="2120401942" sldId="559"/>
        </pc:sldMkLst>
      </pc:sldChg>
      <pc:sldChg chg="modSp mod">
        <pc:chgData name="邹 云开" userId="2c422b7444b8226e" providerId="LiveId" clId="{D16C777C-69F2-4CC5-AA8B-333166B67326}" dt="2023-05-12T12:28:16.487" v="223" actId="20577"/>
        <pc:sldMkLst>
          <pc:docMk/>
          <pc:sldMk cId="3286088367" sldId="563"/>
        </pc:sldMkLst>
        <pc:spChg chg="mod">
          <ac:chgData name="邹 云开" userId="2c422b7444b8226e" providerId="LiveId" clId="{D16C777C-69F2-4CC5-AA8B-333166B67326}" dt="2023-05-12T12:28:16.487" v="223" actId="20577"/>
          <ac:spMkLst>
            <pc:docMk/>
            <pc:sldMk cId="3286088367" sldId="563"/>
            <ac:spMk id="6" creationId="{E28CE6CA-ECC3-4BF4-A12E-9ADC45B4FB65}"/>
          </ac:spMkLst>
        </pc:spChg>
      </pc:sldChg>
      <pc:sldChg chg="del">
        <pc:chgData name="邹 云开" userId="2c422b7444b8226e" providerId="LiveId" clId="{D16C777C-69F2-4CC5-AA8B-333166B67326}" dt="2023-05-12T12:41:35.832" v="315" actId="47"/>
        <pc:sldMkLst>
          <pc:docMk/>
          <pc:sldMk cId="1032696659" sldId="564"/>
        </pc:sldMkLst>
      </pc:sldChg>
      <pc:sldChg chg="modSp mod">
        <pc:chgData name="邹 云开" userId="2c422b7444b8226e" providerId="LiveId" clId="{D16C777C-69F2-4CC5-AA8B-333166B67326}" dt="2023-05-12T12:30:19.437" v="235" actId="948"/>
        <pc:sldMkLst>
          <pc:docMk/>
          <pc:sldMk cId="674828158" sldId="566"/>
        </pc:sldMkLst>
        <pc:spChg chg="mod">
          <ac:chgData name="邹 云开" userId="2c422b7444b8226e" providerId="LiveId" clId="{D16C777C-69F2-4CC5-AA8B-333166B67326}" dt="2023-05-12T12:30:19.437" v="235" actId="948"/>
          <ac:spMkLst>
            <pc:docMk/>
            <pc:sldMk cId="674828158" sldId="566"/>
            <ac:spMk id="2" creationId="{B09FE67A-1B9F-43AF-B2E7-436C8E851AFC}"/>
          </ac:spMkLst>
        </pc:spChg>
      </pc:sldChg>
      <pc:sldChg chg="modSp mod">
        <pc:chgData name="邹 云开" userId="2c422b7444b8226e" providerId="LiveId" clId="{D16C777C-69F2-4CC5-AA8B-333166B67326}" dt="2023-05-12T12:30:39.296" v="237" actId="948"/>
        <pc:sldMkLst>
          <pc:docMk/>
          <pc:sldMk cId="1890323824" sldId="567"/>
        </pc:sldMkLst>
        <pc:spChg chg="mod">
          <ac:chgData name="邹 云开" userId="2c422b7444b8226e" providerId="LiveId" clId="{D16C777C-69F2-4CC5-AA8B-333166B67326}" dt="2023-05-12T12:30:33.519" v="236" actId="948"/>
          <ac:spMkLst>
            <pc:docMk/>
            <pc:sldMk cId="1890323824" sldId="567"/>
            <ac:spMk id="2" creationId="{B09FE67A-1B9F-43AF-B2E7-436C8E851AFC}"/>
          </ac:spMkLst>
        </pc:spChg>
        <pc:spChg chg="mod">
          <ac:chgData name="邹 云开" userId="2c422b7444b8226e" providerId="LiveId" clId="{D16C777C-69F2-4CC5-AA8B-333166B67326}" dt="2023-05-12T12:30:39.296" v="237" actId="948"/>
          <ac:spMkLst>
            <pc:docMk/>
            <pc:sldMk cId="1890323824" sldId="567"/>
            <ac:spMk id="7" creationId="{1A916FBD-12F9-4E95-9327-0C1CF61096A1}"/>
          </ac:spMkLst>
        </pc:spChg>
      </pc:sldChg>
      <pc:sldChg chg="modSp mod">
        <pc:chgData name="邹 云开" userId="2c422b7444b8226e" providerId="LiveId" clId="{D16C777C-69F2-4CC5-AA8B-333166B67326}" dt="2023-05-12T12:31:35.174" v="242" actId="207"/>
        <pc:sldMkLst>
          <pc:docMk/>
          <pc:sldMk cId="1069195607" sldId="568"/>
        </pc:sldMkLst>
        <pc:spChg chg="mod">
          <ac:chgData name="邹 云开" userId="2c422b7444b8226e" providerId="LiveId" clId="{D16C777C-69F2-4CC5-AA8B-333166B67326}" dt="2023-05-12T12:31:35.174" v="242" actId="207"/>
          <ac:spMkLst>
            <pc:docMk/>
            <pc:sldMk cId="1069195607" sldId="568"/>
            <ac:spMk id="44036" creationId="{00000000-0000-0000-0000-000000000000}"/>
          </ac:spMkLst>
        </pc:spChg>
      </pc:sldChg>
      <pc:sldChg chg="del">
        <pc:chgData name="邹 云开" userId="2c422b7444b8226e" providerId="LiveId" clId="{D16C777C-69F2-4CC5-AA8B-333166B67326}" dt="2023-05-12T12:41:35.001" v="314" actId="47"/>
        <pc:sldMkLst>
          <pc:docMk/>
          <pc:sldMk cId="832117472" sldId="573"/>
        </pc:sldMkLst>
      </pc:sldChg>
      <pc:sldChg chg="del">
        <pc:chgData name="邹 云开" userId="2c422b7444b8226e" providerId="LiveId" clId="{D16C777C-69F2-4CC5-AA8B-333166B67326}" dt="2023-05-12T12:41:36.792" v="319" actId="47"/>
        <pc:sldMkLst>
          <pc:docMk/>
          <pc:sldMk cId="280006293" sldId="577"/>
        </pc:sldMkLst>
      </pc:sldChg>
      <pc:sldChg chg="del">
        <pc:chgData name="邹 云开" userId="2c422b7444b8226e" providerId="LiveId" clId="{D16C777C-69F2-4CC5-AA8B-333166B67326}" dt="2023-05-12T12:41:37.033" v="320" actId="47"/>
        <pc:sldMkLst>
          <pc:docMk/>
          <pc:sldMk cId="2624931167" sldId="578"/>
        </pc:sldMkLst>
      </pc:sldChg>
      <pc:sldChg chg="del">
        <pc:chgData name="邹 云开" userId="2c422b7444b8226e" providerId="LiveId" clId="{D16C777C-69F2-4CC5-AA8B-333166B67326}" dt="2023-05-12T12:41:37.238" v="321" actId="47"/>
        <pc:sldMkLst>
          <pc:docMk/>
          <pc:sldMk cId="2398740809" sldId="579"/>
        </pc:sldMkLst>
      </pc:sldChg>
      <pc:sldChg chg="del">
        <pc:chgData name="邹 云开" userId="2c422b7444b8226e" providerId="LiveId" clId="{D16C777C-69F2-4CC5-AA8B-333166B67326}" dt="2023-05-12T12:41:37.542" v="322" actId="47"/>
        <pc:sldMkLst>
          <pc:docMk/>
          <pc:sldMk cId="2907138238" sldId="580"/>
        </pc:sldMkLst>
      </pc:sldChg>
      <pc:sldChg chg="del">
        <pc:chgData name="邹 云开" userId="2c422b7444b8226e" providerId="LiveId" clId="{D16C777C-69F2-4CC5-AA8B-333166B67326}" dt="2023-05-12T12:41:37.777" v="323" actId="47"/>
        <pc:sldMkLst>
          <pc:docMk/>
          <pc:sldMk cId="696460797" sldId="581"/>
        </pc:sldMkLst>
      </pc:sldChg>
      <pc:sldChg chg="del">
        <pc:chgData name="邹 云开" userId="2c422b7444b8226e" providerId="LiveId" clId="{D16C777C-69F2-4CC5-AA8B-333166B67326}" dt="2023-05-12T12:41:38.082" v="324" actId="47"/>
        <pc:sldMkLst>
          <pc:docMk/>
          <pc:sldMk cId="240055632" sldId="582"/>
        </pc:sldMkLst>
      </pc:sldChg>
      <pc:sldChg chg="del">
        <pc:chgData name="邹 云开" userId="2c422b7444b8226e" providerId="LiveId" clId="{D16C777C-69F2-4CC5-AA8B-333166B67326}" dt="2023-05-12T12:41:39.318" v="325" actId="47"/>
        <pc:sldMkLst>
          <pc:docMk/>
          <pc:sldMk cId="632555317" sldId="583"/>
        </pc:sldMkLst>
      </pc:sldChg>
      <pc:sldChg chg="del">
        <pc:chgData name="邹 云开" userId="2c422b7444b8226e" providerId="LiveId" clId="{D16C777C-69F2-4CC5-AA8B-333166B67326}" dt="2023-05-12T12:41:39.721" v="326" actId="47"/>
        <pc:sldMkLst>
          <pc:docMk/>
          <pc:sldMk cId="719382695" sldId="584"/>
        </pc:sldMkLst>
      </pc:sldChg>
      <pc:sldChg chg="del">
        <pc:chgData name="邹 云开" userId="2c422b7444b8226e" providerId="LiveId" clId="{D16C777C-69F2-4CC5-AA8B-333166B67326}" dt="2023-05-12T12:41:40.030" v="327" actId="47"/>
        <pc:sldMkLst>
          <pc:docMk/>
          <pc:sldMk cId="2923600462" sldId="585"/>
        </pc:sldMkLst>
      </pc:sldChg>
      <pc:sldChg chg="del">
        <pc:chgData name="邹 云开" userId="2c422b7444b8226e" providerId="LiveId" clId="{D16C777C-69F2-4CC5-AA8B-333166B67326}" dt="2023-05-12T12:41:40.208" v="328" actId="47"/>
        <pc:sldMkLst>
          <pc:docMk/>
          <pc:sldMk cId="3059026308" sldId="586"/>
        </pc:sldMkLst>
      </pc:sldChg>
      <pc:sldChg chg="del">
        <pc:chgData name="邹 云开" userId="2c422b7444b8226e" providerId="LiveId" clId="{D16C777C-69F2-4CC5-AA8B-333166B67326}" dt="2023-05-12T12:41:40.459" v="329" actId="47"/>
        <pc:sldMkLst>
          <pc:docMk/>
          <pc:sldMk cId="3007459113" sldId="587"/>
        </pc:sldMkLst>
      </pc:sldChg>
      <pc:sldChg chg="del">
        <pc:chgData name="邹 云开" userId="2c422b7444b8226e" providerId="LiveId" clId="{D16C777C-69F2-4CC5-AA8B-333166B67326}" dt="2023-05-12T12:41:41.026" v="330" actId="47"/>
        <pc:sldMkLst>
          <pc:docMk/>
          <pc:sldMk cId="2081519175" sldId="588"/>
        </pc:sldMkLst>
      </pc:sldChg>
      <pc:sldChg chg="del">
        <pc:chgData name="邹 云开" userId="2c422b7444b8226e" providerId="LiveId" clId="{D16C777C-69F2-4CC5-AA8B-333166B67326}" dt="2023-05-12T12:41:41.334" v="331" actId="47"/>
        <pc:sldMkLst>
          <pc:docMk/>
          <pc:sldMk cId="3106596593" sldId="589"/>
        </pc:sldMkLst>
      </pc:sldChg>
      <pc:sldChg chg="del">
        <pc:chgData name="邹 云开" userId="2c422b7444b8226e" providerId="LiveId" clId="{D16C777C-69F2-4CC5-AA8B-333166B67326}" dt="2023-05-12T12:41:41.524" v="332" actId="47"/>
        <pc:sldMkLst>
          <pc:docMk/>
          <pc:sldMk cId="4287936576" sldId="590"/>
        </pc:sldMkLst>
      </pc:sldChg>
      <pc:sldChg chg="del">
        <pc:chgData name="邹 云开" userId="2c422b7444b8226e" providerId="LiveId" clId="{D16C777C-69F2-4CC5-AA8B-333166B67326}" dt="2023-05-12T12:41:41.707" v="333" actId="47"/>
        <pc:sldMkLst>
          <pc:docMk/>
          <pc:sldMk cId="1248213784" sldId="591"/>
        </pc:sldMkLst>
      </pc:sldChg>
      <pc:sldChg chg="del">
        <pc:chgData name="邹 云开" userId="2c422b7444b8226e" providerId="LiveId" clId="{D16C777C-69F2-4CC5-AA8B-333166B67326}" dt="2023-05-12T12:41:41.905" v="334" actId="47"/>
        <pc:sldMkLst>
          <pc:docMk/>
          <pc:sldMk cId="3348040656" sldId="592"/>
        </pc:sldMkLst>
      </pc:sldChg>
      <pc:sldChg chg="del">
        <pc:chgData name="邹 云开" userId="2c422b7444b8226e" providerId="LiveId" clId="{D16C777C-69F2-4CC5-AA8B-333166B67326}" dt="2023-05-12T12:41:42.156" v="335" actId="47"/>
        <pc:sldMkLst>
          <pc:docMk/>
          <pc:sldMk cId="1862929997" sldId="593"/>
        </pc:sldMkLst>
      </pc:sldChg>
      <pc:sldChg chg="del">
        <pc:chgData name="邹 云开" userId="2c422b7444b8226e" providerId="LiveId" clId="{D16C777C-69F2-4CC5-AA8B-333166B67326}" dt="2023-05-12T12:41:42.366" v="336" actId="47"/>
        <pc:sldMkLst>
          <pc:docMk/>
          <pc:sldMk cId="3304270934" sldId="594"/>
        </pc:sldMkLst>
      </pc:sldChg>
      <pc:sldChg chg="del">
        <pc:chgData name="邹 云开" userId="2c422b7444b8226e" providerId="LiveId" clId="{D16C777C-69F2-4CC5-AA8B-333166B67326}" dt="2023-05-12T12:41:43.825" v="337" actId="47"/>
        <pc:sldMkLst>
          <pc:docMk/>
          <pc:sldMk cId="289790502" sldId="595"/>
        </pc:sldMkLst>
      </pc:sldChg>
      <pc:sldChg chg="del">
        <pc:chgData name="邹 云开" userId="2c422b7444b8226e" providerId="LiveId" clId="{D16C777C-69F2-4CC5-AA8B-333166B67326}" dt="2023-05-12T12:41:43.987" v="338" actId="47"/>
        <pc:sldMkLst>
          <pc:docMk/>
          <pc:sldMk cId="3615945358" sldId="596"/>
        </pc:sldMkLst>
      </pc:sldChg>
      <pc:sldChg chg="del">
        <pc:chgData name="邹 云开" userId="2c422b7444b8226e" providerId="LiveId" clId="{D16C777C-69F2-4CC5-AA8B-333166B67326}" dt="2023-05-12T12:41:44.014" v="339" actId="47"/>
        <pc:sldMkLst>
          <pc:docMk/>
          <pc:sldMk cId="2993797993" sldId="597"/>
        </pc:sldMkLst>
      </pc:sldChg>
      <pc:sldChg chg="del">
        <pc:chgData name="邹 云开" userId="2c422b7444b8226e" providerId="LiveId" clId="{D16C777C-69F2-4CC5-AA8B-333166B67326}" dt="2023-05-12T12:41:45.081" v="340" actId="47"/>
        <pc:sldMkLst>
          <pc:docMk/>
          <pc:sldMk cId="2352337270" sldId="598"/>
        </pc:sldMkLst>
      </pc:sldChg>
      <pc:sldChg chg="del">
        <pc:chgData name="邹 云开" userId="2c422b7444b8226e" providerId="LiveId" clId="{D16C777C-69F2-4CC5-AA8B-333166B67326}" dt="2023-05-12T12:41:45.407" v="341" actId="47"/>
        <pc:sldMkLst>
          <pc:docMk/>
          <pc:sldMk cId="2653327617" sldId="599"/>
        </pc:sldMkLst>
      </pc:sldChg>
      <pc:sldChg chg="del">
        <pc:chgData name="邹 云开" userId="2c422b7444b8226e" providerId="LiveId" clId="{D16C777C-69F2-4CC5-AA8B-333166B67326}" dt="2023-05-12T12:41:45.965" v="342" actId="47"/>
        <pc:sldMkLst>
          <pc:docMk/>
          <pc:sldMk cId="2628078180" sldId="600"/>
        </pc:sldMkLst>
      </pc:sldChg>
      <pc:sldChg chg="del">
        <pc:chgData name="邹 云开" userId="2c422b7444b8226e" providerId="LiveId" clId="{D16C777C-69F2-4CC5-AA8B-333166B67326}" dt="2023-05-12T12:41:46.247" v="343" actId="47"/>
        <pc:sldMkLst>
          <pc:docMk/>
          <pc:sldMk cId="1098781949" sldId="601"/>
        </pc:sldMkLst>
      </pc:sldChg>
      <pc:sldChg chg="del">
        <pc:chgData name="邹 云开" userId="2c422b7444b8226e" providerId="LiveId" clId="{D16C777C-69F2-4CC5-AA8B-333166B67326}" dt="2023-05-12T12:41:46.486" v="344" actId="47"/>
        <pc:sldMkLst>
          <pc:docMk/>
          <pc:sldMk cId="3641897543" sldId="602"/>
        </pc:sldMkLst>
      </pc:sldChg>
      <pc:sldChg chg="del">
        <pc:chgData name="邹 云开" userId="2c422b7444b8226e" providerId="LiveId" clId="{D16C777C-69F2-4CC5-AA8B-333166B67326}" dt="2023-05-12T12:41:46.741" v="345" actId="47"/>
        <pc:sldMkLst>
          <pc:docMk/>
          <pc:sldMk cId="2339434924" sldId="603"/>
        </pc:sldMkLst>
      </pc:sldChg>
      <pc:sldChg chg="del">
        <pc:chgData name="邹 云开" userId="2c422b7444b8226e" providerId="LiveId" clId="{D16C777C-69F2-4CC5-AA8B-333166B67326}" dt="2023-05-12T12:41:46.969" v="346" actId="47"/>
        <pc:sldMkLst>
          <pc:docMk/>
          <pc:sldMk cId="3740472296" sldId="604"/>
        </pc:sldMkLst>
      </pc:sldChg>
      <pc:sldChg chg="del">
        <pc:chgData name="邹 云开" userId="2c422b7444b8226e" providerId="LiveId" clId="{D16C777C-69F2-4CC5-AA8B-333166B67326}" dt="2023-05-12T12:41:47.212" v="347" actId="47"/>
        <pc:sldMkLst>
          <pc:docMk/>
          <pc:sldMk cId="3600079872" sldId="605"/>
        </pc:sldMkLst>
      </pc:sldChg>
      <pc:sldChg chg="del">
        <pc:chgData name="邹 云开" userId="2c422b7444b8226e" providerId="LiveId" clId="{D16C777C-69F2-4CC5-AA8B-333166B67326}" dt="2023-05-12T12:41:47.496" v="348" actId="47"/>
        <pc:sldMkLst>
          <pc:docMk/>
          <pc:sldMk cId="3281708204" sldId="606"/>
        </pc:sldMkLst>
      </pc:sldChg>
      <pc:sldChg chg="del">
        <pc:chgData name="邹 云开" userId="2c422b7444b8226e" providerId="LiveId" clId="{D16C777C-69F2-4CC5-AA8B-333166B67326}" dt="2023-05-12T12:41:47.805" v="349" actId="47"/>
        <pc:sldMkLst>
          <pc:docMk/>
          <pc:sldMk cId="3964866592" sldId="607"/>
        </pc:sldMkLst>
      </pc:sldChg>
      <pc:sldChg chg="del">
        <pc:chgData name="邹 云开" userId="2c422b7444b8226e" providerId="LiveId" clId="{D16C777C-69F2-4CC5-AA8B-333166B67326}" dt="2023-05-12T12:41:48.066" v="350" actId="47"/>
        <pc:sldMkLst>
          <pc:docMk/>
          <pc:sldMk cId="3049068350" sldId="608"/>
        </pc:sldMkLst>
      </pc:sldChg>
      <pc:sldChg chg="del">
        <pc:chgData name="邹 云开" userId="2c422b7444b8226e" providerId="LiveId" clId="{D16C777C-69F2-4CC5-AA8B-333166B67326}" dt="2023-05-12T12:41:48.250" v="351" actId="47"/>
        <pc:sldMkLst>
          <pc:docMk/>
          <pc:sldMk cId="2702158287" sldId="609"/>
        </pc:sldMkLst>
      </pc:sldChg>
      <pc:sldChg chg="del">
        <pc:chgData name="邹 云开" userId="2c422b7444b8226e" providerId="LiveId" clId="{D16C777C-69F2-4CC5-AA8B-333166B67326}" dt="2023-05-12T12:41:48.489" v="352" actId="47"/>
        <pc:sldMkLst>
          <pc:docMk/>
          <pc:sldMk cId="2455880648" sldId="610"/>
        </pc:sldMkLst>
      </pc:sldChg>
      <pc:sldChg chg="del">
        <pc:chgData name="邹 云开" userId="2c422b7444b8226e" providerId="LiveId" clId="{D16C777C-69F2-4CC5-AA8B-333166B67326}" dt="2023-05-12T12:41:48.690" v="353" actId="47"/>
        <pc:sldMkLst>
          <pc:docMk/>
          <pc:sldMk cId="2700118817" sldId="611"/>
        </pc:sldMkLst>
      </pc:sldChg>
      <pc:sldChg chg="del">
        <pc:chgData name="邹 云开" userId="2c422b7444b8226e" providerId="LiveId" clId="{D16C777C-69F2-4CC5-AA8B-333166B67326}" dt="2023-05-12T12:41:48.932" v="354" actId="47"/>
        <pc:sldMkLst>
          <pc:docMk/>
          <pc:sldMk cId="1505849024" sldId="612"/>
        </pc:sldMkLst>
      </pc:sldChg>
      <pc:sldChg chg="del">
        <pc:chgData name="邹 云开" userId="2c422b7444b8226e" providerId="LiveId" clId="{D16C777C-69F2-4CC5-AA8B-333166B67326}" dt="2023-05-12T12:41:49.179" v="355" actId="47"/>
        <pc:sldMkLst>
          <pc:docMk/>
          <pc:sldMk cId="3364687776" sldId="613"/>
        </pc:sldMkLst>
      </pc:sldChg>
      <pc:sldChg chg="del">
        <pc:chgData name="邹 云开" userId="2c422b7444b8226e" providerId="LiveId" clId="{D16C777C-69F2-4CC5-AA8B-333166B67326}" dt="2023-05-12T12:41:49.565" v="356" actId="47"/>
        <pc:sldMkLst>
          <pc:docMk/>
          <pc:sldMk cId="1432084169" sldId="614"/>
        </pc:sldMkLst>
      </pc:sldChg>
      <pc:sldChg chg="del">
        <pc:chgData name="邹 云开" userId="2c422b7444b8226e" providerId="LiveId" clId="{D16C777C-69F2-4CC5-AA8B-333166B67326}" dt="2023-05-12T12:41:51.440" v="357" actId="47"/>
        <pc:sldMkLst>
          <pc:docMk/>
          <pc:sldMk cId="1179469663" sldId="615"/>
        </pc:sldMkLst>
      </pc:sldChg>
      <pc:sldChg chg="del">
        <pc:chgData name="邹 云开" userId="2c422b7444b8226e" providerId="LiveId" clId="{D16C777C-69F2-4CC5-AA8B-333166B67326}" dt="2023-05-12T12:41:53.933" v="358" actId="47"/>
        <pc:sldMkLst>
          <pc:docMk/>
          <pc:sldMk cId="1216077442" sldId="616"/>
        </pc:sldMkLst>
      </pc:sldChg>
      <pc:sldChg chg="del">
        <pc:chgData name="邹 云开" userId="2c422b7444b8226e" providerId="LiveId" clId="{D16C777C-69F2-4CC5-AA8B-333166B67326}" dt="2023-05-12T12:41:54.258" v="359" actId="47"/>
        <pc:sldMkLst>
          <pc:docMk/>
          <pc:sldMk cId="3087941941" sldId="617"/>
        </pc:sldMkLst>
      </pc:sldChg>
      <pc:sldChg chg="del">
        <pc:chgData name="邹 云开" userId="2c422b7444b8226e" providerId="LiveId" clId="{D16C777C-69F2-4CC5-AA8B-333166B67326}" dt="2023-05-12T12:41:54.566" v="360" actId="47"/>
        <pc:sldMkLst>
          <pc:docMk/>
          <pc:sldMk cId="3296322423" sldId="618"/>
        </pc:sldMkLst>
      </pc:sldChg>
      <pc:sldChg chg="del">
        <pc:chgData name="邹 云开" userId="2c422b7444b8226e" providerId="LiveId" clId="{D16C777C-69F2-4CC5-AA8B-333166B67326}" dt="2023-05-12T12:41:55.135" v="361" actId="47"/>
        <pc:sldMkLst>
          <pc:docMk/>
          <pc:sldMk cId="3354618200" sldId="619"/>
        </pc:sldMkLst>
      </pc:sldChg>
      <pc:sldChg chg="del">
        <pc:chgData name="邹 云开" userId="2c422b7444b8226e" providerId="LiveId" clId="{D16C777C-69F2-4CC5-AA8B-333166B67326}" dt="2023-05-12T12:41:55.595" v="362" actId="47"/>
        <pc:sldMkLst>
          <pc:docMk/>
          <pc:sldMk cId="2453129954" sldId="620"/>
        </pc:sldMkLst>
      </pc:sldChg>
      <pc:sldChg chg="del">
        <pc:chgData name="邹 云开" userId="2c422b7444b8226e" providerId="LiveId" clId="{D16C777C-69F2-4CC5-AA8B-333166B67326}" dt="2023-05-12T12:41:55.834" v="363" actId="47"/>
        <pc:sldMkLst>
          <pc:docMk/>
          <pc:sldMk cId="1112999785" sldId="621"/>
        </pc:sldMkLst>
      </pc:sldChg>
      <pc:sldChg chg="del">
        <pc:chgData name="邹 云开" userId="2c422b7444b8226e" providerId="LiveId" clId="{D16C777C-69F2-4CC5-AA8B-333166B67326}" dt="2023-05-12T12:41:56.031" v="364" actId="47"/>
        <pc:sldMkLst>
          <pc:docMk/>
          <pc:sldMk cId="3325427732" sldId="622"/>
        </pc:sldMkLst>
      </pc:sldChg>
      <pc:sldChg chg="del">
        <pc:chgData name="邹 云开" userId="2c422b7444b8226e" providerId="LiveId" clId="{D16C777C-69F2-4CC5-AA8B-333166B67326}" dt="2023-05-12T12:41:56.259" v="365" actId="47"/>
        <pc:sldMkLst>
          <pc:docMk/>
          <pc:sldMk cId="4237879426" sldId="623"/>
        </pc:sldMkLst>
      </pc:sldChg>
      <pc:sldChg chg="del">
        <pc:chgData name="邹 云开" userId="2c422b7444b8226e" providerId="LiveId" clId="{D16C777C-69F2-4CC5-AA8B-333166B67326}" dt="2023-05-12T12:41:56.466" v="366" actId="47"/>
        <pc:sldMkLst>
          <pc:docMk/>
          <pc:sldMk cId="729142875" sldId="624"/>
        </pc:sldMkLst>
      </pc:sldChg>
      <pc:sldChg chg="del">
        <pc:chgData name="邹 云开" userId="2c422b7444b8226e" providerId="LiveId" clId="{D16C777C-69F2-4CC5-AA8B-333166B67326}" dt="2023-05-12T12:41:56.740" v="367" actId="47"/>
        <pc:sldMkLst>
          <pc:docMk/>
          <pc:sldMk cId="4133235565" sldId="625"/>
        </pc:sldMkLst>
      </pc:sldChg>
      <pc:sldChg chg="del">
        <pc:chgData name="邹 云开" userId="2c422b7444b8226e" providerId="LiveId" clId="{D16C777C-69F2-4CC5-AA8B-333166B67326}" dt="2023-05-12T12:41:57.364" v="368" actId="47"/>
        <pc:sldMkLst>
          <pc:docMk/>
          <pc:sldMk cId="3216830183" sldId="626"/>
        </pc:sldMkLst>
      </pc:sldChg>
      <pc:sldChg chg="del">
        <pc:chgData name="邹 云开" userId="2c422b7444b8226e" providerId="LiveId" clId="{D16C777C-69F2-4CC5-AA8B-333166B67326}" dt="2023-05-12T12:41:57.682" v="369" actId="47"/>
        <pc:sldMkLst>
          <pc:docMk/>
          <pc:sldMk cId="3358100393" sldId="627"/>
        </pc:sldMkLst>
      </pc:sldChg>
      <pc:sldChg chg="del">
        <pc:chgData name="邹 云开" userId="2c422b7444b8226e" providerId="LiveId" clId="{D16C777C-69F2-4CC5-AA8B-333166B67326}" dt="2023-05-12T12:41:58.245" v="370" actId="47"/>
        <pc:sldMkLst>
          <pc:docMk/>
          <pc:sldMk cId="1759373055" sldId="628"/>
        </pc:sldMkLst>
      </pc:sldChg>
      <pc:sldChg chg="del">
        <pc:chgData name="邹 云开" userId="2c422b7444b8226e" providerId="LiveId" clId="{D16C777C-69F2-4CC5-AA8B-333166B67326}" dt="2023-05-12T12:41:59.784" v="371" actId="47"/>
        <pc:sldMkLst>
          <pc:docMk/>
          <pc:sldMk cId="129499162" sldId="629"/>
        </pc:sldMkLst>
      </pc:sldChg>
      <pc:sldChg chg="modSp mod">
        <pc:chgData name="邹 云开" userId="2c422b7444b8226e" providerId="LiveId" clId="{D16C777C-69F2-4CC5-AA8B-333166B67326}" dt="2023-05-12T12:44:10.865" v="378" actId="255"/>
        <pc:sldMkLst>
          <pc:docMk/>
          <pc:sldMk cId="3402729086" sldId="631"/>
        </pc:sldMkLst>
        <pc:spChg chg="mod">
          <ac:chgData name="邹 云开" userId="2c422b7444b8226e" providerId="LiveId" clId="{D16C777C-69F2-4CC5-AA8B-333166B67326}" dt="2023-05-12T12:44:10.865" v="378" actId="255"/>
          <ac:spMkLst>
            <pc:docMk/>
            <pc:sldMk cId="3402729086" sldId="631"/>
            <ac:spMk id="5" creationId="{00000000-0000-0000-0000-000000000000}"/>
          </ac:spMkLst>
        </pc:spChg>
      </pc:sldChg>
      <pc:sldChg chg="modSp mod">
        <pc:chgData name="邹 云开" userId="2c422b7444b8226e" providerId="LiveId" clId="{D16C777C-69F2-4CC5-AA8B-333166B67326}" dt="2023-05-12T12:44:30.612" v="380" actId="20577"/>
        <pc:sldMkLst>
          <pc:docMk/>
          <pc:sldMk cId="4037872721" sldId="633"/>
        </pc:sldMkLst>
        <pc:spChg chg="mod">
          <ac:chgData name="邹 云开" userId="2c422b7444b8226e" providerId="LiveId" clId="{D16C777C-69F2-4CC5-AA8B-333166B67326}" dt="2023-05-12T12:44:30.612" v="380" actId="20577"/>
          <ac:spMkLst>
            <pc:docMk/>
            <pc:sldMk cId="4037872721" sldId="633"/>
            <ac:spMk id="5" creationId="{00000000-0000-0000-0000-000000000000}"/>
          </ac:spMkLst>
        </pc:spChg>
      </pc:sldChg>
      <pc:sldChg chg="modSp mod">
        <pc:chgData name="邹 云开" userId="2c422b7444b8226e" providerId="LiveId" clId="{D16C777C-69F2-4CC5-AA8B-333166B67326}" dt="2023-05-12T12:50:01.953" v="417" actId="27636"/>
        <pc:sldMkLst>
          <pc:docMk/>
          <pc:sldMk cId="1087667048" sldId="637"/>
        </pc:sldMkLst>
        <pc:spChg chg="mod">
          <ac:chgData name="邹 云开" userId="2c422b7444b8226e" providerId="LiveId" clId="{D16C777C-69F2-4CC5-AA8B-333166B67326}" dt="2023-05-12T12:49:53.942" v="412" actId="27636"/>
          <ac:spMkLst>
            <pc:docMk/>
            <pc:sldMk cId="1087667048" sldId="637"/>
            <ac:spMk id="4" creationId="{00000000-0000-0000-0000-000000000000}"/>
          </ac:spMkLst>
        </pc:spChg>
        <pc:spChg chg="mod">
          <ac:chgData name="邹 云开" userId="2c422b7444b8226e" providerId="LiveId" clId="{D16C777C-69F2-4CC5-AA8B-333166B67326}" dt="2023-05-12T12:50:01.953" v="417" actId="27636"/>
          <ac:spMkLst>
            <pc:docMk/>
            <pc:sldMk cId="1087667048" sldId="637"/>
            <ac:spMk id="5" creationId="{00000000-0000-0000-0000-000000000000}"/>
          </ac:spMkLst>
        </pc:spChg>
      </pc:sldChg>
      <pc:sldChg chg="modSp mod">
        <pc:chgData name="邹 云开" userId="2c422b7444b8226e" providerId="LiveId" clId="{D16C777C-69F2-4CC5-AA8B-333166B67326}" dt="2023-05-12T12:49:21.547" v="407"/>
        <pc:sldMkLst>
          <pc:docMk/>
          <pc:sldMk cId="3932638008" sldId="638"/>
        </pc:sldMkLst>
        <pc:spChg chg="mod">
          <ac:chgData name="邹 云开" userId="2c422b7444b8226e" providerId="LiveId" clId="{D16C777C-69F2-4CC5-AA8B-333166B67326}" dt="2023-05-12T12:49:21.547" v="407"/>
          <ac:spMkLst>
            <pc:docMk/>
            <pc:sldMk cId="3932638008" sldId="638"/>
            <ac:spMk id="4" creationId="{3852EED4-8F0F-4B81-9AA3-6814C786C609}"/>
          </ac:spMkLst>
        </pc:spChg>
      </pc:sldChg>
      <pc:sldChg chg="modSp mod">
        <pc:chgData name="邹 云开" userId="2c422b7444b8226e" providerId="LiveId" clId="{D16C777C-69F2-4CC5-AA8B-333166B67326}" dt="2023-05-12T12:45:11.809" v="387" actId="20577"/>
        <pc:sldMkLst>
          <pc:docMk/>
          <pc:sldMk cId="2200332714" sldId="639"/>
        </pc:sldMkLst>
        <pc:spChg chg="mod">
          <ac:chgData name="邹 云开" userId="2c422b7444b8226e" providerId="LiveId" clId="{D16C777C-69F2-4CC5-AA8B-333166B67326}" dt="2023-05-12T12:44:54.573" v="383" actId="1076"/>
          <ac:spMkLst>
            <pc:docMk/>
            <pc:sldMk cId="2200332714" sldId="639"/>
            <ac:spMk id="3" creationId="{F9E7E2CF-A147-41EF-9AAE-D9E58E920E1A}"/>
          </ac:spMkLst>
        </pc:spChg>
        <pc:spChg chg="mod">
          <ac:chgData name="邹 云开" userId="2c422b7444b8226e" providerId="LiveId" clId="{D16C777C-69F2-4CC5-AA8B-333166B67326}" dt="2023-05-12T12:44:43.353" v="381" actId="255"/>
          <ac:spMkLst>
            <pc:docMk/>
            <pc:sldMk cId="2200332714" sldId="639"/>
            <ac:spMk id="4" creationId="{48AEA77F-4963-4DB7-9D9D-ECAB0157BB7D}"/>
          </ac:spMkLst>
        </pc:spChg>
        <pc:spChg chg="mod">
          <ac:chgData name="邹 云开" userId="2c422b7444b8226e" providerId="LiveId" clId="{D16C777C-69F2-4CC5-AA8B-333166B67326}" dt="2023-05-12T12:45:11.809" v="387" actId="20577"/>
          <ac:spMkLst>
            <pc:docMk/>
            <pc:sldMk cId="2200332714" sldId="639"/>
            <ac:spMk id="6" creationId="{32C33420-E3CB-4EA1-95B5-EFD25D09989B}"/>
          </ac:spMkLst>
        </pc:spChg>
        <pc:spChg chg="mod">
          <ac:chgData name="邹 云开" userId="2c422b7444b8226e" providerId="LiveId" clId="{D16C777C-69F2-4CC5-AA8B-333166B67326}" dt="2023-05-12T12:44:54.573" v="383" actId="1076"/>
          <ac:spMkLst>
            <pc:docMk/>
            <pc:sldMk cId="2200332714" sldId="639"/>
            <ac:spMk id="7" creationId="{F73F18FC-D32F-4F75-8D22-F9045743CAE8}"/>
          </ac:spMkLst>
        </pc:spChg>
        <pc:spChg chg="mod">
          <ac:chgData name="邹 云开" userId="2c422b7444b8226e" providerId="LiveId" clId="{D16C777C-69F2-4CC5-AA8B-333166B67326}" dt="2023-05-12T12:44:49.189" v="382" actId="1076"/>
          <ac:spMkLst>
            <pc:docMk/>
            <pc:sldMk cId="2200332714" sldId="639"/>
            <ac:spMk id="8" creationId="{E0C64B47-1914-46B6-B928-B706C1282F1D}"/>
          </ac:spMkLst>
        </pc:spChg>
      </pc:sldChg>
      <pc:sldChg chg="modSp mod">
        <pc:chgData name="邹 云开" userId="2c422b7444b8226e" providerId="LiveId" clId="{D16C777C-69F2-4CC5-AA8B-333166B67326}" dt="2023-05-12T12:49:03.407" v="398" actId="14100"/>
        <pc:sldMkLst>
          <pc:docMk/>
          <pc:sldMk cId="467932684" sldId="641"/>
        </pc:sldMkLst>
        <pc:spChg chg="mod">
          <ac:chgData name="邹 云开" userId="2c422b7444b8226e" providerId="LiveId" clId="{D16C777C-69F2-4CC5-AA8B-333166B67326}" dt="2023-05-12T12:48:48.314" v="395" actId="20577"/>
          <ac:spMkLst>
            <pc:docMk/>
            <pc:sldMk cId="467932684" sldId="641"/>
            <ac:spMk id="4" creationId="{48AEA77F-4963-4DB7-9D9D-ECAB0157BB7D}"/>
          </ac:spMkLst>
        </pc:spChg>
        <pc:spChg chg="mod">
          <ac:chgData name="邹 云开" userId="2c422b7444b8226e" providerId="LiveId" clId="{D16C777C-69F2-4CC5-AA8B-333166B67326}" dt="2023-05-12T12:49:03.407" v="398" actId="14100"/>
          <ac:spMkLst>
            <pc:docMk/>
            <pc:sldMk cId="467932684" sldId="641"/>
            <ac:spMk id="11" creationId="{EB64B349-4BCB-45F5-AE07-A1ABA61FD326}"/>
          </ac:spMkLst>
        </pc:spChg>
      </pc:sldChg>
      <pc:sldChg chg="modSp mod">
        <pc:chgData name="邹 云开" userId="2c422b7444b8226e" providerId="LiveId" clId="{D16C777C-69F2-4CC5-AA8B-333166B67326}" dt="2023-05-12T12:50:16.385" v="420" actId="20577"/>
        <pc:sldMkLst>
          <pc:docMk/>
          <pc:sldMk cId="2560888625" sldId="644"/>
        </pc:sldMkLst>
        <pc:spChg chg="mod">
          <ac:chgData name="邹 云开" userId="2c422b7444b8226e" providerId="LiveId" clId="{D16C777C-69F2-4CC5-AA8B-333166B67326}" dt="2023-05-12T12:50:16.385" v="420" actId="20577"/>
          <ac:spMkLst>
            <pc:docMk/>
            <pc:sldMk cId="2560888625" sldId="644"/>
            <ac:spMk id="4" creationId="{FEB97E8C-4B1E-4026-8A65-AF2230F70BA2}"/>
          </ac:spMkLst>
        </pc:spChg>
      </pc:sldChg>
      <pc:sldChg chg="del">
        <pc:chgData name="邹 云开" userId="2c422b7444b8226e" providerId="LiveId" clId="{D16C777C-69F2-4CC5-AA8B-333166B67326}" dt="2023-05-12T12:05:42.871" v="51" actId="47"/>
        <pc:sldMkLst>
          <pc:docMk/>
          <pc:sldMk cId="1939096581" sldId="645"/>
        </pc:sldMkLst>
      </pc:sldChg>
      <pc:sldChg chg="addSp modSp mod">
        <pc:chgData name="邹 云开" userId="2c422b7444b8226e" providerId="LiveId" clId="{D16C777C-69F2-4CC5-AA8B-333166B67326}" dt="2023-05-12T12:04:45.529" v="34" actId="20577"/>
        <pc:sldMkLst>
          <pc:docMk/>
          <pc:sldMk cId="855837388" sldId="647"/>
        </pc:sldMkLst>
        <pc:spChg chg="mod">
          <ac:chgData name="邹 云开" userId="2c422b7444b8226e" providerId="LiveId" clId="{D16C777C-69F2-4CC5-AA8B-333166B67326}" dt="2023-05-12T12:03:15.142" v="5" actId="1076"/>
          <ac:spMkLst>
            <pc:docMk/>
            <pc:sldMk cId="855837388" sldId="647"/>
            <ac:spMk id="8" creationId="{1C730BA6-F18E-43B5-BC38-B025868FA85C}"/>
          </ac:spMkLst>
        </pc:spChg>
        <pc:spChg chg="mod">
          <ac:chgData name="邹 云开" userId="2c422b7444b8226e" providerId="LiveId" clId="{D16C777C-69F2-4CC5-AA8B-333166B67326}" dt="2023-05-12T12:04:08.625" v="18" actId="1076"/>
          <ac:spMkLst>
            <pc:docMk/>
            <pc:sldMk cId="855837388" sldId="647"/>
            <ac:spMk id="11" creationId="{80396A55-71DC-4CC6-90AE-76C81AF0BC11}"/>
          </ac:spMkLst>
        </pc:spChg>
        <pc:spChg chg="add mod">
          <ac:chgData name="邹 云开" userId="2c422b7444b8226e" providerId="LiveId" clId="{D16C777C-69F2-4CC5-AA8B-333166B67326}" dt="2023-05-12T12:04:32.094" v="29"/>
          <ac:spMkLst>
            <pc:docMk/>
            <pc:sldMk cId="855837388" sldId="647"/>
            <ac:spMk id="12" creationId="{03880AD8-14F7-4FDD-B6AC-132889E5E26A}"/>
          </ac:spMkLst>
        </pc:spChg>
        <pc:spChg chg="add mod">
          <ac:chgData name="邹 云开" userId="2c422b7444b8226e" providerId="LiveId" clId="{D16C777C-69F2-4CC5-AA8B-333166B67326}" dt="2023-05-12T12:04:45.529" v="34" actId="20577"/>
          <ac:spMkLst>
            <pc:docMk/>
            <pc:sldMk cId="855837388" sldId="647"/>
            <ac:spMk id="13" creationId="{0106A3D9-5F26-47B1-821A-CE3C0B4CC8C2}"/>
          </ac:spMkLst>
        </pc:spChg>
        <pc:picChg chg="mod">
          <ac:chgData name="邹 云开" userId="2c422b7444b8226e" providerId="LiveId" clId="{D16C777C-69F2-4CC5-AA8B-333166B67326}" dt="2023-05-12T12:04:12.639" v="19" actId="1076"/>
          <ac:picMkLst>
            <pc:docMk/>
            <pc:sldMk cId="855837388" sldId="647"/>
            <ac:picMk id="6" creationId="{6F72CF96-80BA-4A74-A46A-927E32FACF18}"/>
          </ac:picMkLst>
        </pc:picChg>
        <pc:picChg chg="add mod">
          <ac:chgData name="邹 云开" userId="2c422b7444b8226e" providerId="LiveId" clId="{D16C777C-69F2-4CC5-AA8B-333166B67326}" dt="2023-05-12T12:04:20.943" v="21" actId="1076"/>
          <ac:picMkLst>
            <pc:docMk/>
            <pc:sldMk cId="855837388" sldId="647"/>
            <ac:picMk id="7" creationId="{B735CCC6-788B-4B22-B1AD-5E2C7DA97D08}"/>
          </ac:picMkLst>
        </pc:picChg>
        <pc:picChg chg="mod">
          <ac:chgData name="邹 云开" userId="2c422b7444b8226e" providerId="LiveId" clId="{D16C777C-69F2-4CC5-AA8B-333166B67326}" dt="2023-05-12T12:04:02.814" v="17" actId="1076"/>
          <ac:picMkLst>
            <pc:docMk/>
            <pc:sldMk cId="855837388" sldId="647"/>
            <ac:picMk id="9" creationId="{F416CEB4-EB3A-45C0-A776-0715ABCBB801}"/>
          </ac:picMkLst>
        </pc:picChg>
        <pc:picChg chg="add mod">
          <ac:chgData name="邹 云开" userId="2c422b7444b8226e" providerId="LiveId" clId="{D16C777C-69F2-4CC5-AA8B-333166B67326}" dt="2023-05-12T12:03:53.510" v="15" actId="1076"/>
          <ac:picMkLst>
            <pc:docMk/>
            <pc:sldMk cId="855837388" sldId="647"/>
            <ac:picMk id="10" creationId="{5073BA73-8F1A-4134-B74B-A2DA44A84BC9}"/>
          </ac:picMkLst>
        </pc:picChg>
      </pc:sldChg>
      <pc:sldChg chg="addSp delSp modSp add mod">
        <pc:chgData name="邹 云开" userId="2c422b7444b8226e" providerId="LiveId" clId="{D16C777C-69F2-4CC5-AA8B-333166B67326}" dt="2023-05-12T12:05:22.836" v="49" actId="20577"/>
        <pc:sldMkLst>
          <pc:docMk/>
          <pc:sldMk cId="1028732716" sldId="648"/>
        </pc:sldMkLst>
        <pc:spChg chg="mod">
          <ac:chgData name="邹 云开" userId="2c422b7444b8226e" providerId="LiveId" clId="{D16C777C-69F2-4CC5-AA8B-333166B67326}" dt="2023-05-12T12:05:09.004" v="44" actId="20577"/>
          <ac:spMkLst>
            <pc:docMk/>
            <pc:sldMk cId="1028732716" sldId="648"/>
            <ac:spMk id="8" creationId="{1C730BA6-F18E-43B5-BC38-B025868FA85C}"/>
          </ac:spMkLst>
        </pc:spChg>
        <pc:spChg chg="mod">
          <ac:chgData name="邹 云开" userId="2c422b7444b8226e" providerId="LiveId" clId="{D16C777C-69F2-4CC5-AA8B-333166B67326}" dt="2023-05-12T12:05:22.836" v="49" actId="20577"/>
          <ac:spMkLst>
            <pc:docMk/>
            <pc:sldMk cId="1028732716" sldId="648"/>
            <ac:spMk id="11" creationId="{80396A55-71DC-4CC6-90AE-76C81AF0BC11}"/>
          </ac:spMkLst>
        </pc:spChg>
        <pc:spChg chg="del">
          <ac:chgData name="邹 云开" userId="2c422b7444b8226e" providerId="LiveId" clId="{D16C777C-69F2-4CC5-AA8B-333166B67326}" dt="2023-05-12T12:04:54.209" v="36" actId="478"/>
          <ac:spMkLst>
            <pc:docMk/>
            <pc:sldMk cId="1028732716" sldId="648"/>
            <ac:spMk id="12" creationId="{03880AD8-14F7-4FDD-B6AC-132889E5E26A}"/>
          </ac:spMkLst>
        </pc:spChg>
        <pc:spChg chg="del">
          <ac:chgData name="邹 云开" userId="2c422b7444b8226e" providerId="LiveId" clId="{D16C777C-69F2-4CC5-AA8B-333166B67326}" dt="2023-05-12T12:04:54.209" v="36" actId="478"/>
          <ac:spMkLst>
            <pc:docMk/>
            <pc:sldMk cId="1028732716" sldId="648"/>
            <ac:spMk id="13" creationId="{0106A3D9-5F26-47B1-821A-CE3C0B4CC8C2}"/>
          </ac:spMkLst>
        </pc:spChg>
        <pc:picChg chg="del">
          <ac:chgData name="邹 云开" userId="2c422b7444b8226e" providerId="LiveId" clId="{D16C777C-69F2-4CC5-AA8B-333166B67326}" dt="2023-05-12T12:04:58.019" v="37" actId="478"/>
          <ac:picMkLst>
            <pc:docMk/>
            <pc:sldMk cId="1028732716" sldId="648"/>
            <ac:picMk id="6" creationId="{6F72CF96-80BA-4A74-A46A-927E32FACF18}"/>
          </ac:picMkLst>
        </pc:picChg>
        <pc:picChg chg="del">
          <ac:chgData name="邹 云开" userId="2c422b7444b8226e" providerId="LiveId" clId="{D16C777C-69F2-4CC5-AA8B-333166B67326}" dt="2023-05-12T12:04:54.209" v="36" actId="478"/>
          <ac:picMkLst>
            <pc:docMk/>
            <pc:sldMk cId="1028732716" sldId="648"/>
            <ac:picMk id="7" creationId="{B735CCC6-788B-4B22-B1AD-5E2C7DA97D08}"/>
          </ac:picMkLst>
        </pc:picChg>
        <pc:picChg chg="del">
          <ac:chgData name="邹 云开" userId="2c422b7444b8226e" providerId="LiveId" clId="{D16C777C-69F2-4CC5-AA8B-333166B67326}" dt="2023-05-12T12:05:12.778" v="45" actId="478"/>
          <ac:picMkLst>
            <pc:docMk/>
            <pc:sldMk cId="1028732716" sldId="648"/>
            <ac:picMk id="9" creationId="{F416CEB4-EB3A-45C0-A776-0715ABCBB801}"/>
          </ac:picMkLst>
        </pc:picChg>
        <pc:picChg chg="del">
          <ac:chgData name="邹 云开" userId="2c422b7444b8226e" providerId="LiveId" clId="{D16C777C-69F2-4CC5-AA8B-333166B67326}" dt="2023-05-12T12:04:54.209" v="36" actId="478"/>
          <ac:picMkLst>
            <pc:docMk/>
            <pc:sldMk cId="1028732716" sldId="648"/>
            <ac:picMk id="10" creationId="{5073BA73-8F1A-4134-B74B-A2DA44A84BC9}"/>
          </ac:picMkLst>
        </pc:picChg>
        <pc:picChg chg="add mod">
          <ac:chgData name="邹 云开" userId="2c422b7444b8226e" providerId="LiveId" clId="{D16C777C-69F2-4CC5-AA8B-333166B67326}" dt="2023-05-12T12:05:04.935" v="41" actId="1076"/>
          <ac:picMkLst>
            <pc:docMk/>
            <pc:sldMk cId="1028732716" sldId="648"/>
            <ac:picMk id="14" creationId="{711DA9B8-2534-41DC-ABD3-90886229615C}"/>
          </ac:picMkLst>
        </pc:picChg>
        <pc:picChg chg="add mod">
          <ac:chgData name="邹 云开" userId="2c422b7444b8226e" providerId="LiveId" clId="{D16C777C-69F2-4CC5-AA8B-333166B67326}" dt="2023-05-12T12:05:19.001" v="48" actId="14100"/>
          <ac:picMkLst>
            <pc:docMk/>
            <pc:sldMk cId="1028732716" sldId="648"/>
            <ac:picMk id="15" creationId="{618D6B12-0FB8-4F18-9E1D-642E237E367C}"/>
          </ac:picMkLst>
        </pc:picChg>
      </pc:sldChg>
      <pc:sldChg chg="delSp modSp add mod">
        <pc:chgData name="邹 云开" userId="2c422b7444b8226e" providerId="LiveId" clId="{D16C777C-69F2-4CC5-AA8B-333166B67326}" dt="2023-05-12T12:51:13.019" v="427" actId="255"/>
        <pc:sldMkLst>
          <pc:docMk/>
          <pc:sldMk cId="1677600721" sldId="649"/>
        </pc:sldMkLst>
        <pc:spChg chg="mod">
          <ac:chgData name="邹 云开" userId="2c422b7444b8226e" providerId="LiveId" clId="{D16C777C-69F2-4CC5-AA8B-333166B67326}" dt="2023-05-12T12:51:13.019" v="427" actId="255"/>
          <ac:spMkLst>
            <pc:docMk/>
            <pc:sldMk cId="1677600721" sldId="649"/>
            <ac:spMk id="4" creationId="{48AEA77F-4963-4DB7-9D9D-ECAB0157BB7D}"/>
          </ac:spMkLst>
        </pc:spChg>
        <pc:spChg chg="mod">
          <ac:chgData name="邹 云开" userId="2c422b7444b8226e" providerId="LiveId" clId="{D16C777C-69F2-4CC5-AA8B-333166B67326}" dt="2023-05-12T12:51:04.798" v="426" actId="1076"/>
          <ac:spMkLst>
            <pc:docMk/>
            <pc:sldMk cId="1677600721" sldId="649"/>
            <ac:spMk id="5" creationId="{00000000-0000-0000-0000-000000000000}"/>
          </ac:spMkLst>
        </pc:spChg>
        <pc:spChg chg="del">
          <ac:chgData name="邹 云开" userId="2c422b7444b8226e" providerId="LiveId" clId="{D16C777C-69F2-4CC5-AA8B-333166B67326}" dt="2023-05-12T12:06:04.232" v="57" actId="478"/>
          <ac:spMkLst>
            <pc:docMk/>
            <pc:sldMk cId="1677600721" sldId="649"/>
            <ac:spMk id="11" creationId="{EB64B349-4BCB-45F5-AE07-A1ABA61FD326}"/>
          </ac:spMkLst>
        </pc:spChg>
      </pc:sldChg>
      <pc:sldChg chg="modSp add mod">
        <pc:chgData name="邹 云开" userId="2c422b7444b8226e" providerId="LiveId" clId="{D16C777C-69F2-4CC5-AA8B-333166B67326}" dt="2023-05-12T12:50:46.645" v="421" actId="255"/>
        <pc:sldMkLst>
          <pc:docMk/>
          <pc:sldMk cId="3411137483" sldId="650"/>
        </pc:sldMkLst>
        <pc:spChg chg="mod">
          <ac:chgData name="邹 云开" userId="2c422b7444b8226e" providerId="LiveId" clId="{D16C777C-69F2-4CC5-AA8B-333166B67326}" dt="2023-05-12T12:50:46.645" v="421" actId="255"/>
          <ac:spMkLst>
            <pc:docMk/>
            <pc:sldMk cId="3411137483" sldId="650"/>
            <ac:spMk id="4" creationId="{48AEA77F-4963-4DB7-9D9D-ECAB0157BB7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ea typeface="宋体" pitchFamily="2" charset="-122"/>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1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61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ea typeface="宋体" pitchFamily="2" charset="-122"/>
              </a:defRPr>
            </a:lvl1pPr>
          </a:lstStyle>
          <a:p>
            <a:pPr>
              <a:defRPr/>
            </a:pPr>
            <a:fld id="{1797741C-FE0B-4652-A3D9-A5340F234935}" type="slidenum">
              <a:rPr lang="en-US" altLang="zh-CN"/>
              <a:pPr>
                <a:defRPr/>
              </a:pPr>
              <a:t>‹#›</a:t>
            </a:fld>
            <a:endParaRPr lang="en-US" altLang="zh-CN"/>
          </a:p>
        </p:txBody>
      </p:sp>
    </p:spTree>
    <p:extLst>
      <p:ext uri="{BB962C8B-B14F-4D97-AF65-F5344CB8AC3E}">
        <p14:creationId xmlns:p14="http://schemas.microsoft.com/office/powerpoint/2010/main" val="18166749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1</a:t>
            </a:fld>
            <a:endParaRPr lang="en-US" altLang="zh-CN"/>
          </a:p>
        </p:txBody>
      </p:sp>
    </p:spTree>
    <p:extLst>
      <p:ext uri="{BB962C8B-B14F-4D97-AF65-F5344CB8AC3E}">
        <p14:creationId xmlns:p14="http://schemas.microsoft.com/office/powerpoint/2010/main" val="163501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在这个框架里将分治法的求解过程分成了三部分：分解（</a:t>
            </a:r>
            <a:r>
              <a:rPr lang="en-US" altLang="zh-CN" sz="1800" dirty="0">
                <a:effectLst/>
                <a:latin typeface="Times New Roman" panose="02020603050405020304" pitchFamily="18" charset="0"/>
                <a:ea typeface="宋体" panose="02010600030101010101" pitchFamily="2" charset="-122"/>
              </a:rPr>
              <a:t>Divide</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）、求解（</a:t>
            </a:r>
            <a:r>
              <a:rPr lang="en-US" altLang="zh-CN" sz="1800" dirty="0">
                <a:effectLst/>
                <a:latin typeface="Times New Roman" panose="02020603050405020304" pitchFamily="18" charset="0"/>
                <a:ea typeface="宋体" panose="02010600030101010101" pitchFamily="2" charset="-122"/>
              </a:rPr>
              <a:t>Conquer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）、合并（</a:t>
            </a:r>
            <a:r>
              <a:rPr lang="en-US" altLang="zh-CN" sz="1800" dirty="0">
                <a:effectLst/>
                <a:latin typeface="Times New Roman" panose="02020603050405020304" pitchFamily="18" charset="0"/>
                <a:ea typeface="宋体" panose="02010600030101010101" pitchFamily="2" charset="-122"/>
              </a:rPr>
              <a:t>Combine</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Divide</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框架表示整个问题划分为多个子问题；</a:t>
            </a:r>
            <a:r>
              <a:rPr lang="en-US" altLang="zh-CN" sz="1800" dirty="0">
                <a:effectLst/>
                <a:latin typeface="Times New Roman" panose="02020603050405020304" pitchFamily="18" charset="0"/>
                <a:ea typeface="宋体" panose="02010600030101010101" pitchFamily="2" charset="-122"/>
              </a:rPr>
              <a:t>Conquer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框架表示求解每个子问题（递归调用正在设计的算法）；</a:t>
            </a:r>
            <a:r>
              <a:rPr lang="en-US" altLang="zh-CN" sz="1800" dirty="0">
                <a:effectLst/>
                <a:latin typeface="Times New Roman" panose="02020603050405020304" pitchFamily="18" charset="0"/>
                <a:ea typeface="宋体" panose="02010600030101010101" pitchFamily="2" charset="-122"/>
              </a:rPr>
              <a:t>Combine</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框架表示合并子问题的解，形成原始问题的解。</a:t>
            </a:r>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7</a:t>
            </a:fld>
            <a:endParaRPr lang="en-US" altLang="zh-CN"/>
          </a:p>
        </p:txBody>
      </p:sp>
    </p:spTree>
    <p:extLst>
      <p:ext uri="{BB962C8B-B14F-4D97-AF65-F5344CB8AC3E}">
        <p14:creationId xmlns:p14="http://schemas.microsoft.com/office/powerpoint/2010/main" val="1185330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9</a:t>
            </a:fld>
            <a:endParaRPr lang="en-US" altLang="zh-CN"/>
          </a:p>
        </p:txBody>
      </p:sp>
    </p:spTree>
    <p:extLst>
      <p:ext uri="{BB962C8B-B14F-4D97-AF65-F5344CB8AC3E}">
        <p14:creationId xmlns:p14="http://schemas.microsoft.com/office/powerpoint/2010/main" val="3695106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14</a:t>
            </a:fld>
            <a:endParaRPr lang="en-US" altLang="zh-CN"/>
          </a:p>
        </p:txBody>
      </p:sp>
    </p:spTree>
    <p:extLst>
      <p:ext uri="{BB962C8B-B14F-4D97-AF65-F5344CB8AC3E}">
        <p14:creationId xmlns:p14="http://schemas.microsoft.com/office/powerpoint/2010/main" val="3652450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18</a:t>
            </a:fld>
            <a:endParaRPr lang="en-US" altLang="zh-CN"/>
          </a:p>
        </p:txBody>
      </p:sp>
    </p:spTree>
    <p:extLst>
      <p:ext uri="{BB962C8B-B14F-4D97-AF65-F5344CB8AC3E}">
        <p14:creationId xmlns:p14="http://schemas.microsoft.com/office/powerpoint/2010/main" val="4101204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19</a:t>
            </a:fld>
            <a:endParaRPr lang="en-US" altLang="zh-CN"/>
          </a:p>
        </p:txBody>
      </p:sp>
    </p:spTree>
    <p:extLst>
      <p:ext uri="{BB962C8B-B14F-4D97-AF65-F5344CB8AC3E}">
        <p14:creationId xmlns:p14="http://schemas.microsoft.com/office/powerpoint/2010/main" val="4056016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20</a:t>
            </a:fld>
            <a:endParaRPr lang="en-US" altLang="zh-CN"/>
          </a:p>
        </p:txBody>
      </p:sp>
    </p:spTree>
    <p:extLst>
      <p:ext uri="{BB962C8B-B14F-4D97-AF65-F5344CB8AC3E}">
        <p14:creationId xmlns:p14="http://schemas.microsoft.com/office/powerpoint/2010/main" val="768022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dirty="0"/>
              <a:t>这页是原来</a:t>
            </a:r>
            <a:r>
              <a:rPr lang="en-US" altLang="zh-CN" dirty="0"/>
              <a:t>ppt</a:t>
            </a:r>
            <a:r>
              <a:rPr lang="zh-CN" altLang="en-US" dirty="0"/>
              <a:t>中的内容 </a:t>
            </a:r>
          </a:p>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42</a:t>
            </a:fld>
            <a:endParaRPr lang="en-US" altLang="zh-CN"/>
          </a:p>
        </p:txBody>
      </p:sp>
    </p:spTree>
    <p:extLst>
      <p:ext uri="{BB962C8B-B14F-4D97-AF65-F5344CB8AC3E}">
        <p14:creationId xmlns:p14="http://schemas.microsoft.com/office/powerpoint/2010/main" val="1961431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假定有</a:t>
            </a:r>
            <a:r>
              <a:rPr lang="en-US" altLang="zh-CN" sz="1800">
                <a:effectLst/>
                <a:latin typeface="Times New Roman" panose="02020603050405020304" pitchFamily="18" charset="0"/>
                <a:ea typeface="宋体" panose="02010600030101010101" pitchFamily="2" charset="-122"/>
              </a:rPr>
              <a:t>8</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个元素：</a:t>
            </a:r>
            <a:r>
              <a:rPr lang="en-US" altLang="zh-CN" sz="1800">
                <a:effectLst/>
                <a:latin typeface="Times New Roman" panose="02020603050405020304" pitchFamily="18" charset="0"/>
                <a:ea typeface="宋体" panose="02010600030101010101" pitchFamily="2" charset="-122"/>
                <a:cs typeface="Times New Roman" panose="02020603050405020304" pitchFamily="18" charset="0"/>
              </a:rPr>
              <a:t>6  8 1  4 5 3  7  2</a:t>
            </a:r>
            <a:r>
              <a:rPr lang="en-US" altLang="zh-CN" sz="1800">
                <a:effectLst/>
                <a:latin typeface="Times New Roman" panose="02020603050405020304" pitchFamily="18" charset="0"/>
                <a:ea typeface="宋体" panose="02010600030101010101" pitchFamily="2" charset="-122"/>
              </a:rPr>
              <a:t> </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，第一步，划分为两个子序列，每个子序列</a:t>
            </a:r>
            <a:r>
              <a:rPr lang="en-US" altLang="zh-CN" sz="1800">
                <a:effectLst/>
                <a:latin typeface="Times New Roman" panose="02020603050405020304" pitchFamily="18" charset="0"/>
                <a:ea typeface="宋体" panose="02010600030101010101" pitchFamily="2" charset="-122"/>
              </a:rPr>
              <a:t>4</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个元素，再对每个子序列继续划分，将所有元素划分成四对，每一对两个元素，用</a:t>
            </a:r>
            <a:r>
              <a:rPr lang="en-US" altLang="zh-CN" sz="1800">
                <a:effectLst/>
                <a:latin typeface="Times New Roman" panose="02020603050405020304" pitchFamily="18" charset="0"/>
                <a:ea typeface="宋体" panose="02010600030101010101" pitchFamily="2" charset="-122"/>
              </a:rPr>
              <a:t>merge</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算法合并成四个有序的序列；第二步，把四个序列划分成两对，用</a:t>
            </a:r>
            <a:r>
              <a:rPr lang="en-US" altLang="zh-CN" sz="1800">
                <a:effectLst/>
                <a:latin typeface="Times New Roman" panose="02020603050405020304" pitchFamily="18" charset="0"/>
                <a:ea typeface="宋体" panose="02010600030101010101" pitchFamily="2" charset="-122"/>
              </a:rPr>
              <a:t>merge</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算法合并成两个有序的序列；最后，再利用</a:t>
            </a:r>
            <a:r>
              <a:rPr lang="en-US" altLang="zh-CN" sz="1800">
                <a:effectLst/>
                <a:latin typeface="Times New Roman" panose="02020603050405020304" pitchFamily="18" charset="0"/>
                <a:ea typeface="宋体" panose="02010600030101010101" pitchFamily="2" charset="-122"/>
              </a:rPr>
              <a:t>merge</a:t>
            </a:r>
            <a:r>
              <a:rPr lang="zh-CN" altLang="zh-CN" sz="1800">
                <a:effectLst/>
                <a:latin typeface="Times New Roman" panose="02020603050405020304" pitchFamily="18" charset="0"/>
                <a:ea typeface="宋体" panose="02010600030101010101" pitchFamily="2" charset="-122"/>
                <a:cs typeface="Times New Roman" panose="02020603050405020304" pitchFamily="18" charset="0"/>
              </a:rPr>
              <a:t>算法合并成一个有序的序列。</a:t>
            </a:r>
            <a:endParaRPr lang="zh-CN" altLang="en-US"/>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43</a:t>
            </a:fld>
            <a:endParaRPr lang="en-US" altLang="zh-CN"/>
          </a:p>
        </p:txBody>
      </p:sp>
    </p:spTree>
    <p:extLst>
      <p:ext uri="{BB962C8B-B14F-4D97-AF65-F5344CB8AC3E}">
        <p14:creationId xmlns:p14="http://schemas.microsoft.com/office/powerpoint/2010/main" val="2700822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64F8FE0-C21C-47A0-A9D8-B25B7537C831}" type="slidenum">
              <a:rPr lang="en-US" altLang="zh-CN"/>
              <a:pPr>
                <a:defRPr/>
              </a:pPr>
              <a:t>‹#›</a:t>
            </a:fld>
            <a:endParaRPr lang="en-US" altLang="zh-CN"/>
          </a:p>
        </p:txBody>
      </p:sp>
    </p:spTree>
    <p:extLst>
      <p:ext uri="{BB962C8B-B14F-4D97-AF65-F5344CB8AC3E}">
        <p14:creationId xmlns:p14="http://schemas.microsoft.com/office/powerpoint/2010/main" val="857949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7EB95D-77A0-4613-B6F8-D1CD8076E210}" type="slidenum">
              <a:rPr lang="en-US" altLang="zh-CN"/>
              <a:pPr>
                <a:defRPr/>
              </a:pPr>
              <a:t>‹#›</a:t>
            </a:fld>
            <a:endParaRPr lang="en-US" altLang="zh-CN"/>
          </a:p>
        </p:txBody>
      </p:sp>
    </p:spTree>
    <p:extLst>
      <p:ext uri="{BB962C8B-B14F-4D97-AF65-F5344CB8AC3E}">
        <p14:creationId xmlns:p14="http://schemas.microsoft.com/office/powerpoint/2010/main" val="3487696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6B5772-AD4B-4AEF-87CB-1C89A56C17B2}" type="slidenum">
              <a:rPr lang="en-US" altLang="zh-CN"/>
              <a:pPr>
                <a:defRPr/>
              </a:pPr>
              <a:t>‹#›</a:t>
            </a:fld>
            <a:endParaRPr lang="en-US" altLang="zh-CN"/>
          </a:p>
        </p:txBody>
      </p:sp>
    </p:spTree>
    <p:extLst>
      <p:ext uri="{BB962C8B-B14F-4D97-AF65-F5344CB8AC3E}">
        <p14:creationId xmlns:p14="http://schemas.microsoft.com/office/powerpoint/2010/main" val="4001180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9459659-482D-4E6A-8D19-8C3630719243}" type="slidenum">
              <a:rPr lang="en-US" altLang="zh-CN"/>
              <a:pPr>
                <a:defRPr/>
              </a:pPr>
              <a:t>‹#›</a:t>
            </a:fld>
            <a:endParaRPr lang="en-US" altLang="zh-CN"/>
          </a:p>
        </p:txBody>
      </p:sp>
    </p:spTree>
    <p:extLst>
      <p:ext uri="{BB962C8B-B14F-4D97-AF65-F5344CB8AC3E}">
        <p14:creationId xmlns:p14="http://schemas.microsoft.com/office/powerpoint/2010/main" val="3807599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F598610-E959-419A-A82C-3CDE297AF40E}" type="slidenum">
              <a:rPr lang="en-US" altLang="zh-CN"/>
              <a:pPr>
                <a:defRPr/>
              </a:pPr>
              <a:t>‹#›</a:t>
            </a:fld>
            <a:endParaRPr lang="en-US" altLang="zh-CN"/>
          </a:p>
        </p:txBody>
      </p:sp>
    </p:spTree>
    <p:extLst>
      <p:ext uri="{BB962C8B-B14F-4D97-AF65-F5344CB8AC3E}">
        <p14:creationId xmlns:p14="http://schemas.microsoft.com/office/powerpoint/2010/main" val="3350066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9D45DF1-3215-4671-A5CA-2014FA1E496B}" type="slidenum">
              <a:rPr lang="en-US" altLang="zh-CN"/>
              <a:pPr>
                <a:defRPr/>
              </a:pPr>
              <a:t>‹#›</a:t>
            </a:fld>
            <a:endParaRPr lang="en-US" altLang="zh-CN"/>
          </a:p>
        </p:txBody>
      </p:sp>
    </p:spTree>
    <p:extLst>
      <p:ext uri="{BB962C8B-B14F-4D97-AF65-F5344CB8AC3E}">
        <p14:creationId xmlns:p14="http://schemas.microsoft.com/office/powerpoint/2010/main" val="2104576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5D114052-9D6F-4172-BC61-5D77B4AB91C0}" type="slidenum">
              <a:rPr lang="en-US" altLang="zh-CN"/>
              <a:pPr>
                <a:defRPr/>
              </a:pPr>
              <a:t>‹#›</a:t>
            </a:fld>
            <a:endParaRPr lang="en-US" altLang="zh-CN"/>
          </a:p>
        </p:txBody>
      </p:sp>
    </p:spTree>
    <p:extLst>
      <p:ext uri="{BB962C8B-B14F-4D97-AF65-F5344CB8AC3E}">
        <p14:creationId xmlns:p14="http://schemas.microsoft.com/office/powerpoint/2010/main" val="3472363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A6ECCEC8-2CE8-44A3-94D6-27CA5AE61CDF}" type="slidenum">
              <a:rPr lang="en-US" altLang="zh-CN"/>
              <a:pPr>
                <a:defRPr/>
              </a:pPr>
              <a:t>‹#›</a:t>
            </a:fld>
            <a:endParaRPr lang="en-US" altLang="zh-CN"/>
          </a:p>
        </p:txBody>
      </p:sp>
    </p:spTree>
    <p:extLst>
      <p:ext uri="{BB962C8B-B14F-4D97-AF65-F5344CB8AC3E}">
        <p14:creationId xmlns:p14="http://schemas.microsoft.com/office/powerpoint/2010/main" val="1835280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1DA8DA2F-A30D-4CF6-A505-322E2BD4D35A}" type="slidenum">
              <a:rPr lang="en-US" altLang="zh-CN"/>
              <a:pPr>
                <a:defRPr/>
              </a:pPr>
              <a:t>‹#›</a:t>
            </a:fld>
            <a:endParaRPr lang="en-US" altLang="zh-CN"/>
          </a:p>
        </p:txBody>
      </p:sp>
    </p:spTree>
    <p:extLst>
      <p:ext uri="{BB962C8B-B14F-4D97-AF65-F5344CB8AC3E}">
        <p14:creationId xmlns:p14="http://schemas.microsoft.com/office/powerpoint/2010/main" val="17648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3DC750A4-1D01-4A8A-8664-5DF384F62967}" type="slidenum">
              <a:rPr lang="en-US" altLang="zh-CN"/>
              <a:pPr>
                <a:defRPr/>
              </a:pPr>
              <a:t>‹#›</a:t>
            </a:fld>
            <a:endParaRPr lang="en-US" altLang="zh-CN"/>
          </a:p>
        </p:txBody>
      </p:sp>
    </p:spTree>
    <p:extLst>
      <p:ext uri="{BB962C8B-B14F-4D97-AF65-F5344CB8AC3E}">
        <p14:creationId xmlns:p14="http://schemas.microsoft.com/office/powerpoint/2010/main" val="68822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E273A70-FB9E-4570-A3EF-08E951184657}" type="slidenum">
              <a:rPr lang="en-US" altLang="zh-CN"/>
              <a:pPr>
                <a:defRPr/>
              </a:pPr>
              <a:t>‹#›</a:t>
            </a:fld>
            <a:endParaRPr lang="en-US" altLang="zh-CN"/>
          </a:p>
        </p:txBody>
      </p:sp>
    </p:spTree>
    <p:extLst>
      <p:ext uri="{BB962C8B-B14F-4D97-AF65-F5344CB8AC3E}">
        <p14:creationId xmlns:p14="http://schemas.microsoft.com/office/powerpoint/2010/main" val="156779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宋体" pitchFamily="2"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pitchFamily="2" charset="-122"/>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宋体" pitchFamily="2" charset="-122"/>
              </a:defRPr>
            </a:lvl1pPr>
          </a:lstStyle>
          <a:p>
            <a:pPr>
              <a:defRPr/>
            </a:pPr>
            <a:fld id="{EB1BA786-8BD4-4342-844A-9C6AF52C334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9.wmf"/><Relationship Id="rId2" Type="http://schemas.openxmlformats.org/officeDocument/2006/relationships/oleObject" Target="../embeddings/oleObject2.bin"/><Relationship Id="rId1" Type="http://schemas.openxmlformats.org/officeDocument/2006/relationships/slideLayout" Target="../slideLayouts/slideLayout2.xml"/><Relationship Id="rId6" Type="http://schemas.openxmlformats.org/officeDocument/2006/relationships/oleObject" Target="../embeddings/oleObject4.bin"/><Relationship Id="rId5" Type="http://schemas.openxmlformats.org/officeDocument/2006/relationships/image" Target="../media/image8.w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6.bin"/><Relationship Id="rId1" Type="http://schemas.openxmlformats.org/officeDocument/2006/relationships/slideLayout" Target="../slideLayouts/slideLayout2.xml"/><Relationship Id="rId5" Type="http://schemas.openxmlformats.org/officeDocument/2006/relationships/image" Target="../media/image8.wmf"/><Relationship Id="rId4" Type="http://schemas.openxmlformats.org/officeDocument/2006/relationships/oleObject" Target="../embeddings/oleObject7.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blog.csdn.net/touch_2011/article/details/6783965" TargetMode="External"/><Relationship Id="rId7" Type="http://schemas.openxmlformats.org/officeDocument/2006/relationships/hyperlink" Target="http://blog.csdn.net/touch_2011/article/details/6787364" TargetMode="External"/><Relationship Id="rId2" Type="http://schemas.openxmlformats.org/officeDocument/2006/relationships/hyperlink" Target="http://blog.csdn.net/touch_2011/article/details/6767673" TargetMode="External"/><Relationship Id="rId1" Type="http://schemas.openxmlformats.org/officeDocument/2006/relationships/slideLayout" Target="../slideLayouts/slideLayout7.xml"/><Relationship Id="rId6" Type="http://schemas.openxmlformats.org/officeDocument/2006/relationships/hyperlink" Target="http://blog.csdn.net/touch_2011/article/details/6787127" TargetMode="External"/><Relationship Id="rId5" Type="http://schemas.openxmlformats.org/officeDocument/2006/relationships/hyperlink" Target="http://blog.csdn.net/touch_2011/article/details/6785881" TargetMode="External"/><Relationship Id="rId4" Type="http://schemas.openxmlformats.org/officeDocument/2006/relationships/hyperlink" Target="http://blog.csdn.net/touch_2011/article/details/6784639"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image" Target="../media/image30.emf"/></Relationships>
</file>

<file path=ppt/slides/_rels/slide8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sz="3200" b="1" dirty="0"/>
              <a:t>第</a:t>
            </a:r>
            <a:r>
              <a:rPr lang="en-US" altLang="zh-CN" sz="3200" b="1" dirty="0"/>
              <a:t>3</a:t>
            </a:r>
            <a:r>
              <a:rPr lang="zh-CN" altLang="en-US" sz="3200" b="1" dirty="0"/>
              <a:t>章  分治法</a:t>
            </a:r>
          </a:p>
        </p:txBody>
      </p:sp>
      <p:sp>
        <p:nvSpPr>
          <p:cNvPr id="9219" name="Rectangle 3"/>
          <p:cNvSpPr>
            <a:spLocks noGrp="1" noChangeArrowheads="1"/>
          </p:cNvSpPr>
          <p:nvPr>
            <p:ph idx="1"/>
          </p:nvPr>
        </p:nvSpPr>
        <p:spPr>
          <a:xfrm>
            <a:off x="1043608" y="1556792"/>
            <a:ext cx="7772400" cy="4895850"/>
          </a:xfrm>
        </p:spPr>
        <p:txBody>
          <a:bodyPr/>
          <a:lstStyle/>
          <a:p>
            <a:pPr eaLnBrk="1" hangingPunct="1">
              <a:lnSpc>
                <a:spcPct val="150000"/>
              </a:lnSpc>
              <a:buFontTx/>
              <a:buNone/>
            </a:pPr>
            <a:r>
              <a:rPr lang="zh-CN" altLang="en-US" sz="2400" dirty="0">
                <a:latin typeface="Adobe 黑体 Std R" panose="020B0400000000000000" pitchFamily="34" charset="-122"/>
                <a:ea typeface="Adobe 黑体 Std R" panose="020B0400000000000000" pitchFamily="34" charset="-122"/>
              </a:rPr>
              <a:t>学习要点</a:t>
            </a:r>
            <a:r>
              <a:rPr lang="en-US" altLang="zh-CN" sz="2400" dirty="0">
                <a:latin typeface="Adobe 黑体 Std R" panose="020B0400000000000000" pitchFamily="34" charset="-122"/>
                <a:ea typeface="Adobe 黑体 Std R" panose="020B0400000000000000" pitchFamily="34" charset="-122"/>
              </a:rPr>
              <a:t>: </a:t>
            </a:r>
          </a:p>
          <a:p>
            <a:pPr eaLnBrk="1" hangingPunct="1">
              <a:lnSpc>
                <a:spcPct val="150000"/>
              </a:lnSpc>
              <a:buFont typeface="Symbol" pitchFamily="18" charset="2"/>
              <a:buChar char="·"/>
            </a:pPr>
            <a:r>
              <a:rPr lang="zh-CN" altLang="en-US" sz="2400" dirty="0"/>
              <a:t>理解分治法的基本思想。</a:t>
            </a:r>
          </a:p>
          <a:p>
            <a:pPr eaLnBrk="1" hangingPunct="1">
              <a:lnSpc>
                <a:spcPct val="150000"/>
              </a:lnSpc>
              <a:buFont typeface="Symbol" pitchFamily="18" charset="2"/>
              <a:buChar char="·"/>
            </a:pPr>
            <a:r>
              <a:rPr lang="zh-CN" altLang="en-US" sz="2400" dirty="0"/>
              <a:t>掌握通过有效的分治策略求解问题的方法。</a:t>
            </a:r>
          </a:p>
          <a:p>
            <a:pPr eaLnBrk="1" hangingPunct="1">
              <a:lnSpc>
                <a:spcPct val="150000"/>
              </a:lnSpc>
              <a:buFont typeface="Symbol" pitchFamily="18" charset="2"/>
              <a:buChar char="·"/>
            </a:pPr>
            <a:r>
              <a:rPr lang="zh-CN" altLang="en-US" sz="2400" dirty="0"/>
              <a:t>通过范例学习设计分治策略的技巧：二分搜索、棋盘覆盖、合并排序、快速排序、金块问题等。</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3.3  </a:t>
            </a:r>
            <a:r>
              <a:rPr lang="zh-CN" altLang="en-US"/>
              <a:t>二分搜索</a:t>
            </a:r>
            <a:br>
              <a:rPr lang="en-US" altLang="zh-CN"/>
            </a:br>
            <a:r>
              <a:rPr lang="en-US" altLang="zh-CN"/>
              <a:t>3.3.1  </a:t>
            </a:r>
            <a:r>
              <a:rPr lang="zh-CN" altLang="en-US"/>
              <a:t>寻找假币</a:t>
            </a:r>
            <a:endParaRPr lang="zh-CN" altLang="en-US" dirty="0"/>
          </a:p>
        </p:txBody>
      </p:sp>
      <p:sp>
        <p:nvSpPr>
          <p:cNvPr id="5" name="内容占位符 4"/>
          <p:cNvSpPr>
            <a:spLocks noGrp="1"/>
          </p:cNvSpPr>
          <p:nvPr>
            <p:ph idx="1"/>
          </p:nvPr>
        </p:nvSpPr>
        <p:spPr>
          <a:xfrm>
            <a:off x="657628" y="2074800"/>
            <a:ext cx="7514772" cy="2650344"/>
          </a:xfrm>
        </p:spPr>
        <p:txBody>
          <a:bodyPr>
            <a:normAutofit/>
          </a:bodyPr>
          <a:lstStyle/>
          <a:p>
            <a:pPr marL="0" indent="0" eaLnBrk="1" hangingPunct="1">
              <a:lnSpc>
                <a:spcPct val="150000"/>
              </a:lnSpc>
              <a:buNone/>
            </a:pPr>
            <a:r>
              <a:rPr lang="zh-CN" altLang="en-US" sz="2800">
                <a:latin typeface="黑体" panose="02010609060101010101" pitchFamily="49" charset="-122"/>
                <a:ea typeface="黑体" panose="02010609060101010101" pitchFamily="49" charset="-122"/>
              </a:rPr>
              <a:t>问题描述：</a:t>
            </a:r>
            <a:endParaRPr lang="en-US" altLang="zh-CN" sz="2800">
              <a:latin typeface="黑体" panose="02010609060101010101" pitchFamily="49" charset="-122"/>
              <a:ea typeface="黑体" panose="02010609060101010101" pitchFamily="49" charset="-122"/>
            </a:endParaRPr>
          </a:p>
          <a:p>
            <a:pPr marL="0" indent="0" eaLnBrk="1" hangingPunct="1">
              <a:lnSpc>
                <a:spcPct val="150000"/>
              </a:lnSpc>
              <a:buNone/>
            </a:pPr>
            <a:r>
              <a:rPr lang="en-US" altLang="zh-CN" sz="2400"/>
              <a:t>         </a:t>
            </a:r>
            <a:r>
              <a:rPr lang="zh-CN" altLang="en-US" sz="2400"/>
              <a:t>一个装有</a:t>
            </a:r>
            <a:r>
              <a:rPr lang="en-US" altLang="zh-CN" sz="2400"/>
              <a:t>16</a:t>
            </a:r>
            <a:r>
              <a:rPr lang="zh-CN" altLang="en-US" sz="2400"/>
              <a:t>枚硬币的袋子，</a:t>
            </a:r>
            <a:r>
              <a:rPr lang="en-US" altLang="zh-CN" sz="2400"/>
              <a:t>16</a:t>
            </a:r>
            <a:r>
              <a:rPr lang="zh-CN" altLang="en-US" sz="2400"/>
              <a:t>枚硬币中有一个是伪造的假币，该假币比真的硬币要轻一些，找出这枚假币。</a:t>
            </a:r>
            <a:endParaRPr lang="zh-CN" altLang="en-US" sz="2400" dirty="0"/>
          </a:p>
        </p:txBody>
      </p:sp>
    </p:spTree>
    <p:extLst>
      <p:ext uri="{BB962C8B-B14F-4D97-AF65-F5344CB8AC3E}">
        <p14:creationId xmlns:p14="http://schemas.microsoft.com/office/powerpoint/2010/main" val="621801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11560" y="476672"/>
            <a:ext cx="7488832" cy="1656184"/>
          </a:xfrm>
        </p:spPr>
        <p:txBody>
          <a:bodyPr>
            <a:normAutofit fontScale="92500" lnSpcReduction="20000"/>
          </a:bodyPr>
          <a:lstStyle/>
          <a:p>
            <a:pPr marL="0" indent="0" eaLnBrk="1" hangingPunct="1">
              <a:lnSpc>
                <a:spcPct val="150000"/>
              </a:lnSpc>
              <a:buNone/>
            </a:pPr>
            <a:r>
              <a:rPr lang="zh-CN" altLang="en-US" sz="2800">
                <a:latin typeface="黑体" panose="02010609060101010101" pitchFamily="49" charset="-122"/>
                <a:ea typeface="黑体" panose="02010609060101010101" pitchFamily="49" charset="-122"/>
              </a:rPr>
              <a:t>解题思路可以描述如下：</a:t>
            </a:r>
            <a:r>
              <a:rPr lang="zh-CN" altLang="en-US" sz="2800">
                <a:latin typeface="+mn-ea"/>
              </a:rPr>
              <a:t>把硬币分成两组，利用天平称重判别两组硬币的重量是否相同。</a:t>
            </a:r>
            <a:endParaRPr lang="en-US" altLang="zh-CN" sz="2800">
              <a:latin typeface="+mn-ea"/>
            </a:endParaRPr>
          </a:p>
          <a:p>
            <a:pPr marL="0" indent="0" eaLnBrk="1" hangingPunct="1">
              <a:lnSpc>
                <a:spcPct val="150000"/>
              </a:lnSpc>
              <a:buNone/>
            </a:pPr>
            <a:r>
              <a:rPr lang="en-US" altLang="zh-CN" sz="2400"/>
              <a:t>        </a:t>
            </a:r>
            <a:endParaRPr lang="zh-CN" altLang="en-US" sz="2400" dirty="0"/>
          </a:p>
        </p:txBody>
      </p:sp>
      <p:sp>
        <p:nvSpPr>
          <p:cNvPr id="6" name="文本框 5">
            <a:extLst>
              <a:ext uri="{FF2B5EF4-FFF2-40B4-BE49-F238E27FC236}">
                <a16:creationId xmlns:a16="http://schemas.microsoft.com/office/drawing/2014/main" id="{E28CE6CA-ECC3-4BF4-A12E-9ADC45B4FB65}"/>
              </a:ext>
            </a:extLst>
          </p:cNvPr>
          <p:cNvSpPr txBox="1"/>
          <p:nvPr/>
        </p:nvSpPr>
        <p:spPr>
          <a:xfrm>
            <a:off x="755576" y="1772816"/>
            <a:ext cx="7344816" cy="968663"/>
          </a:xfrm>
          <a:prstGeom prst="rect">
            <a:avLst/>
          </a:prstGeom>
          <a:noFill/>
        </p:spPr>
        <p:txBody>
          <a:bodyPr wrap="square">
            <a:spAutoFit/>
          </a:bodyPr>
          <a:lstStyle/>
          <a:p>
            <a:pPr indent="266700" algn="l">
              <a:lnSpc>
                <a:spcPct val="125000"/>
              </a:lnSpc>
            </a:pPr>
            <a:r>
              <a:rPr lang="zh-CN" altLang="zh-CN" sz="2400" b="1" kern="100">
                <a:effectLst/>
                <a:latin typeface="黑体" panose="02010609060101010101" pitchFamily="49" charset="-122"/>
                <a:ea typeface="黑体" panose="02010609060101010101" pitchFamily="49" charset="-122"/>
              </a:rPr>
              <a:t>方法</a:t>
            </a:r>
            <a:r>
              <a:rPr lang="en-US" altLang="zh-CN" sz="2400" b="1" kern="100">
                <a:effectLst/>
                <a:latin typeface="黑体" panose="02010609060101010101" pitchFamily="49" charset="-122"/>
                <a:ea typeface="黑体" panose="02010609060101010101" pitchFamily="49" charset="-122"/>
              </a:rPr>
              <a:t>1</a:t>
            </a:r>
            <a:r>
              <a:rPr lang="zh-CN" altLang="zh-CN" sz="2400" kern="100">
                <a:effectLst/>
                <a:latin typeface="Times New Roman" panose="02020603050405020304" pitchFamily="18" charset="0"/>
                <a:ea typeface="宋体" panose="02010600030101010101" pitchFamily="2" charset="-122"/>
              </a:rPr>
              <a:t>：</a:t>
            </a:r>
            <a:r>
              <a:rPr lang="zh-CN" altLang="zh-CN" sz="2400" b="1" kern="100">
                <a:effectLst/>
                <a:latin typeface="Times New Roman" panose="02020603050405020304" pitchFamily="18" charset="0"/>
                <a:ea typeface="宋体" panose="02010600030101010101" pitchFamily="2" charset="-122"/>
              </a:rPr>
              <a:t>任意取</a:t>
            </a:r>
            <a:r>
              <a:rPr lang="en-US" altLang="zh-CN" sz="2400" b="1" kern="100">
                <a:effectLst/>
                <a:latin typeface="Times New Roman" panose="02020603050405020304" pitchFamily="18" charset="0"/>
                <a:ea typeface="宋体" panose="02010600030101010101" pitchFamily="2" charset="-122"/>
              </a:rPr>
              <a:t>1</a:t>
            </a:r>
            <a:r>
              <a:rPr lang="zh-CN" altLang="zh-CN" sz="2400" b="1" kern="100">
                <a:effectLst/>
                <a:latin typeface="Times New Roman" panose="02020603050405020304" pitchFamily="18" charset="0"/>
                <a:ea typeface="宋体" panose="02010600030101010101" pitchFamily="2" charset="-122"/>
              </a:rPr>
              <a:t>枚硬币，与其他硬币进行比较，轻的即为假币。最多可能有</a:t>
            </a:r>
            <a:r>
              <a:rPr lang="en-US" altLang="zh-CN" sz="2400" b="1" kern="100">
                <a:effectLst/>
                <a:latin typeface="Times New Roman" panose="02020603050405020304" pitchFamily="18" charset="0"/>
                <a:ea typeface="宋体" panose="02010600030101010101" pitchFamily="2" charset="-122"/>
              </a:rPr>
              <a:t>15</a:t>
            </a:r>
            <a:r>
              <a:rPr lang="zh-CN" altLang="zh-CN" sz="2400" b="1" kern="100">
                <a:effectLst/>
                <a:latin typeface="Times New Roman" panose="02020603050405020304" pitchFamily="18" charset="0"/>
                <a:ea typeface="宋体" panose="02010600030101010101" pitchFamily="2" charset="-122"/>
              </a:rPr>
              <a:t>次比较，最少</a:t>
            </a:r>
            <a:r>
              <a:rPr lang="en-US" altLang="zh-CN" sz="2400" b="1" kern="100">
                <a:effectLst/>
                <a:latin typeface="Times New Roman" panose="02020603050405020304" pitchFamily="18" charset="0"/>
                <a:ea typeface="宋体" panose="02010600030101010101" pitchFamily="2" charset="-122"/>
              </a:rPr>
              <a:t>1</a:t>
            </a:r>
            <a:r>
              <a:rPr lang="zh-CN" altLang="zh-CN" sz="2400" b="1" kern="100">
                <a:effectLst/>
                <a:latin typeface="Times New Roman" panose="02020603050405020304" pitchFamily="18" charset="0"/>
                <a:ea typeface="宋体" panose="02010600030101010101" pitchFamily="2" charset="-122"/>
              </a:rPr>
              <a:t>次比较。</a:t>
            </a:r>
          </a:p>
        </p:txBody>
      </p:sp>
      <p:pic>
        <p:nvPicPr>
          <p:cNvPr id="7" name="图片 6">
            <a:extLst>
              <a:ext uri="{FF2B5EF4-FFF2-40B4-BE49-F238E27FC236}">
                <a16:creationId xmlns:a16="http://schemas.microsoft.com/office/drawing/2014/main" id="{0232F4AF-20F1-4700-BF60-F09BDA3C993C}"/>
              </a:ext>
            </a:extLst>
          </p:cNvPr>
          <p:cNvPicPr/>
          <p:nvPr/>
        </p:nvPicPr>
        <p:blipFill>
          <a:blip r:embed="rId2"/>
          <a:stretch>
            <a:fillRect/>
          </a:stretch>
        </p:blipFill>
        <p:spPr>
          <a:xfrm>
            <a:off x="431540" y="2924944"/>
            <a:ext cx="8388932" cy="2778088"/>
          </a:xfrm>
          <a:prstGeom prst="rect">
            <a:avLst/>
          </a:prstGeom>
        </p:spPr>
      </p:pic>
    </p:spTree>
    <p:extLst>
      <p:ext uri="{BB962C8B-B14F-4D97-AF65-F5344CB8AC3E}">
        <p14:creationId xmlns:p14="http://schemas.microsoft.com/office/powerpoint/2010/main" val="4033544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28CE6CA-ECC3-4BF4-A12E-9ADC45B4FB65}"/>
              </a:ext>
            </a:extLst>
          </p:cNvPr>
          <p:cNvSpPr txBox="1"/>
          <p:nvPr/>
        </p:nvSpPr>
        <p:spPr>
          <a:xfrm>
            <a:off x="683568" y="836712"/>
            <a:ext cx="7344816" cy="968663"/>
          </a:xfrm>
          <a:prstGeom prst="rect">
            <a:avLst/>
          </a:prstGeom>
          <a:noFill/>
        </p:spPr>
        <p:txBody>
          <a:bodyPr wrap="square">
            <a:spAutoFit/>
          </a:bodyPr>
          <a:lstStyle/>
          <a:p>
            <a:pPr indent="266700" algn="l">
              <a:lnSpc>
                <a:spcPct val="125000"/>
              </a:lnSpc>
            </a:pPr>
            <a:r>
              <a:rPr lang="zh-CN" altLang="en-US" sz="2400" b="1" kern="100">
                <a:effectLst/>
                <a:latin typeface="黑体" panose="02010609060101010101" pitchFamily="49" charset="-122"/>
                <a:ea typeface="黑体" panose="02010609060101010101" pitchFamily="49" charset="-122"/>
              </a:rPr>
              <a:t>方法</a:t>
            </a:r>
            <a:r>
              <a:rPr lang="en-US" altLang="zh-CN" sz="2400" b="1" kern="100">
                <a:effectLst/>
                <a:latin typeface="黑体" panose="02010609060101010101" pitchFamily="49" charset="-122"/>
                <a:ea typeface="黑体" panose="02010609060101010101" pitchFamily="49" charset="-122"/>
              </a:rPr>
              <a:t>2</a:t>
            </a:r>
            <a:r>
              <a:rPr lang="zh-CN" altLang="en-US" sz="2400" b="1" kern="100">
                <a:effectLst/>
                <a:latin typeface="黑体" panose="02010609060101010101" pitchFamily="49" charset="-122"/>
                <a:ea typeface="黑体" panose="02010609060101010101" pitchFamily="49" charset="-122"/>
              </a:rPr>
              <a:t>：</a:t>
            </a:r>
            <a:r>
              <a:rPr lang="zh-CN" altLang="en-US" sz="2400" b="1" kern="100">
                <a:effectLst/>
                <a:latin typeface="+mn-ea"/>
                <a:ea typeface="+mn-ea"/>
              </a:rPr>
              <a:t>将硬币分为</a:t>
            </a:r>
            <a:r>
              <a:rPr lang="en-US" altLang="zh-CN" sz="2400" b="1" kern="100">
                <a:effectLst/>
                <a:latin typeface="+mn-ea"/>
                <a:ea typeface="+mn-ea"/>
              </a:rPr>
              <a:t>8</a:t>
            </a:r>
            <a:r>
              <a:rPr lang="zh-CN" altLang="en-US" sz="2400" b="1" kern="100">
                <a:effectLst/>
                <a:latin typeface="+mn-ea"/>
                <a:ea typeface="+mn-ea"/>
              </a:rPr>
              <a:t>组，每组</a:t>
            </a:r>
            <a:r>
              <a:rPr lang="en-US" altLang="zh-CN" sz="2400" b="1" kern="100">
                <a:effectLst/>
                <a:latin typeface="+mn-ea"/>
                <a:ea typeface="+mn-ea"/>
              </a:rPr>
              <a:t>2</a:t>
            </a:r>
            <a:r>
              <a:rPr lang="zh-CN" altLang="en-US" sz="2400" b="1" kern="100">
                <a:effectLst/>
                <a:latin typeface="+mn-ea"/>
                <a:ea typeface="+mn-ea"/>
              </a:rPr>
              <a:t>个，每组比较一次，轻的即为假币。最多可能有</a:t>
            </a:r>
            <a:r>
              <a:rPr lang="en-US" altLang="zh-CN" sz="2400" b="1" kern="100">
                <a:effectLst/>
                <a:latin typeface="+mn-ea"/>
                <a:ea typeface="+mn-ea"/>
              </a:rPr>
              <a:t>8</a:t>
            </a:r>
            <a:r>
              <a:rPr lang="zh-CN" altLang="en-US" sz="2400" b="1" kern="100">
                <a:effectLst/>
                <a:latin typeface="+mn-ea"/>
                <a:ea typeface="+mn-ea"/>
              </a:rPr>
              <a:t>次比较，最少</a:t>
            </a:r>
            <a:r>
              <a:rPr lang="en-US" altLang="zh-CN" sz="2400" b="1" kern="100">
                <a:effectLst/>
                <a:latin typeface="+mn-ea"/>
                <a:ea typeface="+mn-ea"/>
              </a:rPr>
              <a:t>1</a:t>
            </a:r>
            <a:r>
              <a:rPr lang="zh-CN" altLang="en-US" sz="2400" b="1" kern="100">
                <a:effectLst/>
                <a:latin typeface="+mn-ea"/>
                <a:ea typeface="+mn-ea"/>
              </a:rPr>
              <a:t>次比较。</a:t>
            </a:r>
            <a:endParaRPr lang="zh-CN" altLang="zh-CN" sz="2400" b="1" kern="100">
              <a:effectLst/>
              <a:latin typeface="+mn-ea"/>
              <a:ea typeface="+mn-ea"/>
            </a:endParaRPr>
          </a:p>
        </p:txBody>
      </p:sp>
      <p:pic>
        <p:nvPicPr>
          <p:cNvPr id="8" name="图片 7">
            <a:extLst>
              <a:ext uri="{FF2B5EF4-FFF2-40B4-BE49-F238E27FC236}">
                <a16:creationId xmlns:a16="http://schemas.microsoft.com/office/drawing/2014/main" id="{BA3AB0CC-F442-41C0-A6B4-224627169F72}"/>
              </a:ext>
            </a:extLst>
          </p:cNvPr>
          <p:cNvPicPr/>
          <p:nvPr/>
        </p:nvPicPr>
        <p:blipFill>
          <a:blip r:embed="rId2"/>
          <a:stretch>
            <a:fillRect/>
          </a:stretch>
        </p:blipFill>
        <p:spPr>
          <a:xfrm>
            <a:off x="539552" y="2940045"/>
            <a:ext cx="8064896" cy="3081243"/>
          </a:xfrm>
          <a:prstGeom prst="rect">
            <a:avLst/>
          </a:prstGeom>
        </p:spPr>
      </p:pic>
    </p:spTree>
    <p:extLst>
      <p:ext uri="{BB962C8B-B14F-4D97-AF65-F5344CB8AC3E}">
        <p14:creationId xmlns:p14="http://schemas.microsoft.com/office/powerpoint/2010/main" val="2977056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28CE6CA-ECC3-4BF4-A12E-9ADC45B4FB65}"/>
              </a:ext>
            </a:extLst>
          </p:cNvPr>
          <p:cNvSpPr txBox="1"/>
          <p:nvPr/>
        </p:nvSpPr>
        <p:spPr>
          <a:xfrm>
            <a:off x="503548" y="260648"/>
            <a:ext cx="8136904" cy="1875513"/>
          </a:xfrm>
          <a:prstGeom prst="rect">
            <a:avLst/>
          </a:prstGeom>
          <a:noFill/>
        </p:spPr>
        <p:txBody>
          <a:bodyPr wrap="square">
            <a:spAutoFit/>
          </a:bodyPr>
          <a:lstStyle/>
          <a:p>
            <a:pPr indent="266700" algn="l">
              <a:lnSpc>
                <a:spcPct val="125000"/>
              </a:lnSpc>
            </a:pPr>
            <a:r>
              <a:rPr lang="zh-CN" altLang="en-US" sz="2400" b="1" kern="100">
                <a:effectLst/>
                <a:latin typeface="黑体" panose="02010609060101010101" pitchFamily="49" charset="-122"/>
                <a:ea typeface="黑体" panose="02010609060101010101" pitchFamily="49" charset="-122"/>
              </a:rPr>
              <a:t>方法</a:t>
            </a:r>
            <a:r>
              <a:rPr lang="en-US" altLang="zh-CN" sz="2400" b="1" kern="100">
                <a:effectLst/>
                <a:latin typeface="黑体" panose="02010609060101010101" pitchFamily="49" charset="-122"/>
                <a:ea typeface="黑体" panose="02010609060101010101" pitchFamily="49" charset="-122"/>
              </a:rPr>
              <a:t>3</a:t>
            </a:r>
            <a:r>
              <a:rPr lang="zh-CN" altLang="en-US" sz="2400" b="1" kern="100">
                <a:effectLst/>
                <a:latin typeface="黑体" panose="02010609060101010101" pitchFamily="49" charset="-122"/>
                <a:ea typeface="黑体" panose="02010609060101010101" pitchFamily="49" charset="-122"/>
              </a:rPr>
              <a:t>：</a:t>
            </a:r>
            <a:r>
              <a:rPr lang="zh-CN" altLang="en-US" sz="2400" b="1" kern="100">
                <a:effectLst/>
                <a:latin typeface="+mn-ea"/>
                <a:ea typeface="+mn-ea"/>
              </a:rPr>
              <a:t>将硬币分为</a:t>
            </a:r>
            <a:r>
              <a:rPr lang="en-US" altLang="zh-CN" sz="2400" b="1" kern="100">
                <a:effectLst/>
                <a:latin typeface="+mn-ea"/>
                <a:ea typeface="+mn-ea"/>
              </a:rPr>
              <a:t>2</a:t>
            </a:r>
            <a:r>
              <a:rPr lang="zh-CN" altLang="en-US" sz="2400" b="1" kern="100">
                <a:effectLst/>
                <a:latin typeface="+mn-ea"/>
                <a:ea typeface="+mn-ea"/>
              </a:rPr>
              <a:t>组进行比较，每组</a:t>
            </a:r>
            <a:r>
              <a:rPr lang="en-US" altLang="zh-CN" sz="2400" b="1" kern="100">
                <a:effectLst/>
                <a:latin typeface="+mn-ea"/>
                <a:ea typeface="+mn-ea"/>
              </a:rPr>
              <a:t>8</a:t>
            </a:r>
            <a:r>
              <a:rPr lang="zh-CN" altLang="en-US" sz="2400" b="1" kern="100">
                <a:effectLst/>
                <a:latin typeface="+mn-ea"/>
                <a:ea typeface="+mn-ea"/>
              </a:rPr>
              <a:t>个，轻的一组即为假币所在组；继续将轻的那一组的硬币分为</a:t>
            </a:r>
            <a:r>
              <a:rPr lang="en-US" altLang="zh-CN" sz="2400" b="1" kern="100">
                <a:effectLst/>
                <a:latin typeface="+mn-ea"/>
                <a:ea typeface="+mn-ea"/>
              </a:rPr>
              <a:t>2</a:t>
            </a:r>
            <a:r>
              <a:rPr lang="zh-CN" altLang="en-US" sz="2400" b="1" kern="100">
                <a:effectLst/>
                <a:latin typeface="+mn-ea"/>
                <a:ea typeface="+mn-ea"/>
              </a:rPr>
              <a:t>组进行比较，每组</a:t>
            </a:r>
            <a:r>
              <a:rPr lang="en-US" altLang="zh-CN" sz="2400" b="1" kern="100">
                <a:effectLst/>
                <a:latin typeface="+mn-ea"/>
                <a:ea typeface="+mn-ea"/>
              </a:rPr>
              <a:t>4</a:t>
            </a:r>
            <a:r>
              <a:rPr lang="zh-CN" altLang="en-US" sz="2400" b="1" kern="100">
                <a:effectLst/>
                <a:latin typeface="+mn-ea"/>
                <a:ea typeface="+mn-ea"/>
              </a:rPr>
              <a:t>个，轻的一组为假币所在组；重复上述过程，直至找到假币为止，共需要有</a:t>
            </a:r>
            <a:r>
              <a:rPr lang="en-US" altLang="zh-CN" sz="2400" b="1" kern="100">
                <a:effectLst/>
                <a:latin typeface="+mn-ea"/>
                <a:ea typeface="+mn-ea"/>
              </a:rPr>
              <a:t>4</a:t>
            </a:r>
            <a:r>
              <a:rPr lang="zh-CN" altLang="en-US" sz="2400" b="1" kern="100">
                <a:effectLst/>
                <a:latin typeface="+mn-ea"/>
                <a:ea typeface="+mn-ea"/>
              </a:rPr>
              <a:t>次比较。</a:t>
            </a:r>
          </a:p>
        </p:txBody>
      </p:sp>
      <p:pic>
        <p:nvPicPr>
          <p:cNvPr id="10" name="图片 9">
            <a:extLst>
              <a:ext uri="{FF2B5EF4-FFF2-40B4-BE49-F238E27FC236}">
                <a16:creationId xmlns:a16="http://schemas.microsoft.com/office/drawing/2014/main" id="{25CE5C08-3AB9-4917-9351-45AC2E174A6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170441"/>
            <a:ext cx="6263774" cy="4463375"/>
          </a:xfrm>
          <a:prstGeom prst="rect">
            <a:avLst/>
          </a:prstGeom>
          <a:noFill/>
          <a:ln>
            <a:noFill/>
          </a:ln>
        </p:spPr>
      </p:pic>
    </p:spTree>
    <p:extLst>
      <p:ext uri="{BB962C8B-B14F-4D97-AF65-F5344CB8AC3E}">
        <p14:creationId xmlns:p14="http://schemas.microsoft.com/office/powerpoint/2010/main" val="271161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28CE6CA-ECC3-4BF4-A12E-9ADC45B4FB65}"/>
              </a:ext>
            </a:extLst>
          </p:cNvPr>
          <p:cNvSpPr txBox="1"/>
          <p:nvPr/>
        </p:nvSpPr>
        <p:spPr>
          <a:xfrm>
            <a:off x="503548" y="980728"/>
            <a:ext cx="8136904" cy="4645502"/>
          </a:xfrm>
          <a:prstGeom prst="rect">
            <a:avLst/>
          </a:prstGeom>
          <a:noFill/>
        </p:spPr>
        <p:txBody>
          <a:bodyPr wrap="square">
            <a:spAutoFit/>
          </a:bodyPr>
          <a:lstStyle/>
          <a:p>
            <a:pPr indent="266700" algn="l">
              <a:lnSpc>
                <a:spcPct val="125000"/>
              </a:lnSpc>
            </a:pPr>
            <a:r>
              <a:rPr lang="zh-CN" altLang="en-US" sz="2400" b="1" kern="100" dirty="0">
                <a:effectLst/>
                <a:latin typeface="+mn-ea"/>
                <a:ea typeface="+mn-ea"/>
              </a:rPr>
              <a:t>上述三种方法，最多分别需要比较</a:t>
            </a:r>
            <a:r>
              <a:rPr lang="en-US" altLang="zh-CN" sz="2400" b="1" kern="100" dirty="0">
                <a:effectLst/>
                <a:latin typeface="+mn-ea"/>
                <a:ea typeface="+mn-ea"/>
              </a:rPr>
              <a:t>15</a:t>
            </a:r>
            <a:r>
              <a:rPr lang="zh-CN" altLang="en-US" sz="2400" b="1" kern="100" dirty="0">
                <a:effectLst/>
                <a:latin typeface="+mn-ea"/>
                <a:ea typeface="+mn-ea"/>
              </a:rPr>
              <a:t>次、</a:t>
            </a:r>
            <a:r>
              <a:rPr lang="en-US" altLang="zh-CN" sz="2400" b="1" kern="100" dirty="0">
                <a:effectLst/>
                <a:latin typeface="+mn-ea"/>
                <a:ea typeface="+mn-ea"/>
              </a:rPr>
              <a:t>8</a:t>
            </a:r>
            <a:r>
              <a:rPr lang="zh-CN" altLang="en-US" sz="2400" b="1" kern="100" dirty="0">
                <a:effectLst/>
                <a:latin typeface="+mn-ea"/>
                <a:ea typeface="+mn-ea"/>
              </a:rPr>
              <a:t>次、</a:t>
            </a:r>
            <a:r>
              <a:rPr lang="en-US" altLang="zh-CN" sz="2400" b="1" kern="100" dirty="0">
                <a:effectLst/>
                <a:latin typeface="+mn-ea"/>
                <a:ea typeface="+mn-ea"/>
              </a:rPr>
              <a:t>4</a:t>
            </a:r>
            <a:r>
              <a:rPr lang="zh-CN" altLang="en-US" sz="2400" b="1" kern="100" dirty="0">
                <a:effectLst/>
                <a:latin typeface="+mn-ea"/>
                <a:ea typeface="+mn-ea"/>
              </a:rPr>
              <a:t>次，那么形成比较次数差异的根本原因在哪里</a:t>
            </a:r>
            <a:r>
              <a:rPr lang="en-US" altLang="zh-CN" sz="2400" b="1" kern="100" dirty="0">
                <a:effectLst/>
                <a:latin typeface="+mn-ea"/>
                <a:ea typeface="+mn-ea"/>
              </a:rPr>
              <a:t>?</a:t>
            </a:r>
          </a:p>
          <a:p>
            <a:pPr marL="342900" indent="-342900" algn="l">
              <a:lnSpc>
                <a:spcPct val="125000"/>
              </a:lnSpc>
              <a:buFont typeface="Arial" panose="020B0604020202020204" pitchFamily="34" charset="0"/>
              <a:buChar char="•"/>
            </a:pPr>
            <a:r>
              <a:rPr lang="zh-CN" altLang="en-US" sz="2400" b="1" kern="100" dirty="0">
                <a:effectLst/>
                <a:latin typeface="+mn-ea"/>
                <a:ea typeface="+mn-ea"/>
              </a:rPr>
              <a:t>方法</a:t>
            </a:r>
            <a:r>
              <a:rPr lang="en-US" altLang="zh-CN" sz="2400" b="1" kern="100" dirty="0">
                <a:effectLst/>
                <a:latin typeface="+mn-ea"/>
                <a:ea typeface="+mn-ea"/>
              </a:rPr>
              <a:t>1</a:t>
            </a:r>
            <a:r>
              <a:rPr lang="zh-CN" altLang="en-US" sz="2400" b="1" kern="100" dirty="0">
                <a:effectLst/>
                <a:latin typeface="+mn-ea"/>
                <a:ea typeface="+mn-ea"/>
              </a:rPr>
              <a:t>：每枚硬币都至少进行了一次比较，而有一枚硬币进行了</a:t>
            </a:r>
            <a:r>
              <a:rPr lang="en-US" altLang="zh-CN" sz="2400" b="1" kern="100" dirty="0">
                <a:effectLst/>
                <a:latin typeface="+mn-ea"/>
                <a:ea typeface="+mn-ea"/>
              </a:rPr>
              <a:t>15</a:t>
            </a:r>
            <a:r>
              <a:rPr lang="zh-CN" altLang="en-US" sz="2400" b="1" kern="100" dirty="0">
                <a:effectLst/>
                <a:latin typeface="+mn-ea"/>
                <a:ea typeface="+mn-ea"/>
              </a:rPr>
              <a:t>次比较；</a:t>
            </a:r>
          </a:p>
          <a:p>
            <a:pPr marL="342900" indent="-342900" algn="l">
              <a:lnSpc>
                <a:spcPct val="125000"/>
              </a:lnSpc>
              <a:buFont typeface="Arial" panose="020B0604020202020204" pitchFamily="34" charset="0"/>
              <a:buChar char="•"/>
            </a:pPr>
            <a:r>
              <a:rPr lang="zh-CN" altLang="en-US" sz="2400" b="1" kern="100" dirty="0">
                <a:effectLst/>
                <a:latin typeface="+mn-ea"/>
                <a:ea typeface="+mn-ea"/>
              </a:rPr>
              <a:t>方法</a:t>
            </a:r>
            <a:r>
              <a:rPr lang="en-US" altLang="zh-CN" sz="2400" b="1" kern="100" dirty="0">
                <a:effectLst/>
                <a:latin typeface="+mn-ea"/>
                <a:ea typeface="+mn-ea"/>
              </a:rPr>
              <a:t>2</a:t>
            </a:r>
            <a:r>
              <a:rPr lang="zh-CN" altLang="en-US" sz="2400" b="1" kern="100" dirty="0">
                <a:effectLst/>
                <a:latin typeface="+mn-ea"/>
                <a:ea typeface="+mn-ea"/>
              </a:rPr>
              <a:t>：每一枚硬币只进行了一次比较；</a:t>
            </a:r>
          </a:p>
          <a:p>
            <a:pPr marL="342900" indent="-342900" algn="l">
              <a:lnSpc>
                <a:spcPct val="125000"/>
              </a:lnSpc>
              <a:buFont typeface="Arial" panose="020B0604020202020204" pitchFamily="34" charset="0"/>
              <a:buChar char="•"/>
            </a:pPr>
            <a:r>
              <a:rPr lang="zh-CN" altLang="en-US" sz="2400" b="1" kern="100" dirty="0">
                <a:effectLst/>
                <a:latin typeface="+mn-ea"/>
                <a:ea typeface="+mn-ea"/>
              </a:rPr>
              <a:t>方法</a:t>
            </a:r>
            <a:r>
              <a:rPr lang="en-US" altLang="zh-CN" sz="2400" b="1" kern="100" dirty="0">
                <a:effectLst/>
                <a:latin typeface="+mn-ea"/>
                <a:ea typeface="+mn-ea"/>
              </a:rPr>
              <a:t>3</a:t>
            </a:r>
            <a:r>
              <a:rPr lang="zh-CN" altLang="en-US" sz="2400" b="1" kern="100" dirty="0">
                <a:effectLst/>
                <a:latin typeface="+mn-ea"/>
                <a:ea typeface="+mn-ea"/>
              </a:rPr>
              <a:t>：将硬币分为两组后一次比较就可以将硬币的范围缩小到原来的一半，重复操作即可找到假币。</a:t>
            </a:r>
            <a:endParaRPr lang="en-US" altLang="zh-CN" sz="2400" b="1" kern="100" dirty="0">
              <a:effectLst/>
              <a:latin typeface="+mn-ea"/>
              <a:ea typeface="+mn-ea"/>
            </a:endParaRPr>
          </a:p>
          <a:p>
            <a:pPr lvl="1">
              <a:lnSpc>
                <a:spcPct val="125000"/>
              </a:lnSpc>
            </a:pPr>
            <a:r>
              <a:rPr lang="en-US" altLang="zh-CN" sz="2400" b="1" kern="100" dirty="0">
                <a:effectLst/>
                <a:latin typeface="+mn-ea"/>
                <a:ea typeface="+mn-ea"/>
              </a:rPr>
              <a:t>	</a:t>
            </a:r>
            <a:r>
              <a:rPr lang="zh-CN" altLang="en-US" sz="2400" b="1" kern="100" dirty="0">
                <a:effectLst/>
                <a:latin typeface="+mn-ea"/>
                <a:ea typeface="+mn-ea"/>
              </a:rPr>
              <a:t>方法</a:t>
            </a:r>
            <a:r>
              <a:rPr lang="en-US" altLang="zh-CN" sz="2400" b="1" kern="100" dirty="0">
                <a:effectLst/>
                <a:latin typeface="+mn-ea"/>
                <a:ea typeface="+mn-ea"/>
              </a:rPr>
              <a:t>3</a:t>
            </a:r>
            <a:r>
              <a:rPr lang="zh-CN" altLang="en-US" sz="2400" b="1" kern="100" dirty="0">
                <a:effectLst/>
                <a:latin typeface="+mn-ea"/>
                <a:ea typeface="+mn-ea"/>
              </a:rPr>
              <a:t>充分利用了分治法的基本思想，该方法完全符合分治法的四个基本特征。 </a:t>
            </a:r>
          </a:p>
          <a:p>
            <a:pPr indent="266700" algn="l">
              <a:lnSpc>
                <a:spcPct val="125000"/>
              </a:lnSpc>
            </a:pPr>
            <a:endParaRPr lang="zh-CN" altLang="en-US" sz="2400" b="1" kern="100" dirty="0">
              <a:effectLst/>
              <a:latin typeface="+mn-ea"/>
              <a:ea typeface="+mn-ea"/>
            </a:endParaRPr>
          </a:p>
        </p:txBody>
      </p:sp>
    </p:spTree>
    <p:extLst>
      <p:ext uri="{BB962C8B-B14F-4D97-AF65-F5344CB8AC3E}">
        <p14:creationId xmlns:p14="http://schemas.microsoft.com/office/powerpoint/2010/main" val="3286088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3.3.2  </a:t>
            </a:r>
            <a:r>
              <a:rPr lang="zh-CN" altLang="en-US"/>
              <a:t>二分搜索</a:t>
            </a:r>
            <a:endParaRPr lang="zh-CN" altLang="en-US" dirty="0"/>
          </a:p>
        </p:txBody>
      </p:sp>
      <p:sp>
        <p:nvSpPr>
          <p:cNvPr id="5" name="内容占位符 4"/>
          <p:cNvSpPr>
            <a:spLocks noGrp="1"/>
          </p:cNvSpPr>
          <p:nvPr>
            <p:ph idx="1"/>
          </p:nvPr>
        </p:nvSpPr>
        <p:spPr>
          <a:xfrm>
            <a:off x="755576" y="1635776"/>
            <a:ext cx="7514772" cy="3586448"/>
          </a:xfrm>
        </p:spPr>
        <p:txBody>
          <a:bodyPr>
            <a:normAutofit/>
          </a:bodyPr>
          <a:lstStyle/>
          <a:p>
            <a:pPr marL="0" indent="0" eaLnBrk="1" hangingPunct="1">
              <a:lnSpc>
                <a:spcPct val="150000"/>
              </a:lnSpc>
              <a:buNone/>
            </a:pPr>
            <a:r>
              <a:rPr lang="zh-CN" altLang="en-US" sz="2800">
                <a:latin typeface="黑体" panose="02010609060101010101" pitchFamily="49" charset="-122"/>
                <a:ea typeface="黑体" panose="02010609060101010101" pitchFamily="49" charset="-122"/>
              </a:rPr>
              <a:t>问题描述：</a:t>
            </a:r>
            <a:endParaRPr lang="en-US" altLang="zh-CN" sz="2800"/>
          </a:p>
          <a:p>
            <a:pPr marL="0" indent="0" eaLnBrk="1" hangingPunct="1">
              <a:lnSpc>
                <a:spcPct val="150000"/>
              </a:lnSpc>
              <a:buNone/>
            </a:pPr>
            <a:r>
              <a:rPr lang="zh-CN" altLang="en-US" sz="2400"/>
              <a:t>         给定已经按升序或降序排好序的</a:t>
            </a:r>
            <a:r>
              <a:rPr lang="en-US" altLang="zh-CN" sz="2400"/>
              <a:t>n</a:t>
            </a:r>
            <a:r>
              <a:rPr lang="zh-CN" altLang="en-US" sz="2400"/>
              <a:t>个元素</a:t>
            </a:r>
            <a:r>
              <a:rPr lang="en-US" altLang="zh-CN" sz="2400"/>
              <a:t>a[0:n-1]</a:t>
            </a:r>
            <a:r>
              <a:rPr lang="zh-CN" altLang="en-US" sz="2400"/>
              <a:t>，要在这</a:t>
            </a:r>
            <a:r>
              <a:rPr lang="en-US" altLang="zh-CN" sz="2400"/>
              <a:t>n</a:t>
            </a:r>
            <a:r>
              <a:rPr lang="zh-CN" altLang="en-US" sz="2400"/>
              <a:t>个元素中找出一特定元素</a:t>
            </a:r>
            <a:r>
              <a:rPr lang="en-US" altLang="zh-CN" sz="2400"/>
              <a:t>x </a:t>
            </a:r>
            <a:r>
              <a:rPr lang="zh-CN" altLang="en-US" sz="2400"/>
              <a:t>。（为了描述方便，我们假定这</a:t>
            </a:r>
            <a:r>
              <a:rPr lang="en-US" altLang="zh-CN" sz="2400"/>
              <a:t>n</a:t>
            </a:r>
            <a:r>
              <a:rPr lang="zh-CN" altLang="en-US" sz="2400"/>
              <a:t>个元素按升序排好了顺序 ）</a:t>
            </a:r>
            <a:endParaRPr lang="zh-CN" altLang="en-US" sz="2400" dirty="0"/>
          </a:p>
        </p:txBody>
      </p:sp>
      <p:sp>
        <p:nvSpPr>
          <p:cNvPr id="7" name="Text Box 4">
            <a:extLst>
              <a:ext uri="{FF2B5EF4-FFF2-40B4-BE49-F238E27FC236}">
                <a16:creationId xmlns:a16="http://schemas.microsoft.com/office/drawing/2014/main" id="{300C5679-EBEC-451D-87FE-D1D245508632}"/>
              </a:ext>
            </a:extLst>
          </p:cNvPr>
          <p:cNvSpPr txBox="1">
            <a:spLocks noChangeArrowheads="1"/>
          </p:cNvSpPr>
          <p:nvPr/>
        </p:nvSpPr>
        <p:spPr bwMode="auto">
          <a:xfrm>
            <a:off x="611561" y="4653136"/>
            <a:ext cx="7920880" cy="1238250"/>
          </a:xfrm>
          <a:prstGeom prst="rect">
            <a:avLst/>
          </a:prstGeom>
          <a:noFill/>
          <a:ln w="50800">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solidFill>
                  <a:srgbClr val="000000"/>
                </a:solidFill>
                <a:latin typeface="黑体" panose="02010609060101010101" pitchFamily="49" charset="-122"/>
                <a:ea typeface="黑体" panose="02010609060101010101" pitchFamily="49" charset="-122"/>
              </a:rPr>
              <a:t>分析</a:t>
            </a:r>
            <a:r>
              <a:rPr lang="zh-CN" altLang="en-US" sz="2400" b="1">
                <a:solidFill>
                  <a:srgbClr val="000000"/>
                </a:solidFill>
                <a:latin typeface="+mn-ea"/>
                <a:ea typeface="+mn-ea"/>
              </a:rPr>
              <a:t>：</a:t>
            </a:r>
            <a:r>
              <a:rPr lang="zh-CN" altLang="en-US" sz="2400" b="1">
                <a:latin typeface="+mn-ea"/>
                <a:ea typeface="+mn-ea"/>
              </a:rPr>
              <a:t>很显然此问题分解出的子问题相互独立，即在</a:t>
            </a:r>
            <a:r>
              <a:rPr lang="en-US" altLang="zh-CN" sz="2400" b="1">
                <a:latin typeface="+mn-ea"/>
                <a:ea typeface="+mn-ea"/>
              </a:rPr>
              <a:t>a[i]</a:t>
            </a:r>
            <a:r>
              <a:rPr lang="zh-CN" altLang="en-US" sz="2400" b="1">
                <a:latin typeface="+mn-ea"/>
                <a:ea typeface="+mn-ea"/>
              </a:rPr>
              <a:t>的前面或后面查找</a:t>
            </a:r>
            <a:r>
              <a:rPr lang="en-US" altLang="zh-CN" sz="2400" b="1">
                <a:latin typeface="+mn-ea"/>
                <a:ea typeface="+mn-ea"/>
              </a:rPr>
              <a:t>x</a:t>
            </a:r>
            <a:r>
              <a:rPr lang="zh-CN" altLang="en-US" sz="2400" b="1">
                <a:latin typeface="+mn-ea"/>
                <a:ea typeface="+mn-ea"/>
              </a:rPr>
              <a:t>是独立的子问题，因此满足分治法的第四个适用条件。</a:t>
            </a:r>
          </a:p>
        </p:txBody>
      </p:sp>
    </p:spTree>
    <p:extLst>
      <p:ext uri="{BB962C8B-B14F-4D97-AF65-F5344CB8AC3E}">
        <p14:creationId xmlns:p14="http://schemas.microsoft.com/office/powerpoint/2010/main" val="8872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28CE6CA-ECC3-4BF4-A12E-9ADC45B4FB65}"/>
              </a:ext>
            </a:extLst>
          </p:cNvPr>
          <p:cNvSpPr txBox="1"/>
          <p:nvPr/>
        </p:nvSpPr>
        <p:spPr>
          <a:xfrm>
            <a:off x="407740" y="836712"/>
            <a:ext cx="8280920" cy="1430328"/>
          </a:xfrm>
          <a:prstGeom prst="rect">
            <a:avLst/>
          </a:prstGeom>
          <a:noFill/>
        </p:spPr>
        <p:txBody>
          <a:bodyPr wrap="square">
            <a:spAutoFit/>
          </a:bodyPr>
          <a:lstStyle/>
          <a:p>
            <a:pPr indent="266700" algn="l">
              <a:lnSpc>
                <a:spcPct val="125000"/>
              </a:lnSpc>
            </a:pPr>
            <a:r>
              <a:rPr lang="zh-CN" altLang="en-US" sz="2400" b="1" kern="100">
                <a:effectLst/>
                <a:latin typeface="黑体" panose="02010609060101010101" pitchFamily="49" charset="-122"/>
                <a:ea typeface="黑体" panose="02010609060101010101" pitchFamily="49" charset="-122"/>
              </a:rPr>
              <a:t>方法</a:t>
            </a:r>
            <a:r>
              <a:rPr lang="en-US" altLang="zh-CN" sz="2400" b="1" kern="100">
                <a:effectLst/>
                <a:latin typeface="黑体" panose="02010609060101010101" pitchFamily="49" charset="-122"/>
                <a:ea typeface="黑体" panose="02010609060101010101" pitchFamily="49" charset="-122"/>
              </a:rPr>
              <a:t>1</a:t>
            </a:r>
            <a:r>
              <a:rPr lang="zh-CN" altLang="en-US" sz="2400" b="1" kern="100">
                <a:effectLst/>
                <a:latin typeface="黑体" panose="02010609060101010101" pitchFamily="49" charset="-122"/>
                <a:ea typeface="黑体" panose="02010609060101010101" pitchFamily="49" charset="-122"/>
              </a:rPr>
              <a:t>：</a:t>
            </a:r>
            <a:r>
              <a:rPr lang="zh-CN" altLang="en-US" sz="2400" b="1" kern="100">
                <a:effectLst/>
                <a:latin typeface="+mn-ea"/>
                <a:ea typeface="+mn-ea"/>
              </a:rPr>
              <a:t>既然所有元素已经排好序，我们可以采用顺序搜索方法，逐个比较</a:t>
            </a:r>
            <a:r>
              <a:rPr lang="en-US" altLang="zh-CN" sz="2400" b="1" kern="100">
                <a:effectLst/>
                <a:latin typeface="+mn-ea"/>
                <a:ea typeface="+mn-ea"/>
              </a:rPr>
              <a:t>a</a:t>
            </a:r>
            <a:r>
              <a:rPr lang="zh-CN" altLang="en-US" sz="2400" b="1" kern="100">
                <a:effectLst/>
                <a:latin typeface="+mn-ea"/>
                <a:ea typeface="+mn-ea"/>
              </a:rPr>
              <a:t>中的元素，查找</a:t>
            </a:r>
            <a:r>
              <a:rPr lang="en-US" altLang="zh-CN" sz="2400" b="1" kern="100">
                <a:effectLst/>
                <a:latin typeface="+mn-ea"/>
                <a:ea typeface="+mn-ea"/>
              </a:rPr>
              <a:t>x</a:t>
            </a:r>
            <a:r>
              <a:rPr lang="zh-CN" altLang="en-US" sz="2400" b="1" kern="100">
                <a:effectLst/>
                <a:latin typeface="+mn-ea"/>
                <a:ea typeface="+mn-ea"/>
              </a:rPr>
              <a:t>是否在</a:t>
            </a:r>
            <a:r>
              <a:rPr lang="en-US" altLang="zh-CN" sz="2400" b="1" kern="100">
                <a:effectLst/>
                <a:latin typeface="+mn-ea"/>
                <a:ea typeface="+mn-ea"/>
              </a:rPr>
              <a:t>a</a:t>
            </a:r>
            <a:r>
              <a:rPr lang="zh-CN" altLang="en-US" sz="2400" b="1" kern="100">
                <a:effectLst/>
                <a:latin typeface="+mn-ea"/>
                <a:ea typeface="+mn-ea"/>
              </a:rPr>
              <a:t>中，最坏情况下，顺序搜索需要</a:t>
            </a:r>
            <a:r>
              <a:rPr lang="en-US" altLang="zh-CN" sz="2400" b="1" kern="100">
                <a:effectLst/>
                <a:latin typeface="+mn-ea"/>
                <a:ea typeface="+mn-ea"/>
              </a:rPr>
              <a:t>O(n)</a:t>
            </a:r>
            <a:r>
              <a:rPr lang="zh-CN" altLang="en-US" sz="2400" b="1" kern="100">
                <a:effectLst/>
                <a:latin typeface="+mn-ea"/>
                <a:ea typeface="+mn-ea"/>
              </a:rPr>
              <a:t>次比较。</a:t>
            </a:r>
            <a:endParaRPr lang="zh-CN" altLang="zh-CN" sz="2400" b="1" kern="100">
              <a:effectLst/>
              <a:latin typeface="+mn-ea"/>
              <a:ea typeface="+mn-ea"/>
            </a:endParaRPr>
          </a:p>
        </p:txBody>
      </p:sp>
      <p:sp>
        <p:nvSpPr>
          <p:cNvPr id="9" name="文本框 8">
            <a:extLst>
              <a:ext uri="{FF2B5EF4-FFF2-40B4-BE49-F238E27FC236}">
                <a16:creationId xmlns:a16="http://schemas.microsoft.com/office/drawing/2014/main" id="{CB82AA3E-C9F4-4117-9CC7-1B0601520421}"/>
              </a:ext>
            </a:extLst>
          </p:cNvPr>
          <p:cNvSpPr txBox="1"/>
          <p:nvPr/>
        </p:nvSpPr>
        <p:spPr>
          <a:xfrm>
            <a:off x="381472" y="2492896"/>
            <a:ext cx="8424936" cy="3260508"/>
          </a:xfrm>
          <a:prstGeom prst="rect">
            <a:avLst/>
          </a:prstGeom>
          <a:noFill/>
        </p:spPr>
        <p:txBody>
          <a:bodyPr wrap="square">
            <a:spAutoFit/>
          </a:bodyPr>
          <a:lstStyle/>
          <a:p>
            <a:pPr indent="266700">
              <a:lnSpc>
                <a:spcPct val="125000"/>
              </a:lnSpc>
            </a:pPr>
            <a:r>
              <a:rPr lang="zh-CN" altLang="en-US" sz="2400" b="1" kern="100">
                <a:effectLst/>
                <a:latin typeface="黑体" panose="02010609060101010101" pitchFamily="49" charset="-122"/>
                <a:ea typeface="黑体" panose="02010609060101010101" pitchFamily="49" charset="-122"/>
              </a:rPr>
              <a:t>方法</a:t>
            </a:r>
            <a:r>
              <a:rPr lang="en-US" altLang="zh-CN" sz="2400" b="1" kern="100">
                <a:effectLst/>
                <a:latin typeface="黑体" panose="02010609060101010101" pitchFamily="49" charset="-122"/>
                <a:ea typeface="黑体" panose="02010609060101010101" pitchFamily="49" charset="-122"/>
              </a:rPr>
              <a:t>2</a:t>
            </a:r>
            <a:r>
              <a:rPr lang="zh-CN" altLang="en-US" sz="2400" b="1" kern="100">
                <a:effectLst/>
                <a:latin typeface="黑体" panose="02010609060101010101" pitchFamily="49" charset="-122"/>
                <a:ea typeface="黑体" panose="02010609060101010101" pitchFamily="49" charset="-122"/>
              </a:rPr>
              <a:t>：</a:t>
            </a:r>
            <a:r>
              <a:rPr lang="zh-CN" altLang="zh-CN" sz="2400" b="1" kern="100">
                <a:effectLst/>
                <a:latin typeface="+mn-ea"/>
                <a:ea typeface="+mn-ea"/>
              </a:rPr>
              <a:t>采用分治法求解该问题，求解的基本过程类似寻找假币的过程，</a:t>
            </a:r>
            <a:r>
              <a:rPr lang="zh-CN" altLang="zh-CN" sz="2400" b="1" kern="100">
                <a:effectLst/>
                <a:latin typeface="+mn-ea"/>
                <a:ea typeface="+mn-ea"/>
                <a:cs typeface="Arial" panose="020B0604020202020204" pitchFamily="34" charset="0"/>
              </a:rPr>
              <a:t>将</a:t>
            </a:r>
            <a:r>
              <a:rPr lang="en-US" altLang="zh-CN" sz="2400" b="1" kern="100">
                <a:effectLst/>
                <a:latin typeface="+mn-ea"/>
                <a:ea typeface="+mn-ea"/>
              </a:rPr>
              <a:t>n</a:t>
            </a:r>
            <a:r>
              <a:rPr lang="zh-CN" altLang="zh-CN" sz="2400" b="1" kern="100">
                <a:effectLst/>
                <a:latin typeface="+mn-ea"/>
                <a:ea typeface="+mn-ea"/>
                <a:cs typeface="Arial" panose="020B0604020202020204" pitchFamily="34" charset="0"/>
              </a:rPr>
              <a:t>个元素分成个数大致相同的两半，取</a:t>
            </a:r>
            <a:r>
              <a:rPr lang="en-US" altLang="zh-CN" sz="2400" b="1" kern="100">
                <a:effectLst/>
                <a:latin typeface="+mn-ea"/>
                <a:ea typeface="+mn-ea"/>
              </a:rPr>
              <a:t>a[n/2]</a:t>
            </a:r>
            <a:r>
              <a:rPr lang="zh-CN" altLang="zh-CN" sz="2400" b="1" kern="100">
                <a:effectLst/>
                <a:latin typeface="+mn-ea"/>
                <a:ea typeface="+mn-ea"/>
                <a:cs typeface="Arial" panose="020B0604020202020204" pitchFamily="34" charset="0"/>
              </a:rPr>
              <a:t>与欲查找的</a:t>
            </a:r>
            <a:r>
              <a:rPr lang="en-US" altLang="zh-CN" sz="2400" b="1" kern="100">
                <a:effectLst/>
                <a:latin typeface="+mn-ea"/>
                <a:ea typeface="+mn-ea"/>
              </a:rPr>
              <a:t>x</a:t>
            </a:r>
            <a:r>
              <a:rPr lang="zh-CN" altLang="zh-CN" sz="2400" b="1" kern="100">
                <a:effectLst/>
                <a:latin typeface="+mn-ea"/>
                <a:ea typeface="+mn-ea"/>
                <a:cs typeface="Arial" panose="020B0604020202020204" pitchFamily="34" charset="0"/>
              </a:rPr>
              <a:t>作比较，</a:t>
            </a:r>
            <a:endParaRPr lang="en-US" altLang="zh-CN" sz="2400" b="1" kern="100">
              <a:effectLst/>
              <a:latin typeface="+mn-ea"/>
              <a:ea typeface="+mn-ea"/>
              <a:cs typeface="Arial" panose="020B0604020202020204" pitchFamily="34" charset="0"/>
            </a:endParaRPr>
          </a:p>
          <a:p>
            <a:pPr marL="800100" lvl="1" indent="-342900">
              <a:lnSpc>
                <a:spcPct val="125000"/>
              </a:lnSpc>
              <a:buFont typeface="Arial" panose="020B0604020202020204" pitchFamily="34" charset="0"/>
              <a:buChar char="•"/>
            </a:pPr>
            <a:r>
              <a:rPr lang="zh-CN" altLang="zh-CN" sz="2400" b="1" kern="100">
                <a:effectLst/>
                <a:latin typeface="+mn-ea"/>
                <a:ea typeface="+mn-ea"/>
                <a:cs typeface="Arial" panose="020B0604020202020204" pitchFamily="34" charset="0"/>
              </a:rPr>
              <a:t>如果</a:t>
            </a:r>
            <a:r>
              <a:rPr lang="en-US" altLang="zh-CN" sz="2400" b="1" kern="100">
                <a:effectLst/>
                <a:latin typeface="+mn-ea"/>
                <a:ea typeface="+mn-ea"/>
              </a:rPr>
              <a:t>x=a[n/2]</a:t>
            </a:r>
            <a:r>
              <a:rPr lang="zh-CN" altLang="zh-CN" sz="2400" b="1" kern="100">
                <a:effectLst/>
                <a:latin typeface="+mn-ea"/>
                <a:ea typeface="+mn-ea"/>
                <a:cs typeface="Arial" panose="020B0604020202020204" pitchFamily="34" charset="0"/>
              </a:rPr>
              <a:t>则找到</a:t>
            </a:r>
            <a:r>
              <a:rPr lang="en-US" altLang="zh-CN" sz="2400" b="1" kern="100">
                <a:effectLst/>
                <a:latin typeface="+mn-ea"/>
                <a:ea typeface="+mn-ea"/>
              </a:rPr>
              <a:t>x</a:t>
            </a:r>
            <a:r>
              <a:rPr lang="zh-CN" altLang="zh-CN" sz="2400" b="1" kern="100">
                <a:effectLst/>
                <a:latin typeface="+mn-ea"/>
                <a:ea typeface="+mn-ea"/>
                <a:cs typeface="Arial" panose="020B0604020202020204" pitchFamily="34" charset="0"/>
              </a:rPr>
              <a:t>，算法终止；</a:t>
            </a:r>
            <a:endParaRPr lang="en-US" altLang="zh-CN" sz="2400" b="1" kern="100">
              <a:effectLst/>
              <a:latin typeface="+mn-ea"/>
              <a:ea typeface="+mn-ea"/>
              <a:cs typeface="Arial" panose="020B0604020202020204" pitchFamily="34" charset="0"/>
            </a:endParaRPr>
          </a:p>
          <a:p>
            <a:pPr marL="800100" lvl="1" indent="-342900">
              <a:lnSpc>
                <a:spcPct val="125000"/>
              </a:lnSpc>
              <a:buFont typeface="Arial" panose="020B0604020202020204" pitchFamily="34" charset="0"/>
              <a:buChar char="•"/>
            </a:pPr>
            <a:r>
              <a:rPr lang="zh-CN" altLang="zh-CN" sz="2400" b="1" kern="100">
                <a:effectLst/>
                <a:latin typeface="+mn-ea"/>
                <a:ea typeface="+mn-ea"/>
                <a:cs typeface="Arial" panose="020B0604020202020204" pitchFamily="34" charset="0"/>
              </a:rPr>
              <a:t>如果</a:t>
            </a:r>
            <a:r>
              <a:rPr lang="en-US" altLang="zh-CN" sz="2400" b="1" kern="100">
                <a:effectLst/>
                <a:latin typeface="+mn-ea"/>
                <a:ea typeface="+mn-ea"/>
              </a:rPr>
              <a:t>x&lt;a[n/2]</a:t>
            </a:r>
            <a:r>
              <a:rPr lang="zh-CN" altLang="zh-CN" sz="2400" b="1" kern="100">
                <a:effectLst/>
                <a:latin typeface="+mn-ea"/>
                <a:ea typeface="+mn-ea"/>
                <a:cs typeface="Arial" panose="020B0604020202020204" pitchFamily="34" charset="0"/>
              </a:rPr>
              <a:t>，则我们只要在数组</a:t>
            </a:r>
            <a:r>
              <a:rPr lang="en-US" altLang="zh-CN" sz="2400" b="1" kern="100">
                <a:effectLst/>
                <a:latin typeface="+mn-ea"/>
                <a:ea typeface="+mn-ea"/>
              </a:rPr>
              <a:t>a</a:t>
            </a:r>
            <a:r>
              <a:rPr lang="zh-CN" altLang="zh-CN" sz="2400" b="1" kern="100">
                <a:effectLst/>
                <a:latin typeface="+mn-ea"/>
                <a:ea typeface="+mn-ea"/>
                <a:cs typeface="Arial" panose="020B0604020202020204" pitchFamily="34" charset="0"/>
              </a:rPr>
              <a:t>的左半部继续搜索</a:t>
            </a:r>
            <a:r>
              <a:rPr lang="en-US" altLang="zh-CN" sz="2400" b="1" kern="100">
                <a:effectLst/>
                <a:latin typeface="+mn-ea"/>
                <a:ea typeface="+mn-ea"/>
              </a:rPr>
              <a:t>x</a:t>
            </a:r>
            <a:r>
              <a:rPr lang="zh-CN" altLang="zh-CN" sz="2400" b="1" kern="100">
                <a:effectLst/>
                <a:latin typeface="+mn-ea"/>
                <a:ea typeface="+mn-ea"/>
                <a:cs typeface="Arial" panose="020B0604020202020204" pitchFamily="34" charset="0"/>
              </a:rPr>
              <a:t>；</a:t>
            </a:r>
            <a:endParaRPr lang="en-US" altLang="zh-CN" sz="2400" b="1" kern="100">
              <a:effectLst/>
              <a:latin typeface="+mn-ea"/>
              <a:ea typeface="+mn-ea"/>
              <a:cs typeface="Arial" panose="020B0604020202020204" pitchFamily="34" charset="0"/>
            </a:endParaRPr>
          </a:p>
          <a:p>
            <a:pPr marL="800100" lvl="1" indent="-342900">
              <a:lnSpc>
                <a:spcPct val="125000"/>
              </a:lnSpc>
              <a:buFont typeface="Arial" panose="020B0604020202020204" pitchFamily="34" charset="0"/>
              <a:buChar char="•"/>
            </a:pPr>
            <a:r>
              <a:rPr lang="zh-CN" altLang="zh-CN" sz="2400" b="1" kern="100">
                <a:effectLst/>
                <a:latin typeface="+mn-ea"/>
                <a:ea typeface="+mn-ea"/>
                <a:cs typeface="Arial" panose="020B0604020202020204" pitchFamily="34" charset="0"/>
              </a:rPr>
              <a:t>如果</a:t>
            </a:r>
            <a:r>
              <a:rPr lang="en-US" altLang="zh-CN" sz="2400" b="1" kern="100">
                <a:effectLst/>
                <a:latin typeface="+mn-ea"/>
                <a:ea typeface="+mn-ea"/>
              </a:rPr>
              <a:t>x&gt;a[n/2]</a:t>
            </a:r>
            <a:r>
              <a:rPr lang="zh-CN" altLang="zh-CN" sz="2400" b="1" kern="100">
                <a:effectLst/>
                <a:latin typeface="+mn-ea"/>
                <a:ea typeface="+mn-ea"/>
                <a:cs typeface="Arial" panose="020B0604020202020204" pitchFamily="34" charset="0"/>
              </a:rPr>
              <a:t>，则我们只要在数组</a:t>
            </a:r>
            <a:r>
              <a:rPr lang="en-US" altLang="zh-CN" sz="2400" b="1" kern="100">
                <a:effectLst/>
                <a:latin typeface="+mn-ea"/>
                <a:ea typeface="+mn-ea"/>
              </a:rPr>
              <a:t>a</a:t>
            </a:r>
            <a:r>
              <a:rPr lang="zh-CN" altLang="zh-CN" sz="2400" b="1" kern="100">
                <a:effectLst/>
                <a:latin typeface="+mn-ea"/>
                <a:ea typeface="+mn-ea"/>
                <a:cs typeface="Arial" panose="020B0604020202020204" pitchFamily="34" charset="0"/>
              </a:rPr>
              <a:t>的右半部继续搜索</a:t>
            </a:r>
            <a:r>
              <a:rPr lang="en-US" altLang="zh-CN" sz="2400" b="1" kern="100">
                <a:effectLst/>
                <a:latin typeface="+mn-ea"/>
                <a:ea typeface="+mn-ea"/>
              </a:rPr>
              <a:t>x</a:t>
            </a:r>
            <a:r>
              <a:rPr lang="zh-CN" altLang="zh-CN" sz="2400" b="1" kern="100">
                <a:effectLst/>
                <a:latin typeface="+mn-ea"/>
                <a:ea typeface="+mn-ea"/>
                <a:cs typeface="Arial" panose="020B0604020202020204" pitchFamily="34" charset="0"/>
              </a:rPr>
              <a:t>。重复上述过程即可。</a:t>
            </a:r>
            <a:endParaRPr lang="zh-CN" altLang="en-US" sz="2400" b="1" kern="100">
              <a:effectLst/>
              <a:latin typeface="+mn-ea"/>
              <a:ea typeface="+mn-ea"/>
              <a:cs typeface="Arial" panose="020B0604020202020204" pitchFamily="34" charset="0"/>
            </a:endParaRPr>
          </a:p>
        </p:txBody>
      </p:sp>
    </p:spTree>
    <p:extLst>
      <p:ext uri="{BB962C8B-B14F-4D97-AF65-F5344CB8AC3E}">
        <p14:creationId xmlns:p14="http://schemas.microsoft.com/office/powerpoint/2010/main" val="536969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ext Box 4"/>
          <p:cNvSpPr txBox="1">
            <a:spLocks noChangeArrowheads="1"/>
          </p:cNvSpPr>
          <p:nvPr/>
        </p:nvSpPr>
        <p:spPr bwMode="auto">
          <a:xfrm>
            <a:off x="539552" y="476672"/>
            <a:ext cx="8353425" cy="444685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50800">
                <a:solidFill>
                  <a:srgbClr val="FF66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latin typeface="黑体" pitchFamily="49" charset="-122"/>
                <a:ea typeface="黑体" pitchFamily="49" charset="-122"/>
              </a:rPr>
              <a:t>方法</a:t>
            </a:r>
            <a:r>
              <a:rPr lang="en-US" altLang="zh-CN" sz="2800" b="1">
                <a:latin typeface="黑体" pitchFamily="49" charset="-122"/>
                <a:ea typeface="黑体" pitchFamily="49" charset="-122"/>
              </a:rPr>
              <a:t>2 </a:t>
            </a:r>
            <a:r>
              <a:rPr lang="zh-CN" altLang="en-US" sz="2800" b="1">
                <a:latin typeface="黑体" pitchFamily="49" charset="-122"/>
                <a:ea typeface="黑体" pitchFamily="49" charset="-122"/>
              </a:rPr>
              <a:t>二分搜索的分治法算法</a:t>
            </a:r>
            <a:r>
              <a:rPr lang="zh-CN" altLang="en-US" sz="2800" dirty="0">
                <a:latin typeface="楷体_GB2312" pitchFamily="49" charset="-122"/>
                <a:ea typeface="楷体_GB2312" pitchFamily="49" charset="-122"/>
              </a:rPr>
              <a:t>：</a:t>
            </a:r>
          </a:p>
          <a:p>
            <a:pPr eaLnBrk="1" hangingPunct="1">
              <a:lnSpc>
                <a:spcPct val="130000"/>
              </a:lnSpc>
            </a:pPr>
            <a:r>
              <a:rPr kumimoji="1" lang="en-US" altLang="zh-CN" sz="2000"/>
              <a:t>template&lt;class Type&gt; </a:t>
            </a:r>
          </a:p>
          <a:p>
            <a:pPr eaLnBrk="1" hangingPunct="1">
              <a:lnSpc>
                <a:spcPct val="130000"/>
              </a:lnSpc>
            </a:pPr>
            <a:r>
              <a:rPr kumimoji="1" lang="en-US" altLang="zh-CN" sz="2000"/>
              <a:t>int BinarySearch(Type a[], const Type &amp;x, int l, int r){   </a:t>
            </a:r>
          </a:p>
          <a:p>
            <a:pPr eaLnBrk="1" hangingPunct="1">
              <a:lnSpc>
                <a:spcPct val="130000"/>
              </a:lnSpc>
            </a:pPr>
            <a:r>
              <a:rPr kumimoji="1" lang="en-US" altLang="zh-CN" sz="2000"/>
              <a:t>     while (r &gt;= l) {</a:t>
            </a:r>
          </a:p>
          <a:p>
            <a:pPr eaLnBrk="1" hangingPunct="1">
              <a:lnSpc>
                <a:spcPct val="130000"/>
              </a:lnSpc>
            </a:pPr>
            <a:r>
              <a:rPr kumimoji="1" lang="en-US" altLang="zh-CN" sz="2000"/>
              <a:t>          int m = (l+r)/2;</a:t>
            </a:r>
          </a:p>
          <a:p>
            <a:pPr eaLnBrk="1" hangingPunct="1">
              <a:lnSpc>
                <a:spcPct val="130000"/>
              </a:lnSpc>
            </a:pPr>
            <a:r>
              <a:rPr kumimoji="1" lang="en-US" altLang="zh-CN" sz="2000"/>
              <a:t>          if (x == a[m])  return m;</a:t>
            </a:r>
          </a:p>
          <a:p>
            <a:pPr eaLnBrk="1" hangingPunct="1">
              <a:lnSpc>
                <a:spcPct val="130000"/>
              </a:lnSpc>
            </a:pPr>
            <a:r>
              <a:rPr kumimoji="1" lang="en-US" altLang="zh-CN" sz="2000"/>
              <a:t>          if (x &lt; a[m])  r = m-1; </a:t>
            </a:r>
          </a:p>
          <a:p>
            <a:pPr eaLnBrk="1" hangingPunct="1">
              <a:lnSpc>
                <a:spcPct val="130000"/>
              </a:lnSpc>
            </a:pPr>
            <a:r>
              <a:rPr kumimoji="1" lang="en-US" altLang="zh-CN" sz="2000"/>
              <a:t>          else  l = m+1;</a:t>
            </a:r>
          </a:p>
          <a:p>
            <a:pPr eaLnBrk="1" hangingPunct="1">
              <a:lnSpc>
                <a:spcPct val="130000"/>
              </a:lnSpc>
            </a:pPr>
            <a:r>
              <a:rPr kumimoji="1" lang="en-US" altLang="zh-CN" sz="2000"/>
              <a:t>     }</a:t>
            </a:r>
          </a:p>
          <a:p>
            <a:pPr eaLnBrk="1" hangingPunct="1">
              <a:lnSpc>
                <a:spcPct val="130000"/>
              </a:lnSpc>
            </a:pPr>
            <a:r>
              <a:rPr kumimoji="1" lang="en-US" altLang="zh-CN" sz="2000"/>
              <a:t>     return -1;</a:t>
            </a:r>
          </a:p>
          <a:p>
            <a:pPr eaLnBrk="1" hangingPunct="1">
              <a:lnSpc>
                <a:spcPct val="130000"/>
              </a:lnSpc>
            </a:pPr>
            <a:r>
              <a:rPr kumimoji="1" lang="en-US" altLang="zh-CN" sz="2000"/>
              <a:t>} </a:t>
            </a:r>
          </a:p>
        </p:txBody>
      </p:sp>
      <p:sp>
        <p:nvSpPr>
          <p:cNvPr id="31749" name="Text Box 5"/>
          <p:cNvSpPr txBox="1">
            <a:spLocks noChangeArrowheads="1"/>
          </p:cNvSpPr>
          <p:nvPr/>
        </p:nvSpPr>
        <p:spPr bwMode="auto">
          <a:xfrm>
            <a:off x="4002881" y="3140968"/>
            <a:ext cx="4897438" cy="2698750"/>
          </a:xfrm>
          <a:prstGeom prst="rect">
            <a:avLst/>
          </a:prstGeom>
          <a:noFill/>
          <a:ln w="50800">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ea typeface="黑体" pitchFamily="49" charset="-122"/>
              </a:rPr>
              <a:t>算法复杂度分析：</a:t>
            </a:r>
          </a:p>
          <a:p>
            <a:pPr eaLnBrk="1" hangingPunct="1"/>
            <a:r>
              <a:rPr lang="zh-CN" altLang="en-US" sz="2400">
                <a:ea typeface="楷体_GB2312" pitchFamily="49" charset="-122"/>
              </a:rPr>
              <a:t>每执行一次算法的</a:t>
            </a:r>
            <a:r>
              <a:rPr lang="en-US" altLang="zh-CN" sz="2400">
                <a:ea typeface="楷体_GB2312" pitchFamily="49" charset="-122"/>
              </a:rPr>
              <a:t>while</a:t>
            </a:r>
            <a:r>
              <a:rPr lang="zh-CN" altLang="en-US" sz="2400">
                <a:ea typeface="楷体_GB2312" pitchFamily="49" charset="-122"/>
              </a:rPr>
              <a:t>循环， 待搜索数组的大小减少一半。因此，在最坏情况下，</a:t>
            </a:r>
            <a:r>
              <a:rPr lang="en-US" altLang="zh-CN" sz="2400">
                <a:ea typeface="楷体_GB2312" pitchFamily="49" charset="-122"/>
              </a:rPr>
              <a:t>while</a:t>
            </a:r>
            <a:r>
              <a:rPr lang="zh-CN" altLang="en-US" sz="2400">
                <a:ea typeface="楷体_GB2312" pitchFamily="49" charset="-122"/>
              </a:rPr>
              <a:t>循环被执行了</a:t>
            </a:r>
            <a:r>
              <a:rPr lang="en-US" altLang="zh-CN" sz="2400">
                <a:ea typeface="楷体_GB2312" pitchFamily="49" charset="-122"/>
              </a:rPr>
              <a:t>O(logn) </a:t>
            </a:r>
            <a:r>
              <a:rPr lang="zh-CN" altLang="en-US" sz="2400">
                <a:ea typeface="楷体_GB2312" pitchFamily="49" charset="-122"/>
              </a:rPr>
              <a:t>次。循环体内运算需要</a:t>
            </a:r>
            <a:r>
              <a:rPr lang="en-US" altLang="zh-CN" sz="2400">
                <a:ea typeface="楷体_GB2312" pitchFamily="49" charset="-122"/>
              </a:rPr>
              <a:t>O(1) </a:t>
            </a:r>
            <a:r>
              <a:rPr lang="zh-CN" altLang="en-US" sz="2400">
                <a:ea typeface="楷体_GB2312" pitchFamily="49" charset="-122"/>
              </a:rPr>
              <a:t>时间，因此整个算法在最坏情况下的计算时间复杂性为</a:t>
            </a:r>
            <a:r>
              <a:rPr lang="en-US" altLang="zh-CN" sz="2400">
                <a:ea typeface="楷体_GB2312" pitchFamily="49" charset="-122"/>
              </a:rPr>
              <a:t>O(logn) </a:t>
            </a:r>
            <a:r>
              <a:rPr lang="zh-CN" altLang="en-US" sz="2400">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blinds(horizontal)">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ChangeArrowheads="1"/>
          </p:cNvSpPr>
          <p:nvPr/>
        </p:nvSpPr>
        <p:spPr bwMode="auto">
          <a:xfrm>
            <a:off x="425922" y="332655"/>
            <a:ext cx="8577262" cy="73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nSpc>
                <a:spcPct val="60000"/>
              </a:lnSpc>
              <a:buClr>
                <a:srgbClr val="B21BEF"/>
              </a:buClr>
            </a:pPr>
            <a:r>
              <a:rPr kumimoji="1" lang="zh-CN" altLang="en-US" sz="2800" b="1" dirty="0">
                <a:latin typeface="+mn-ea"/>
                <a:ea typeface="+mn-ea"/>
              </a:rPr>
              <a:t>二分搜索例子</a:t>
            </a:r>
            <a:r>
              <a:rPr kumimoji="1" lang="en-US" altLang="zh-CN" sz="2800" b="1" dirty="0">
                <a:latin typeface="+mn-ea"/>
                <a:ea typeface="+mn-ea"/>
              </a:rPr>
              <a:t>:</a:t>
            </a:r>
            <a:r>
              <a:rPr kumimoji="1" lang="zh-CN" altLang="en-US" sz="2800" b="1" dirty="0">
                <a:latin typeface="+mn-ea"/>
                <a:ea typeface="+mn-ea"/>
              </a:rPr>
              <a:t>设在</a:t>
            </a:r>
            <a:r>
              <a:rPr kumimoji="1" lang="en-US" altLang="zh-CN" sz="2800" b="1" dirty="0">
                <a:latin typeface="+mn-ea"/>
                <a:ea typeface="+mn-ea"/>
              </a:rPr>
              <a:t>A(0:8)</a:t>
            </a:r>
            <a:r>
              <a:rPr kumimoji="1" lang="zh-CN" altLang="en-US" sz="2800" b="1" dirty="0">
                <a:latin typeface="+mn-ea"/>
                <a:ea typeface="+mn-ea"/>
              </a:rPr>
              <a:t>中顺序放了以下</a:t>
            </a:r>
            <a:r>
              <a:rPr kumimoji="1" lang="en-US" altLang="zh-CN" sz="2800" b="1" dirty="0">
                <a:latin typeface="+mn-ea"/>
                <a:ea typeface="+mn-ea"/>
              </a:rPr>
              <a:t>9</a:t>
            </a:r>
            <a:r>
              <a:rPr kumimoji="1" lang="zh-CN" altLang="en-US" sz="2800" b="1" dirty="0">
                <a:latin typeface="+mn-ea"/>
                <a:ea typeface="+mn-ea"/>
              </a:rPr>
              <a:t>个元素：</a:t>
            </a:r>
          </a:p>
        </p:txBody>
      </p:sp>
      <p:sp>
        <p:nvSpPr>
          <p:cNvPr id="392195" name="Rectangle 3" descr="Rectangle: Click to edit Master text styles&#10;Second level&#10;Third level&#10;Fourth level&#10;Fifth level"/>
          <p:cNvSpPr>
            <a:spLocks noChangeArrowheads="1"/>
          </p:cNvSpPr>
          <p:nvPr/>
        </p:nvSpPr>
        <p:spPr bwMode="auto">
          <a:xfrm>
            <a:off x="425921" y="3685817"/>
            <a:ext cx="7275291"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indent="-457200">
              <a:lnSpc>
                <a:spcPct val="90000"/>
              </a:lnSpc>
              <a:spcBef>
                <a:spcPct val="20000"/>
              </a:spcBef>
              <a:buClr>
                <a:srgbClr val="A50021"/>
              </a:buClr>
              <a:buSzPct val="75000"/>
              <a:buFont typeface="Wingdings" pitchFamily="2" charset="2"/>
              <a:buNone/>
            </a:pPr>
            <a:r>
              <a:rPr kumimoji="1" lang="zh-CN" altLang="en-US" sz="2400" b="1">
                <a:latin typeface="+mn-ea"/>
                <a:ea typeface="+mn-ea"/>
              </a:rPr>
              <a:t>搜索</a:t>
            </a:r>
            <a:r>
              <a:rPr kumimoji="1" lang="en-US" altLang="zh-CN" sz="2400" b="1">
                <a:latin typeface="+mn-ea"/>
                <a:ea typeface="+mn-ea"/>
              </a:rPr>
              <a:t>x</a:t>
            </a:r>
            <a:r>
              <a:rPr kumimoji="1" lang="en-US" altLang="zh-CN" sz="2400" b="1" dirty="0">
                <a:latin typeface="+mn-ea"/>
                <a:ea typeface="+mn-ea"/>
              </a:rPr>
              <a:t>=7, 7= =A[4], </a:t>
            </a:r>
            <a:r>
              <a:rPr kumimoji="1" lang="zh-CN" altLang="en-US" sz="2400" b="1" dirty="0">
                <a:latin typeface="+mn-ea"/>
                <a:ea typeface="+mn-ea"/>
              </a:rPr>
              <a:t>一次比较就成功</a:t>
            </a:r>
            <a:r>
              <a:rPr kumimoji="1" lang="en-US" altLang="zh-CN" sz="2400" b="1" dirty="0">
                <a:latin typeface="+mn-ea"/>
                <a:ea typeface="+mn-ea"/>
              </a:rPr>
              <a:t>, </a:t>
            </a:r>
            <a:r>
              <a:rPr kumimoji="1" lang="zh-CN" altLang="en-US" sz="2400" b="1" dirty="0">
                <a:latin typeface="+mn-ea"/>
                <a:ea typeface="+mn-ea"/>
              </a:rPr>
              <a:t>最好情况</a:t>
            </a:r>
          </a:p>
        </p:txBody>
      </p:sp>
      <p:graphicFrame>
        <p:nvGraphicFramePr>
          <p:cNvPr id="392248" name="Group 56"/>
          <p:cNvGraphicFramePr>
            <a:graphicFrameLocks noGrp="1"/>
          </p:cNvGraphicFramePr>
          <p:nvPr>
            <p:extLst>
              <p:ext uri="{D42A27DB-BD31-4B8C-83A1-F6EECF244321}">
                <p14:modId xmlns:p14="http://schemas.microsoft.com/office/powerpoint/2010/main" val="471704431"/>
              </p:ext>
            </p:extLst>
          </p:nvPr>
        </p:nvGraphicFramePr>
        <p:xfrm>
          <a:off x="1106484" y="1795464"/>
          <a:ext cx="6777882" cy="1068387"/>
        </p:xfrm>
        <a:graphic>
          <a:graphicData uri="http://schemas.openxmlformats.org/drawingml/2006/table">
            <a:tbl>
              <a:tblPr/>
              <a:tblGrid>
                <a:gridCol w="753098">
                  <a:extLst>
                    <a:ext uri="{9D8B030D-6E8A-4147-A177-3AD203B41FA5}">
                      <a16:colId xmlns:a16="http://schemas.microsoft.com/office/drawing/2014/main" val="20000"/>
                    </a:ext>
                  </a:extLst>
                </a:gridCol>
                <a:gridCol w="753098">
                  <a:extLst>
                    <a:ext uri="{9D8B030D-6E8A-4147-A177-3AD203B41FA5}">
                      <a16:colId xmlns:a16="http://schemas.microsoft.com/office/drawing/2014/main" val="20001"/>
                    </a:ext>
                  </a:extLst>
                </a:gridCol>
                <a:gridCol w="753098">
                  <a:extLst>
                    <a:ext uri="{9D8B030D-6E8A-4147-A177-3AD203B41FA5}">
                      <a16:colId xmlns:a16="http://schemas.microsoft.com/office/drawing/2014/main" val="20002"/>
                    </a:ext>
                  </a:extLst>
                </a:gridCol>
                <a:gridCol w="753098">
                  <a:extLst>
                    <a:ext uri="{9D8B030D-6E8A-4147-A177-3AD203B41FA5}">
                      <a16:colId xmlns:a16="http://schemas.microsoft.com/office/drawing/2014/main" val="20003"/>
                    </a:ext>
                  </a:extLst>
                </a:gridCol>
                <a:gridCol w="753098">
                  <a:extLst>
                    <a:ext uri="{9D8B030D-6E8A-4147-A177-3AD203B41FA5}">
                      <a16:colId xmlns:a16="http://schemas.microsoft.com/office/drawing/2014/main" val="20004"/>
                    </a:ext>
                  </a:extLst>
                </a:gridCol>
                <a:gridCol w="753098">
                  <a:extLst>
                    <a:ext uri="{9D8B030D-6E8A-4147-A177-3AD203B41FA5}">
                      <a16:colId xmlns:a16="http://schemas.microsoft.com/office/drawing/2014/main" val="20005"/>
                    </a:ext>
                  </a:extLst>
                </a:gridCol>
                <a:gridCol w="753098">
                  <a:extLst>
                    <a:ext uri="{9D8B030D-6E8A-4147-A177-3AD203B41FA5}">
                      <a16:colId xmlns:a16="http://schemas.microsoft.com/office/drawing/2014/main" val="20006"/>
                    </a:ext>
                  </a:extLst>
                </a:gridCol>
                <a:gridCol w="753098">
                  <a:extLst>
                    <a:ext uri="{9D8B030D-6E8A-4147-A177-3AD203B41FA5}">
                      <a16:colId xmlns:a16="http://schemas.microsoft.com/office/drawing/2014/main" val="20007"/>
                    </a:ext>
                  </a:extLst>
                </a:gridCol>
                <a:gridCol w="753098">
                  <a:extLst>
                    <a:ext uri="{9D8B030D-6E8A-4147-A177-3AD203B41FA5}">
                      <a16:colId xmlns:a16="http://schemas.microsoft.com/office/drawing/2014/main" val="20008"/>
                    </a:ext>
                  </a:extLst>
                </a:gridCol>
              </a:tblGrid>
              <a:tr h="1068387">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-10</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-7</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-3</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0</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7</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15</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42</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90</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1" lang="en-US" altLang="zh-CN" sz="3200" b="1" i="0" u="none" strike="noStrike" cap="none" normalizeH="0" baseline="0" dirty="0">
                          <a:ln>
                            <a:noFill/>
                          </a:ln>
                          <a:solidFill>
                            <a:schemeClr val="tx1"/>
                          </a:solidFill>
                          <a:effectLst/>
                          <a:latin typeface="Times New Roman" pitchFamily="18" charset="0"/>
                          <a:ea typeface="黑体" pitchFamily="49" charset="-122"/>
                        </a:rPr>
                        <a:t>99</a:t>
                      </a:r>
                    </a:p>
                  </a:txBody>
                  <a:tcPr marL="90001" marR="90001" marT="46752" marB="467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747" name="Text Box 26"/>
          <p:cNvSpPr txBox="1">
            <a:spLocks noChangeArrowheads="1"/>
          </p:cNvSpPr>
          <p:nvPr/>
        </p:nvSpPr>
        <p:spPr bwMode="auto">
          <a:xfrm>
            <a:off x="997201" y="1249959"/>
            <a:ext cx="7486148" cy="426913"/>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50000"/>
              </a:spcBef>
            </a:pPr>
            <a:r>
              <a:rPr kumimoji="1" lang="en-US" altLang="zh-CN" sz="2400" b="1">
                <a:latin typeface="+mn-ea"/>
                <a:ea typeface="+mn-ea"/>
              </a:rPr>
              <a:t>A[0] A[1] A[2] A[3] A[4] A[5] A[6] A[7] A[8]</a:t>
            </a:r>
          </a:p>
        </p:txBody>
      </p:sp>
      <p:grpSp>
        <p:nvGrpSpPr>
          <p:cNvPr id="392219" name="Group 27"/>
          <p:cNvGrpSpPr>
            <a:grpSpLocks/>
          </p:cNvGrpSpPr>
          <p:nvPr/>
        </p:nvGrpSpPr>
        <p:grpSpPr bwMode="auto">
          <a:xfrm>
            <a:off x="4144959" y="2344739"/>
            <a:ext cx="469900" cy="1017587"/>
            <a:chOff x="2808" y="1744"/>
            <a:chExt cx="296" cy="641"/>
          </a:xfrm>
        </p:grpSpPr>
        <p:sp>
          <p:nvSpPr>
            <p:cNvPr id="30774" name="Line 28"/>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75" name="Text Box 29"/>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①</a:t>
              </a:r>
            </a:p>
          </p:txBody>
        </p:sp>
      </p:grpSp>
      <p:grpSp>
        <p:nvGrpSpPr>
          <p:cNvPr id="392222" name="Group 30"/>
          <p:cNvGrpSpPr>
            <a:grpSpLocks/>
          </p:cNvGrpSpPr>
          <p:nvPr/>
        </p:nvGrpSpPr>
        <p:grpSpPr bwMode="auto">
          <a:xfrm>
            <a:off x="1985959" y="2344739"/>
            <a:ext cx="469900" cy="1017587"/>
            <a:chOff x="2808" y="1744"/>
            <a:chExt cx="296" cy="641"/>
          </a:xfrm>
        </p:grpSpPr>
        <p:sp>
          <p:nvSpPr>
            <p:cNvPr id="30772" name="Line 31"/>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73" name="Text Box 32"/>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②</a:t>
              </a:r>
            </a:p>
          </p:txBody>
        </p:sp>
      </p:grpSp>
      <p:grpSp>
        <p:nvGrpSpPr>
          <p:cNvPr id="392225" name="Group 33"/>
          <p:cNvGrpSpPr>
            <a:grpSpLocks/>
          </p:cNvGrpSpPr>
          <p:nvPr/>
        </p:nvGrpSpPr>
        <p:grpSpPr bwMode="auto">
          <a:xfrm>
            <a:off x="1254122" y="2339976"/>
            <a:ext cx="469900" cy="1017588"/>
            <a:chOff x="2808" y="1744"/>
            <a:chExt cx="296" cy="641"/>
          </a:xfrm>
        </p:grpSpPr>
        <p:sp>
          <p:nvSpPr>
            <p:cNvPr id="30770" name="Line 34"/>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71" name="Text Box 35"/>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③</a:t>
              </a:r>
            </a:p>
          </p:txBody>
        </p:sp>
      </p:grpSp>
      <p:grpSp>
        <p:nvGrpSpPr>
          <p:cNvPr id="392228" name="Group 36"/>
          <p:cNvGrpSpPr>
            <a:grpSpLocks/>
          </p:cNvGrpSpPr>
          <p:nvPr/>
        </p:nvGrpSpPr>
        <p:grpSpPr bwMode="auto">
          <a:xfrm>
            <a:off x="2684459" y="2344739"/>
            <a:ext cx="469900" cy="1017587"/>
            <a:chOff x="2808" y="1744"/>
            <a:chExt cx="296" cy="641"/>
          </a:xfrm>
        </p:grpSpPr>
        <p:sp>
          <p:nvSpPr>
            <p:cNvPr id="30768" name="Line 37"/>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69" name="Text Box 38"/>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③</a:t>
              </a:r>
            </a:p>
          </p:txBody>
        </p:sp>
      </p:grpSp>
      <p:grpSp>
        <p:nvGrpSpPr>
          <p:cNvPr id="392231" name="Group 39"/>
          <p:cNvGrpSpPr>
            <a:grpSpLocks/>
          </p:cNvGrpSpPr>
          <p:nvPr/>
        </p:nvGrpSpPr>
        <p:grpSpPr bwMode="auto">
          <a:xfrm>
            <a:off x="3435347" y="2339976"/>
            <a:ext cx="469900" cy="1017588"/>
            <a:chOff x="2808" y="1744"/>
            <a:chExt cx="296" cy="641"/>
          </a:xfrm>
        </p:grpSpPr>
        <p:sp>
          <p:nvSpPr>
            <p:cNvPr id="30766" name="Line 40"/>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67" name="Text Box 41"/>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④</a:t>
              </a:r>
            </a:p>
          </p:txBody>
        </p:sp>
      </p:grpSp>
      <p:grpSp>
        <p:nvGrpSpPr>
          <p:cNvPr id="392234" name="Group 42"/>
          <p:cNvGrpSpPr>
            <a:grpSpLocks/>
          </p:cNvGrpSpPr>
          <p:nvPr/>
        </p:nvGrpSpPr>
        <p:grpSpPr bwMode="auto">
          <a:xfrm>
            <a:off x="5616572" y="2339976"/>
            <a:ext cx="469900" cy="1017588"/>
            <a:chOff x="2808" y="1744"/>
            <a:chExt cx="296" cy="641"/>
          </a:xfrm>
        </p:grpSpPr>
        <p:sp>
          <p:nvSpPr>
            <p:cNvPr id="30764" name="Line 43"/>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65" name="Text Box 44"/>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②</a:t>
              </a:r>
            </a:p>
          </p:txBody>
        </p:sp>
      </p:grpSp>
      <p:grpSp>
        <p:nvGrpSpPr>
          <p:cNvPr id="392237" name="Group 45"/>
          <p:cNvGrpSpPr>
            <a:grpSpLocks/>
          </p:cNvGrpSpPr>
          <p:nvPr/>
        </p:nvGrpSpPr>
        <p:grpSpPr bwMode="auto">
          <a:xfrm>
            <a:off x="6386509" y="2339976"/>
            <a:ext cx="469900" cy="1017588"/>
            <a:chOff x="2808" y="1744"/>
            <a:chExt cx="296" cy="641"/>
          </a:xfrm>
        </p:grpSpPr>
        <p:sp>
          <p:nvSpPr>
            <p:cNvPr id="30762" name="Line 46"/>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63" name="Text Box 47"/>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a:latin typeface="+mn-ea"/>
                  <a:ea typeface="+mn-ea"/>
                </a:rPr>
                <a:t>③</a:t>
              </a:r>
            </a:p>
          </p:txBody>
        </p:sp>
      </p:grpSp>
      <p:grpSp>
        <p:nvGrpSpPr>
          <p:cNvPr id="392240" name="Group 48"/>
          <p:cNvGrpSpPr>
            <a:grpSpLocks/>
          </p:cNvGrpSpPr>
          <p:nvPr/>
        </p:nvGrpSpPr>
        <p:grpSpPr bwMode="auto">
          <a:xfrm>
            <a:off x="7118347" y="2339976"/>
            <a:ext cx="469900" cy="1017588"/>
            <a:chOff x="2808" y="1744"/>
            <a:chExt cx="296" cy="641"/>
          </a:xfrm>
        </p:grpSpPr>
        <p:sp>
          <p:nvSpPr>
            <p:cNvPr id="30760" name="Line 49"/>
            <p:cNvSpPr>
              <a:spLocks noChangeShapeType="1"/>
            </p:cNvSpPr>
            <p:nvPr/>
          </p:nvSpPr>
          <p:spPr bwMode="auto">
            <a:xfrm flipV="1">
              <a:off x="2962" y="1744"/>
              <a:ext cx="0" cy="387"/>
            </a:xfrm>
            <a:prstGeom prst="line">
              <a:avLst/>
            </a:prstGeom>
            <a:noFill/>
            <a:ln w="28575">
              <a:solidFill>
                <a:srgbClr val="B21BEF"/>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a:latin typeface="+mn-ea"/>
                <a:ea typeface="+mn-ea"/>
              </a:endParaRPr>
            </a:p>
          </p:txBody>
        </p:sp>
        <p:sp>
          <p:nvSpPr>
            <p:cNvPr id="30761" name="Text Box 50"/>
            <p:cNvSpPr txBox="1">
              <a:spLocks noChangeArrowheads="1"/>
            </p:cNvSpPr>
            <p:nvPr/>
          </p:nvSpPr>
          <p:spPr bwMode="auto">
            <a:xfrm>
              <a:off x="2808" y="2093"/>
              <a:ext cx="296" cy="292"/>
            </a:xfrm>
            <a:prstGeom prst="rect">
              <a:avLst/>
            </a:prstGeom>
            <a:noFill/>
            <a:ln>
              <a:noFill/>
            </a:ln>
            <a:effectLst/>
            <a:extLst>
              <a:ext uri="{909E8E84-426E-40DD-AFC4-6F175D3DCCD1}">
                <a14:hiddenFill xmlns:a14="http://schemas.microsoft.com/office/drawing/2010/main">
                  <a:solidFill>
                    <a:srgbClr val="F3DFF9"/>
                  </a:solidFill>
                </a14:hiddenFill>
              </a:ext>
              <a:ext uri="{91240B29-F687-4F45-9708-019B960494DF}">
                <a14:hiddenLine xmlns:a14="http://schemas.microsoft.com/office/drawing/2010/main" w="12700">
                  <a:solidFill>
                    <a:srgbClr val="B21BE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kumimoji="1" lang="zh-CN" altLang="en-US" sz="2400" b="1" dirty="0">
                  <a:latin typeface="+mn-ea"/>
                  <a:ea typeface="+mn-ea"/>
                </a:rPr>
                <a:t>④</a:t>
              </a:r>
            </a:p>
          </p:txBody>
        </p:sp>
      </p:grpSp>
      <p:sp>
        <p:nvSpPr>
          <p:cNvPr id="392243" name="Rectangle 51" descr="Rectangle: Click to edit Master text styles&#10;Second level&#10;Third level&#10;Fourth level&#10;Fifth level"/>
          <p:cNvSpPr>
            <a:spLocks noChangeArrowheads="1"/>
          </p:cNvSpPr>
          <p:nvPr/>
        </p:nvSpPr>
        <p:spPr bwMode="auto">
          <a:xfrm>
            <a:off x="425922" y="4223766"/>
            <a:ext cx="8826598"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indent="-457200">
              <a:lnSpc>
                <a:spcPct val="90000"/>
              </a:lnSpc>
              <a:spcBef>
                <a:spcPct val="20000"/>
              </a:spcBef>
              <a:buClr>
                <a:srgbClr val="A50021"/>
              </a:buClr>
              <a:buSzPct val="75000"/>
              <a:buFont typeface="Wingdings" pitchFamily="2" charset="2"/>
              <a:buNone/>
            </a:pPr>
            <a:r>
              <a:rPr kumimoji="1" lang="zh-CN" altLang="en-US" sz="2400" b="1">
                <a:latin typeface="+mn-ea"/>
                <a:ea typeface="+mn-ea"/>
              </a:rPr>
              <a:t>搜索</a:t>
            </a:r>
            <a:r>
              <a:rPr kumimoji="1" lang="en-US" altLang="zh-CN" sz="2400" b="1">
                <a:latin typeface="+mn-ea"/>
                <a:ea typeface="+mn-ea"/>
              </a:rPr>
              <a:t>x</a:t>
            </a:r>
            <a:r>
              <a:rPr kumimoji="1" lang="en-US" altLang="zh-CN" sz="2400" b="1" dirty="0">
                <a:latin typeface="+mn-ea"/>
                <a:ea typeface="+mn-ea"/>
              </a:rPr>
              <a:t>=-</a:t>
            </a:r>
            <a:r>
              <a:rPr kumimoji="1" lang="en-US" altLang="zh-CN" sz="2400" b="1">
                <a:latin typeface="+mn-ea"/>
                <a:ea typeface="+mn-ea"/>
              </a:rPr>
              <a:t>10,-</a:t>
            </a:r>
            <a:r>
              <a:rPr kumimoji="1" lang="en-US" altLang="zh-CN" sz="2400" b="1" dirty="0">
                <a:latin typeface="+mn-ea"/>
                <a:ea typeface="+mn-ea"/>
              </a:rPr>
              <a:t>10&lt;A[</a:t>
            </a:r>
            <a:r>
              <a:rPr kumimoji="1" lang="en-US" altLang="zh-CN" sz="2400" b="1">
                <a:latin typeface="+mn-ea"/>
                <a:ea typeface="+mn-ea"/>
              </a:rPr>
              <a:t>4],-</a:t>
            </a:r>
            <a:r>
              <a:rPr kumimoji="1" lang="en-US" altLang="zh-CN" sz="2400" b="1" dirty="0">
                <a:latin typeface="+mn-ea"/>
                <a:ea typeface="+mn-ea"/>
              </a:rPr>
              <a:t>10&lt;A[</a:t>
            </a:r>
            <a:r>
              <a:rPr kumimoji="1" lang="en-US" altLang="zh-CN" sz="2400" b="1">
                <a:latin typeface="+mn-ea"/>
                <a:ea typeface="+mn-ea"/>
              </a:rPr>
              <a:t>1],-</a:t>
            </a:r>
            <a:r>
              <a:rPr kumimoji="1" lang="en-US" altLang="zh-CN" sz="2400" b="1" dirty="0">
                <a:latin typeface="+mn-ea"/>
                <a:ea typeface="+mn-ea"/>
              </a:rPr>
              <a:t>10= =A[0], 3</a:t>
            </a:r>
            <a:r>
              <a:rPr kumimoji="1" lang="zh-CN" altLang="en-US" sz="2400" b="1" dirty="0">
                <a:latin typeface="+mn-ea"/>
                <a:ea typeface="+mn-ea"/>
              </a:rPr>
              <a:t>次比较</a:t>
            </a:r>
            <a:r>
              <a:rPr kumimoji="1" lang="en-US" altLang="zh-CN" sz="2400" b="1" dirty="0">
                <a:latin typeface="+mn-ea"/>
                <a:ea typeface="+mn-ea"/>
              </a:rPr>
              <a:t>, </a:t>
            </a:r>
            <a:r>
              <a:rPr kumimoji="1" lang="zh-CN" altLang="en-US" sz="2400" b="1" dirty="0">
                <a:latin typeface="+mn-ea"/>
                <a:ea typeface="+mn-ea"/>
              </a:rPr>
              <a:t>成功</a:t>
            </a:r>
          </a:p>
        </p:txBody>
      </p:sp>
      <p:sp>
        <p:nvSpPr>
          <p:cNvPr id="392244" name="Rectangle 52" descr="Rectangle: Click to edit Master text styles&#10;Second level&#10;Third level&#10;Fourth level&#10;Fifth level"/>
          <p:cNvSpPr>
            <a:spLocks noChangeArrowheads="1"/>
          </p:cNvSpPr>
          <p:nvPr/>
        </p:nvSpPr>
        <p:spPr bwMode="auto">
          <a:xfrm>
            <a:off x="-36512" y="4740189"/>
            <a:ext cx="8712968"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a:lnSpc>
                <a:spcPct val="90000"/>
              </a:lnSpc>
              <a:spcBef>
                <a:spcPct val="20000"/>
              </a:spcBef>
              <a:buClr>
                <a:srgbClr val="A50021"/>
              </a:buClr>
              <a:buSzPct val="75000"/>
              <a:buFont typeface="Wingdings" pitchFamily="2" charset="2"/>
              <a:buNone/>
            </a:pPr>
            <a:r>
              <a:rPr kumimoji="1" lang="zh-CN" altLang="en-US" sz="2400" b="1">
                <a:latin typeface="+mn-ea"/>
                <a:ea typeface="+mn-ea"/>
              </a:rPr>
              <a:t>搜索</a:t>
            </a:r>
            <a:r>
              <a:rPr kumimoji="1" lang="en-US" altLang="zh-CN" sz="2400" b="1">
                <a:latin typeface="+mn-ea"/>
                <a:ea typeface="+mn-ea"/>
              </a:rPr>
              <a:t>x</a:t>
            </a:r>
            <a:r>
              <a:rPr kumimoji="1" lang="en-US" altLang="zh-CN" sz="2400" b="1" dirty="0">
                <a:latin typeface="+mn-ea"/>
                <a:ea typeface="+mn-ea"/>
              </a:rPr>
              <a:t>=99, 99&gt;A[4], 99&gt;A[6], 99&gt;A[7], </a:t>
            </a:r>
            <a:r>
              <a:rPr kumimoji="1" lang="en-US" altLang="zh-CN" sz="2400" b="1">
                <a:latin typeface="+mn-ea"/>
                <a:ea typeface="+mn-ea"/>
              </a:rPr>
              <a:t>99= =</a:t>
            </a:r>
            <a:r>
              <a:rPr kumimoji="1" lang="en-US" altLang="zh-CN" sz="2400" b="1" dirty="0">
                <a:latin typeface="+mn-ea"/>
                <a:ea typeface="+mn-ea"/>
              </a:rPr>
              <a:t>A[8], 4</a:t>
            </a:r>
            <a:r>
              <a:rPr kumimoji="1" lang="zh-CN" altLang="en-US" sz="2400" b="1" dirty="0">
                <a:latin typeface="+mn-ea"/>
                <a:ea typeface="+mn-ea"/>
              </a:rPr>
              <a:t>次比较</a:t>
            </a:r>
            <a:r>
              <a:rPr kumimoji="1" lang="en-US" altLang="zh-CN" sz="2400" b="1" dirty="0">
                <a:latin typeface="+mn-ea"/>
                <a:ea typeface="+mn-ea"/>
              </a:rPr>
              <a:t>, </a:t>
            </a:r>
            <a:r>
              <a:rPr kumimoji="1" lang="zh-CN" altLang="en-US" sz="2400" b="1" dirty="0">
                <a:latin typeface="+mn-ea"/>
                <a:ea typeface="+mn-ea"/>
              </a:rPr>
              <a:t>成功</a:t>
            </a:r>
          </a:p>
        </p:txBody>
      </p:sp>
      <p:sp>
        <p:nvSpPr>
          <p:cNvPr id="392245" name="Rectangle 53" descr="Rectangle: Click to edit Master text styles&#10;Second level&#10;Third level&#10;Fourth level&#10;Fifth level"/>
          <p:cNvSpPr>
            <a:spLocks noChangeArrowheads="1"/>
          </p:cNvSpPr>
          <p:nvPr/>
        </p:nvSpPr>
        <p:spPr bwMode="auto">
          <a:xfrm>
            <a:off x="-31080" y="5553910"/>
            <a:ext cx="8707536" cy="70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a:lnSpc>
                <a:spcPct val="90000"/>
              </a:lnSpc>
              <a:spcBef>
                <a:spcPct val="20000"/>
              </a:spcBef>
              <a:buClr>
                <a:srgbClr val="A50021"/>
              </a:buClr>
              <a:buSzPct val="75000"/>
              <a:buFont typeface="Wingdings" pitchFamily="2" charset="2"/>
              <a:buNone/>
            </a:pPr>
            <a:r>
              <a:rPr kumimoji="1" lang="zh-CN" altLang="en-US" sz="2400" b="1">
                <a:latin typeface="+mn-ea"/>
                <a:ea typeface="+mn-ea"/>
              </a:rPr>
              <a:t>搜索</a:t>
            </a:r>
            <a:r>
              <a:rPr kumimoji="1" lang="en-US" altLang="zh-CN" sz="2400" b="1">
                <a:latin typeface="+mn-ea"/>
                <a:ea typeface="+mn-ea"/>
              </a:rPr>
              <a:t>x=100</a:t>
            </a:r>
            <a:r>
              <a:rPr kumimoji="1" lang="zh-CN" altLang="zh-CN" sz="2400" b="1">
                <a:latin typeface="+mn-ea"/>
                <a:ea typeface="+mn-ea"/>
              </a:rPr>
              <a:t>，经过</a:t>
            </a:r>
            <a:r>
              <a:rPr kumimoji="1" lang="en-US" altLang="zh-CN" sz="2400" b="1">
                <a:latin typeface="+mn-ea"/>
                <a:ea typeface="+mn-ea"/>
              </a:rPr>
              <a:t>4</a:t>
            </a:r>
            <a:r>
              <a:rPr kumimoji="1" lang="zh-CN" altLang="zh-CN" sz="2400" b="1">
                <a:latin typeface="+mn-ea"/>
                <a:ea typeface="+mn-ea"/>
              </a:rPr>
              <a:t>次比较，没有搜索到</a:t>
            </a:r>
            <a:endParaRPr kumimoji="1" lang="zh-CN" altLang="en-US" sz="24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2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4" fill="hold" nodeType="clickEffect">
                                  <p:stCondLst>
                                    <p:cond delay="0"/>
                                  </p:stCondLst>
                                  <p:childTnLst>
                                    <p:set>
                                      <p:cBhvr>
                                        <p:cTn id="10" dur="1" fill="hold">
                                          <p:stCondLst>
                                            <p:cond delay="0"/>
                                          </p:stCondLst>
                                        </p:cTn>
                                        <p:tgtEl>
                                          <p:spTgt spid="392219"/>
                                        </p:tgtEl>
                                        <p:attrNameLst>
                                          <p:attrName>style.visibility</p:attrName>
                                        </p:attrNameLst>
                                      </p:cBhvr>
                                      <p:to>
                                        <p:strVal val="visible"/>
                                      </p:to>
                                    </p:set>
                                    <p:animEffect transition="in" filter="wipe(down)">
                                      <p:cBhvr>
                                        <p:cTn id="11" dur="500"/>
                                        <p:tgtEl>
                                          <p:spTgt spid="39221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9224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392222"/>
                                        </p:tgtEl>
                                        <p:attrNameLst>
                                          <p:attrName>style.visibility</p:attrName>
                                        </p:attrNameLst>
                                      </p:cBhvr>
                                      <p:to>
                                        <p:strVal val="visible"/>
                                      </p:to>
                                    </p:set>
                                    <p:animEffect transition="in" filter="wipe(down)">
                                      <p:cBhvr>
                                        <p:cTn id="20" dur="500"/>
                                        <p:tgtEl>
                                          <p:spTgt spid="39222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392225"/>
                                        </p:tgtEl>
                                        <p:attrNameLst>
                                          <p:attrName>style.visibility</p:attrName>
                                        </p:attrNameLst>
                                      </p:cBhvr>
                                      <p:to>
                                        <p:strVal val="visible"/>
                                      </p:to>
                                    </p:set>
                                    <p:animEffect transition="in" filter="wipe(down)">
                                      <p:cBhvr>
                                        <p:cTn id="25" dur="500"/>
                                        <p:tgtEl>
                                          <p:spTgt spid="39222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392244"/>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392234"/>
                                        </p:tgtEl>
                                        <p:attrNameLst>
                                          <p:attrName>style.visibility</p:attrName>
                                        </p:attrNameLst>
                                      </p:cBhvr>
                                      <p:to>
                                        <p:strVal val="visible"/>
                                      </p:to>
                                    </p:set>
                                    <p:animEffect transition="in" filter="wipe(down)">
                                      <p:cBhvr>
                                        <p:cTn id="34" dur="500"/>
                                        <p:tgtEl>
                                          <p:spTgt spid="39223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392237"/>
                                        </p:tgtEl>
                                        <p:attrNameLst>
                                          <p:attrName>style.visibility</p:attrName>
                                        </p:attrNameLst>
                                      </p:cBhvr>
                                      <p:to>
                                        <p:strVal val="visible"/>
                                      </p:to>
                                    </p:set>
                                    <p:animEffect transition="in" filter="wipe(down)">
                                      <p:cBhvr>
                                        <p:cTn id="39" dur="500"/>
                                        <p:tgtEl>
                                          <p:spTgt spid="39223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nodeType="clickEffect">
                                  <p:stCondLst>
                                    <p:cond delay="0"/>
                                  </p:stCondLst>
                                  <p:childTnLst>
                                    <p:set>
                                      <p:cBhvr>
                                        <p:cTn id="43" dur="1" fill="hold">
                                          <p:stCondLst>
                                            <p:cond delay="0"/>
                                          </p:stCondLst>
                                        </p:cTn>
                                        <p:tgtEl>
                                          <p:spTgt spid="392240"/>
                                        </p:tgtEl>
                                        <p:attrNameLst>
                                          <p:attrName>style.visibility</p:attrName>
                                        </p:attrNameLst>
                                      </p:cBhvr>
                                      <p:to>
                                        <p:strVal val="visible"/>
                                      </p:to>
                                    </p:set>
                                    <p:animEffect transition="in" filter="wipe(down)">
                                      <p:cBhvr>
                                        <p:cTn id="44" dur="500"/>
                                        <p:tgtEl>
                                          <p:spTgt spid="39224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39224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392228"/>
                                        </p:tgtEl>
                                        <p:attrNameLst>
                                          <p:attrName>style.visibility</p:attrName>
                                        </p:attrNameLst>
                                      </p:cBhvr>
                                      <p:to>
                                        <p:strVal val="visible"/>
                                      </p:to>
                                    </p:set>
                                    <p:animEffect transition="in" filter="wipe(down)">
                                      <p:cBhvr>
                                        <p:cTn id="53" dur="500"/>
                                        <p:tgtEl>
                                          <p:spTgt spid="39222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nodeType="clickEffect">
                                  <p:stCondLst>
                                    <p:cond delay="0"/>
                                  </p:stCondLst>
                                  <p:childTnLst>
                                    <p:set>
                                      <p:cBhvr>
                                        <p:cTn id="57" dur="1" fill="hold">
                                          <p:stCondLst>
                                            <p:cond delay="0"/>
                                          </p:stCondLst>
                                        </p:cTn>
                                        <p:tgtEl>
                                          <p:spTgt spid="392231"/>
                                        </p:tgtEl>
                                        <p:attrNameLst>
                                          <p:attrName>style.visibility</p:attrName>
                                        </p:attrNameLst>
                                      </p:cBhvr>
                                      <p:to>
                                        <p:strVal val="visible"/>
                                      </p:to>
                                    </p:set>
                                    <p:animEffect transition="in" filter="wipe(down)">
                                      <p:cBhvr>
                                        <p:cTn id="58" dur="500"/>
                                        <p:tgtEl>
                                          <p:spTgt spid="39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5" grpId="0" build="p" autoUpdateAnimBg="0"/>
      <p:bldP spid="392243" grpId="0" autoUpdateAnimBg="0"/>
      <p:bldP spid="392244" grpId="0" autoUpdateAnimBg="0"/>
      <p:bldP spid="39224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ChangeArrowheads="1"/>
          </p:cNvSpPr>
          <p:nvPr/>
        </p:nvSpPr>
        <p:spPr bwMode="auto">
          <a:xfrm>
            <a:off x="425922" y="332655"/>
            <a:ext cx="8577262" cy="73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nSpc>
                <a:spcPct val="60000"/>
              </a:lnSpc>
              <a:buClr>
                <a:srgbClr val="B21BEF"/>
              </a:buClr>
            </a:pPr>
            <a:r>
              <a:rPr kumimoji="1" lang="zh-CN" altLang="en-US" sz="2800" b="1">
                <a:latin typeface="+mn-ea"/>
                <a:ea typeface="+mn-ea"/>
              </a:rPr>
              <a:t>假币搜索、二分搜索算法的复杂度分析</a:t>
            </a:r>
          </a:p>
        </p:txBody>
      </p:sp>
      <p:sp>
        <p:nvSpPr>
          <p:cNvPr id="2" name="Rectangle 2">
            <a:extLst>
              <a:ext uri="{FF2B5EF4-FFF2-40B4-BE49-F238E27FC236}">
                <a16:creationId xmlns:a16="http://schemas.microsoft.com/office/drawing/2014/main" id="{B09FE67A-1B9F-43AF-B2E7-436C8E851AFC}"/>
              </a:ext>
            </a:extLst>
          </p:cNvPr>
          <p:cNvSpPr>
            <a:spLocks noChangeArrowheads="1"/>
          </p:cNvSpPr>
          <p:nvPr/>
        </p:nvSpPr>
        <p:spPr bwMode="auto">
          <a:xfrm>
            <a:off x="329697" y="1381307"/>
            <a:ext cx="8418767"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tx1"/>
                </a:solidFill>
                <a:effectLst/>
                <a:latin typeface="+mn-ea"/>
                <a:ea typeface="+mn-ea"/>
                <a:cs typeface="Times New Roman" panose="02020603050405020304" pitchFamily="18" charset="0"/>
              </a:rPr>
              <a:t>1</a:t>
            </a:r>
            <a:r>
              <a:rPr kumimoji="0" lang="zh-CN" altLang="en-US" sz="2800" b="1" i="0" u="none" strike="noStrike" cap="none" normalizeH="0" baseline="0" dirty="0">
                <a:ln>
                  <a:noFill/>
                </a:ln>
                <a:solidFill>
                  <a:schemeClr val="tx1"/>
                </a:solidFill>
                <a:effectLst/>
                <a:latin typeface="+mn-ea"/>
                <a:ea typeface="+mn-ea"/>
                <a:cs typeface="Times New Roman" panose="02020603050405020304" pitchFamily="18" charset="0"/>
              </a:rPr>
              <a:t>、分析法</a:t>
            </a:r>
            <a:endParaRPr kumimoji="0" lang="zh-CN" altLang="en-US" sz="2800" b="1" i="0" u="none" strike="noStrike" cap="none" normalizeH="0" baseline="0" dirty="0">
              <a:ln>
                <a:noFill/>
              </a:ln>
              <a:solidFill>
                <a:schemeClr val="tx1"/>
              </a:solidFill>
              <a:effectLst/>
              <a:latin typeface="+mn-ea"/>
              <a:ea typeface="+mn-ea"/>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整个算法是一个</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while</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循环，每执行一次算法的</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while</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循环，待搜索数组的大小就减少一半，长度为</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n</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的数组二分</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n/2</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，再二分</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n/4</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，一直到为</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1</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为止，最坏情况下直到二分到</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1</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才找到或没找到待搜索元素。执行次数</a:t>
            </a:r>
            <a:endParaRPr kumimoji="0" lang="zh-CN" altLang="en-US" sz="2200" b="1" i="0" u="none" strike="noStrike" cap="none" normalizeH="0" baseline="0" dirty="0">
              <a:ln>
                <a:noFill/>
              </a:ln>
              <a:solidFill>
                <a:schemeClr val="tx1"/>
              </a:solidFill>
              <a:effectLst/>
              <a:latin typeface="+mn-ea"/>
              <a:ea typeface="+mn-ea"/>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200" b="1" i="0" u="none" strike="noStrike" cap="none" normalizeH="0" baseline="0" dirty="0">
              <a:ln>
                <a:noFill/>
              </a:ln>
              <a:solidFill>
                <a:schemeClr val="tx1"/>
              </a:solidFill>
              <a:effectLst/>
              <a:latin typeface="+mn-ea"/>
              <a:ea typeface="+mn-ea"/>
            </a:endParaRPr>
          </a:p>
        </p:txBody>
      </p:sp>
      <p:graphicFrame>
        <p:nvGraphicFramePr>
          <p:cNvPr id="3" name="对象 2">
            <a:extLst>
              <a:ext uri="{FF2B5EF4-FFF2-40B4-BE49-F238E27FC236}">
                <a16:creationId xmlns:a16="http://schemas.microsoft.com/office/drawing/2014/main" id="{79E7D69C-0F03-4712-B00C-89CAE7DB78A4}"/>
              </a:ext>
            </a:extLst>
          </p:cNvPr>
          <p:cNvGraphicFramePr>
            <a:graphicFrameLocks noChangeAspect="1"/>
          </p:cNvGraphicFramePr>
          <p:nvPr>
            <p:extLst>
              <p:ext uri="{D42A27DB-BD31-4B8C-83A1-F6EECF244321}">
                <p14:modId xmlns:p14="http://schemas.microsoft.com/office/powerpoint/2010/main" val="2548890154"/>
              </p:ext>
            </p:extLst>
          </p:nvPr>
        </p:nvGraphicFramePr>
        <p:xfrm>
          <a:off x="2843808" y="3142544"/>
          <a:ext cx="3933892" cy="909508"/>
        </p:xfrm>
        <a:graphic>
          <a:graphicData uri="http://schemas.openxmlformats.org/presentationml/2006/ole">
            <mc:AlternateContent xmlns:mc="http://schemas.openxmlformats.org/markup-compatibility/2006">
              <mc:Choice xmlns:v="urn:schemas-microsoft-com:vml" Requires="v">
                <p:oleObj r:id="rId3" imgW="1701800" imgH="393700" progId="Equation.3">
                  <p:embed/>
                </p:oleObj>
              </mc:Choice>
              <mc:Fallback>
                <p:oleObj r:id="rId3" imgW="1701800" imgH="393700" progId="Equation.3">
                  <p:embed/>
                  <p:pic>
                    <p:nvPicPr>
                      <p:cNvPr id="3" name="对象 2">
                        <a:extLst>
                          <a:ext uri="{FF2B5EF4-FFF2-40B4-BE49-F238E27FC236}">
                            <a16:creationId xmlns:a16="http://schemas.microsoft.com/office/drawing/2014/main" id="{79E7D69C-0F03-4712-B00C-89CAE7DB78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3142544"/>
                        <a:ext cx="3933892" cy="909508"/>
                      </a:xfrm>
                      <a:prstGeom prst="rect">
                        <a:avLst/>
                      </a:prstGeom>
                      <a:noFill/>
                    </p:spPr>
                  </p:pic>
                </p:oleObj>
              </mc:Fallback>
            </mc:AlternateContent>
          </a:graphicData>
        </a:graphic>
      </p:graphicFrame>
      <p:sp>
        <p:nvSpPr>
          <p:cNvPr id="4" name="Rectangle 3">
            <a:extLst>
              <a:ext uri="{FF2B5EF4-FFF2-40B4-BE49-F238E27FC236}">
                <a16:creationId xmlns:a16="http://schemas.microsoft.com/office/drawing/2014/main" id="{4060A703-8160-4E23-B50F-0C520705B05C}"/>
              </a:ext>
            </a:extLst>
          </p:cNvPr>
          <p:cNvSpPr>
            <a:spLocks noChangeArrowheads="1"/>
          </p:cNvSpPr>
          <p:nvPr/>
        </p:nvSpPr>
        <p:spPr bwMode="auto">
          <a:xfrm>
            <a:off x="352427" y="4293096"/>
            <a:ext cx="819657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200" b="1" i="0" u="none" strike="noStrike" cap="none" normalizeH="0" baseline="0">
                <a:ln>
                  <a:noFill/>
                </a:ln>
                <a:solidFill>
                  <a:schemeClr val="tx1"/>
                </a:solidFill>
                <a:effectLst/>
                <a:latin typeface="+mn-ea"/>
                <a:ea typeface="+mn-ea"/>
                <a:cs typeface="Times New Roman" panose="02020603050405020304" pitchFamily="18" charset="0"/>
              </a:rPr>
              <a:t>因此，在最坏情况下，</a:t>
            </a:r>
            <a:r>
              <a:rPr kumimoji="0" lang="en-US" altLang="zh-CN" sz="2200" b="1" i="0" u="none" strike="noStrike" cap="none" normalizeH="0" baseline="0">
                <a:ln>
                  <a:noFill/>
                </a:ln>
                <a:solidFill>
                  <a:schemeClr val="tx1"/>
                </a:solidFill>
                <a:effectLst/>
                <a:latin typeface="+mn-ea"/>
                <a:ea typeface="+mn-ea"/>
                <a:cs typeface="Times New Roman" panose="02020603050405020304" pitchFamily="18" charset="0"/>
              </a:rPr>
              <a:t>while</a:t>
            </a:r>
            <a:r>
              <a:rPr kumimoji="0" lang="zh-CN" altLang="en-US" sz="2200" b="1" i="0" u="none" strike="noStrike" cap="none" normalizeH="0" baseline="0">
                <a:ln>
                  <a:noFill/>
                </a:ln>
                <a:solidFill>
                  <a:schemeClr val="tx1"/>
                </a:solidFill>
                <a:effectLst/>
                <a:latin typeface="+mn-ea"/>
                <a:ea typeface="+mn-ea"/>
                <a:cs typeface="Times New Roman" panose="02020603050405020304" pitchFamily="18" charset="0"/>
              </a:rPr>
              <a:t>循环被执行了</a:t>
            </a:r>
            <a:r>
              <a:rPr lang="en-US" altLang="zh-CN" sz="2200" b="1">
                <a:latin typeface="+mn-ea"/>
                <a:ea typeface="+mn-ea"/>
                <a:cs typeface="Times New Roman" panose="02020603050405020304" pitchFamily="18" charset="0"/>
              </a:rPr>
              <a:t>O</a:t>
            </a:r>
            <a:r>
              <a:rPr kumimoji="0" lang="en-US" altLang="zh-CN" sz="2200" b="1" i="0" u="none" strike="noStrike" cap="none" normalizeH="0" baseline="0">
                <a:ln>
                  <a:noFill/>
                </a:ln>
                <a:solidFill>
                  <a:schemeClr val="tx1"/>
                </a:solidFill>
                <a:effectLst/>
                <a:latin typeface="+mn-ea"/>
                <a:ea typeface="+mn-ea"/>
                <a:cs typeface="Times New Roman" panose="02020603050405020304" pitchFamily="18" charset="0"/>
              </a:rPr>
              <a:t>(logn)</a:t>
            </a:r>
            <a:r>
              <a:rPr kumimoji="0" lang="zh-CN" altLang="en-US" sz="2200" b="1" i="0" u="none" strike="noStrike" cap="none" normalizeH="0" baseline="0">
                <a:ln>
                  <a:noFill/>
                </a:ln>
                <a:solidFill>
                  <a:schemeClr val="tx1"/>
                </a:solidFill>
                <a:effectLst/>
                <a:latin typeface="+mn-ea"/>
                <a:ea typeface="+mn-ea"/>
                <a:cs typeface="Times New Roman" panose="02020603050405020304" pitchFamily="18" charset="0"/>
              </a:rPr>
              <a:t>次；而循环体内运算需要常数量的</a:t>
            </a:r>
            <a:r>
              <a:rPr kumimoji="0" lang="en-US" altLang="zh-CN" sz="2200" b="1" i="0" u="none" strike="noStrike" cap="none" normalizeH="0" baseline="0">
                <a:ln>
                  <a:noFill/>
                </a:ln>
                <a:solidFill>
                  <a:schemeClr val="tx1"/>
                </a:solidFill>
                <a:effectLst/>
                <a:latin typeface="+mn-ea"/>
                <a:ea typeface="+mn-ea"/>
                <a:cs typeface="Times New Roman" panose="02020603050405020304" pitchFamily="18" charset="0"/>
              </a:rPr>
              <a:t>O(1) </a:t>
            </a:r>
            <a:r>
              <a:rPr kumimoji="0" lang="zh-CN" altLang="en-US" sz="2200" b="1" i="0" u="none" strike="noStrike" cap="none" normalizeH="0" baseline="0">
                <a:ln>
                  <a:noFill/>
                </a:ln>
                <a:solidFill>
                  <a:schemeClr val="tx1"/>
                </a:solidFill>
                <a:effectLst/>
                <a:latin typeface="+mn-ea"/>
                <a:ea typeface="+mn-ea"/>
                <a:cs typeface="Times New Roman" panose="02020603050405020304" pitchFamily="18" charset="0"/>
              </a:rPr>
              <a:t>时间即可解决，因此整个算法在最坏情况下的计算时间复杂度为</a:t>
            </a:r>
            <a:r>
              <a:rPr kumimoji="0" lang="en-US" altLang="zh-CN" sz="2200" b="1" i="0" u="none" strike="noStrike" cap="none" normalizeH="0" baseline="0">
                <a:ln>
                  <a:noFill/>
                </a:ln>
                <a:solidFill>
                  <a:schemeClr val="tx1"/>
                </a:solidFill>
                <a:effectLst/>
                <a:latin typeface="+mn-ea"/>
                <a:ea typeface="+mn-ea"/>
                <a:cs typeface="Times New Roman" panose="02020603050405020304" pitchFamily="18" charset="0"/>
              </a:rPr>
              <a:t>O(logn) </a:t>
            </a:r>
            <a:r>
              <a:rPr kumimoji="0" lang="zh-CN" altLang="en-US" sz="2200" b="1" i="0" u="none" strike="noStrike" cap="none" normalizeH="0" baseline="0">
                <a:ln>
                  <a:noFill/>
                </a:ln>
                <a:solidFill>
                  <a:schemeClr val="tx1"/>
                </a:solidFill>
                <a:effectLst/>
                <a:latin typeface="+mn-ea"/>
                <a:ea typeface="+mn-ea"/>
                <a:cs typeface="Times New Roman" panose="02020603050405020304" pitchFamily="18" charset="0"/>
              </a:rPr>
              <a:t>。</a:t>
            </a:r>
            <a:endParaRPr kumimoji="0" lang="zh-CN" altLang="en-US" sz="2200" b="1" i="0" u="none" strike="noStrike" cap="none" normalizeH="0" baseline="0">
              <a:ln>
                <a:noFill/>
              </a:ln>
              <a:solidFill>
                <a:schemeClr val="tx1"/>
              </a:solidFill>
              <a:effectLst/>
              <a:latin typeface="+mn-ea"/>
              <a:ea typeface="+mn-ea"/>
            </a:endParaRPr>
          </a:p>
        </p:txBody>
      </p:sp>
    </p:spTree>
    <p:extLst>
      <p:ext uri="{BB962C8B-B14F-4D97-AF65-F5344CB8AC3E}">
        <p14:creationId xmlns:p14="http://schemas.microsoft.com/office/powerpoint/2010/main" val="674828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65299" y="20522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3.1  </a:t>
            </a:r>
            <a:r>
              <a:rPr lang="zh-CN" altLang="en-US" sz="2500">
                <a:solidFill>
                  <a:prstClr val="white"/>
                </a:solidFill>
                <a:latin typeface="微软雅黑" panose="020B0503020204020204" pitchFamily="34" charset="-122"/>
                <a:ea typeface="微软雅黑" panose="020B0503020204020204" pitchFamily="34" charset="-122"/>
              </a:rPr>
              <a:t>分治法引言</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763688" y="997308"/>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3.2  </a:t>
            </a:r>
            <a:r>
              <a:rPr lang="zh-CN" altLang="en-US" sz="2500">
                <a:solidFill>
                  <a:prstClr val="white"/>
                </a:solidFill>
                <a:latin typeface="微软雅黑" panose="020B0503020204020204" pitchFamily="34" charset="-122"/>
                <a:ea typeface="微软雅黑" panose="020B0503020204020204" pitchFamily="34" charset="-122"/>
              </a:rPr>
              <a:t>分治法的基本思想</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763688" y="1780158"/>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3.3  </a:t>
            </a:r>
            <a:r>
              <a:rPr lang="zh-CN" altLang="en-US" sz="2500">
                <a:solidFill>
                  <a:prstClr val="white"/>
                </a:solidFill>
                <a:latin typeface="微软雅黑" panose="020B0503020204020204" pitchFamily="34" charset="-122"/>
                <a:ea typeface="微软雅黑" panose="020B0503020204020204" pitchFamily="34" charset="-122"/>
              </a:rPr>
              <a:t>二分搜索</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763688" y="2563008"/>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3.4  </a:t>
            </a:r>
            <a:r>
              <a:rPr lang="zh-CN" altLang="en-US" sz="2500">
                <a:solidFill>
                  <a:prstClr val="white"/>
                </a:solidFill>
                <a:latin typeface="微软雅黑" panose="020B0503020204020204" pitchFamily="34" charset="-122"/>
                <a:ea typeface="微软雅黑" panose="020B0503020204020204" pitchFamily="34" charset="-122"/>
              </a:rPr>
              <a:t>棋盘覆盖</a:t>
            </a:r>
            <a:endParaRPr lang="zh-CN" altLang="en-US" sz="2500" dirty="0">
              <a:solidFill>
                <a:prstClr val="white"/>
              </a:solidFill>
              <a:latin typeface="微软雅黑" panose="020B0503020204020204" pitchFamily="34" charset="-122"/>
              <a:ea typeface="微软雅黑" panose="020B0503020204020204" pitchFamily="34" charset="-122"/>
            </a:endParaRPr>
          </a:p>
        </p:txBody>
      </p:sp>
      <p:sp>
        <p:nvSpPr>
          <p:cNvPr id="11" name="圆角矩形 1">
            <a:extLst>
              <a:ext uri="{FF2B5EF4-FFF2-40B4-BE49-F238E27FC236}">
                <a16:creationId xmlns:a16="http://schemas.microsoft.com/office/drawing/2014/main" id="{12E3C932-5DBC-4698-AE5F-EB17A2CB6F99}"/>
              </a:ext>
            </a:extLst>
          </p:cNvPr>
          <p:cNvSpPr/>
          <p:nvPr/>
        </p:nvSpPr>
        <p:spPr>
          <a:xfrm>
            <a:off x="1763688" y="3373572"/>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3.5  </a:t>
            </a:r>
            <a:r>
              <a:rPr lang="zh-CN" altLang="en-US" sz="2500">
                <a:solidFill>
                  <a:prstClr val="white"/>
                </a:solidFill>
                <a:latin typeface="微软雅黑" panose="020B0503020204020204" pitchFamily="34" charset="-122"/>
                <a:ea typeface="微软雅黑" panose="020B0503020204020204" pitchFamily="34" charset="-122"/>
              </a:rPr>
              <a:t>合并排序</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12" name="圆角矩形 2">
            <a:extLst>
              <a:ext uri="{FF2B5EF4-FFF2-40B4-BE49-F238E27FC236}">
                <a16:creationId xmlns:a16="http://schemas.microsoft.com/office/drawing/2014/main" id="{34953BA8-9697-4865-92F5-0A1992B75DB3}"/>
              </a:ext>
            </a:extLst>
          </p:cNvPr>
          <p:cNvSpPr/>
          <p:nvPr/>
        </p:nvSpPr>
        <p:spPr>
          <a:xfrm>
            <a:off x="1763688" y="4184136"/>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3.6  </a:t>
            </a:r>
            <a:r>
              <a:rPr lang="zh-CN" altLang="en-US" sz="2500">
                <a:solidFill>
                  <a:prstClr val="white"/>
                </a:solidFill>
                <a:latin typeface="微软雅黑" panose="020B0503020204020204" pitchFamily="34" charset="-122"/>
                <a:ea typeface="微软雅黑" panose="020B0503020204020204" pitchFamily="34" charset="-122"/>
              </a:rPr>
              <a:t>快速排序</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13" name="圆角矩形 4">
            <a:extLst>
              <a:ext uri="{FF2B5EF4-FFF2-40B4-BE49-F238E27FC236}">
                <a16:creationId xmlns:a16="http://schemas.microsoft.com/office/drawing/2014/main" id="{A430B1CD-FBF4-451B-8AFD-003549C5DFED}"/>
              </a:ext>
            </a:extLst>
          </p:cNvPr>
          <p:cNvSpPr/>
          <p:nvPr/>
        </p:nvSpPr>
        <p:spPr>
          <a:xfrm>
            <a:off x="1763688" y="499470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3.7  </a:t>
            </a:r>
            <a:r>
              <a:rPr lang="zh-CN" altLang="en-US" sz="2500">
                <a:solidFill>
                  <a:prstClr val="white"/>
                </a:solidFill>
                <a:latin typeface="微软雅黑" panose="020B0503020204020204" pitchFamily="34" charset="-122"/>
                <a:ea typeface="微软雅黑" panose="020B0503020204020204" pitchFamily="34" charset="-122"/>
              </a:rPr>
              <a:t>金块问题</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14" name="圆角矩形 5">
            <a:extLst>
              <a:ext uri="{FF2B5EF4-FFF2-40B4-BE49-F238E27FC236}">
                <a16:creationId xmlns:a16="http://schemas.microsoft.com/office/drawing/2014/main" id="{4C123DB6-8AE2-4FA9-A422-10ECDBC2EDD8}"/>
              </a:ext>
            </a:extLst>
          </p:cNvPr>
          <p:cNvSpPr/>
          <p:nvPr/>
        </p:nvSpPr>
        <p:spPr>
          <a:xfrm>
            <a:off x="1763688" y="5805264"/>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a:solidFill>
                  <a:prstClr val="white"/>
                </a:solidFill>
                <a:latin typeface="微软雅黑" panose="020B0503020204020204" pitchFamily="34" charset="-122"/>
                <a:ea typeface="微软雅黑" panose="020B0503020204020204" pitchFamily="34" charset="-122"/>
              </a:rPr>
              <a:t>3.8  </a:t>
            </a:r>
            <a:r>
              <a:rPr lang="zh-CN" altLang="en-US" sz="2500">
                <a:solidFill>
                  <a:prstClr val="white"/>
                </a:solidFill>
                <a:latin typeface="微软雅黑" panose="020B0503020204020204" pitchFamily="34" charset="-122"/>
                <a:ea typeface="微软雅黑" panose="020B0503020204020204" pitchFamily="34" charset="-122"/>
              </a:rPr>
              <a:t>循环赛日程表</a:t>
            </a:r>
            <a:endParaRPr lang="zh-CN" altLang="en-US" sz="25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7999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ChangeArrowheads="1"/>
          </p:cNvSpPr>
          <p:nvPr/>
        </p:nvSpPr>
        <p:spPr bwMode="auto">
          <a:xfrm>
            <a:off x="425922" y="332655"/>
            <a:ext cx="8577262" cy="73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nSpc>
                <a:spcPct val="60000"/>
              </a:lnSpc>
              <a:buClr>
                <a:srgbClr val="B21BEF"/>
              </a:buClr>
            </a:pPr>
            <a:r>
              <a:rPr kumimoji="1" lang="zh-CN" altLang="en-US" sz="2800" b="1">
                <a:latin typeface="+mn-ea"/>
                <a:ea typeface="+mn-ea"/>
              </a:rPr>
              <a:t>假币搜索、二分搜索算法的复杂度分析</a:t>
            </a:r>
          </a:p>
        </p:txBody>
      </p:sp>
      <p:sp>
        <p:nvSpPr>
          <p:cNvPr id="2" name="Rectangle 2">
            <a:extLst>
              <a:ext uri="{FF2B5EF4-FFF2-40B4-BE49-F238E27FC236}">
                <a16:creationId xmlns:a16="http://schemas.microsoft.com/office/drawing/2014/main" id="{B09FE67A-1B9F-43AF-B2E7-436C8E851AFC}"/>
              </a:ext>
            </a:extLst>
          </p:cNvPr>
          <p:cNvSpPr>
            <a:spLocks noChangeArrowheads="1"/>
          </p:cNvSpPr>
          <p:nvPr/>
        </p:nvSpPr>
        <p:spPr bwMode="auto">
          <a:xfrm>
            <a:off x="395536" y="1550584"/>
            <a:ext cx="8352928"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tx1"/>
                </a:solidFill>
                <a:effectLst/>
                <a:latin typeface="+mn-ea"/>
                <a:ea typeface="+mn-ea"/>
                <a:cs typeface="Times New Roman" panose="02020603050405020304" pitchFamily="18" charset="0"/>
              </a:rPr>
              <a:t>2</a:t>
            </a:r>
            <a:r>
              <a:rPr kumimoji="0" lang="zh-CN" altLang="en-US" sz="2800" b="1" i="0" u="none" strike="noStrike" cap="none" normalizeH="0" baseline="0" dirty="0">
                <a:ln>
                  <a:noFill/>
                </a:ln>
                <a:solidFill>
                  <a:schemeClr val="tx1"/>
                </a:solidFill>
                <a:effectLst/>
                <a:latin typeface="+mn-ea"/>
                <a:ea typeface="+mn-ea"/>
                <a:cs typeface="Times New Roman" panose="02020603050405020304" pitchFamily="18" charset="0"/>
              </a:rPr>
              <a:t>、迭代法</a:t>
            </a:r>
            <a:endParaRPr kumimoji="0" lang="zh-CN" altLang="en-US" sz="2800" b="1" i="0" u="none" strike="noStrike" cap="none" normalizeH="0" baseline="0" dirty="0">
              <a:ln>
                <a:noFill/>
              </a:ln>
              <a:solidFill>
                <a:schemeClr val="tx1"/>
              </a:solidFill>
              <a:effectLst/>
              <a:latin typeface="+mn-ea"/>
              <a:ea typeface="+mn-ea"/>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用迭代法可得该递归方程的解：</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T(n)=1+(1+1+1+…+1)</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，共</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1+log2(n-1)</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个</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1</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，因此其时间复杂度为</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O(</a:t>
            </a:r>
            <a:r>
              <a:rPr kumimoji="0" lang="en-US" altLang="zh-CN" sz="2200" b="1" i="0" u="none" strike="noStrike" cap="none" normalizeH="0" baseline="0" dirty="0" err="1">
                <a:ln>
                  <a:noFill/>
                </a:ln>
                <a:solidFill>
                  <a:schemeClr val="tx1"/>
                </a:solidFill>
                <a:effectLst/>
                <a:latin typeface="+mn-ea"/>
                <a:ea typeface="+mn-ea"/>
                <a:cs typeface="Times New Roman" panose="02020603050405020304" pitchFamily="18" charset="0"/>
              </a:rPr>
              <a:t>logn</a:t>
            </a:r>
            <a:r>
              <a:rPr kumimoji="0" lang="en-US" altLang="zh-CN" sz="2200" b="1" i="0" u="none" strike="noStrike" cap="none" normalizeH="0" baseline="0" dirty="0">
                <a:ln>
                  <a:noFill/>
                </a:ln>
                <a:solidFill>
                  <a:schemeClr val="tx1"/>
                </a:solidFill>
                <a:effectLst/>
                <a:latin typeface="+mn-ea"/>
                <a:ea typeface="+mn-ea"/>
                <a:cs typeface="Times New Roman" panose="02020603050405020304" pitchFamily="18" charset="0"/>
              </a:rPr>
              <a:t>)</a:t>
            </a:r>
            <a:r>
              <a:rPr kumimoji="0" lang="zh-CN" altLang="en-US" sz="2200" b="1" i="0" u="none" strike="noStrike" cap="none" normalizeH="0" baseline="0" dirty="0">
                <a:ln>
                  <a:noFill/>
                </a:ln>
                <a:solidFill>
                  <a:schemeClr val="tx1"/>
                </a:solidFill>
                <a:effectLst/>
                <a:latin typeface="+mn-ea"/>
                <a:ea typeface="+mn-ea"/>
                <a:cs typeface="Times New Roman" panose="02020603050405020304"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200" b="1" i="0" u="none" strike="noStrike" cap="none" normalizeH="0" baseline="0" dirty="0">
              <a:ln>
                <a:noFill/>
              </a:ln>
              <a:solidFill>
                <a:schemeClr val="tx1"/>
              </a:solidFill>
              <a:effectLst/>
              <a:latin typeface="+mn-ea"/>
              <a:ea typeface="+mn-ea"/>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1A916FBD-12F9-4E95-9327-0C1CF61096A1}"/>
                  </a:ext>
                </a:extLst>
              </p:cNvPr>
              <p:cNvSpPr txBox="1"/>
              <p:nvPr/>
            </p:nvSpPr>
            <p:spPr>
              <a:xfrm>
                <a:off x="425922" y="3501008"/>
                <a:ext cx="8034510" cy="1941494"/>
              </a:xfrm>
              <a:prstGeom prst="rect">
                <a:avLst/>
              </a:prstGeom>
              <a:noFill/>
            </p:spPr>
            <p:txBody>
              <a:bodyPr wrap="square">
                <a:spAutoFit/>
              </a:bodyPr>
              <a:lstStyle/>
              <a:p>
                <a:pPr algn="just">
                  <a:lnSpc>
                    <a:spcPct val="125000"/>
                  </a:lnSpc>
                </a:pPr>
                <a:r>
                  <a:rPr lang="en-US" altLang="zh-CN" sz="2800" b="1" kern="100" dirty="0">
                    <a:effectLst/>
                    <a:latin typeface="+mn-ea"/>
                    <a:ea typeface="+mn-ea"/>
                  </a:rPr>
                  <a:t>3</a:t>
                </a:r>
                <a:r>
                  <a:rPr lang="zh-CN" altLang="zh-CN" sz="2800" b="1" kern="100" dirty="0">
                    <a:effectLst/>
                    <a:latin typeface="+mn-ea"/>
                    <a:ea typeface="+mn-ea"/>
                  </a:rPr>
                  <a:t>、主定理</a:t>
                </a:r>
              </a:p>
              <a:p>
                <a:pPr indent="266700" algn="just">
                  <a:lnSpc>
                    <a:spcPct val="125000"/>
                  </a:lnSpc>
                </a:pPr>
                <a:r>
                  <a:rPr lang="zh-CN" altLang="zh-CN" sz="2200" b="1" kern="100" dirty="0">
                    <a:effectLst/>
                    <a:latin typeface="+mn-ea"/>
                    <a:ea typeface="+mn-ea"/>
                  </a:rPr>
                  <a:t>由递归方程可知，</a:t>
                </a:r>
                <a:r>
                  <a:rPr lang="en-US" altLang="zh-CN" sz="2200" b="1" kern="100" dirty="0">
                    <a:effectLst/>
                    <a:latin typeface="+mn-ea"/>
                    <a:ea typeface="+mn-ea"/>
                  </a:rPr>
                  <a:t>a=1</a:t>
                </a:r>
                <a:r>
                  <a:rPr lang="zh-CN" altLang="zh-CN" sz="2200" b="1" kern="100" dirty="0">
                    <a:effectLst/>
                    <a:latin typeface="+mn-ea"/>
                    <a:ea typeface="+mn-ea"/>
                  </a:rPr>
                  <a:t>，</a:t>
                </a:r>
                <a:r>
                  <a:rPr lang="en-US" altLang="zh-CN" sz="2200" b="1" kern="100" dirty="0">
                    <a:effectLst/>
                    <a:latin typeface="+mn-ea"/>
                    <a:ea typeface="+mn-ea"/>
                  </a:rPr>
                  <a:t>b=2</a:t>
                </a:r>
                <a:r>
                  <a:rPr lang="zh-CN" altLang="zh-CN" sz="2200" b="1" kern="100" dirty="0">
                    <a:effectLst/>
                    <a:latin typeface="+mn-ea"/>
                    <a:ea typeface="+mn-ea"/>
                  </a:rPr>
                  <a:t>，</a:t>
                </a:r>
                <a:r>
                  <a:rPr lang="en-US" altLang="zh-CN" sz="2200" b="1" kern="100" dirty="0">
                    <a:effectLst/>
                    <a:latin typeface="+mn-ea"/>
                    <a:ea typeface="+mn-ea"/>
                  </a:rPr>
                  <a:t>f(n)=1</a:t>
                </a:r>
                <a:r>
                  <a:rPr lang="zh-CN" altLang="zh-CN" sz="2200" b="1" kern="100" dirty="0">
                    <a:effectLst/>
                    <a:latin typeface="+mn-ea"/>
                    <a:ea typeface="+mn-ea"/>
                  </a:rPr>
                  <a:t>。</a:t>
                </a:r>
                <a14:m>
                  <m:oMath xmlns:m="http://schemas.openxmlformats.org/officeDocument/2006/math">
                    <m:sSup>
                      <m:sSupPr>
                        <m:ctrlPr>
                          <a:rPr lang="zh-CN" altLang="zh-CN" sz="2200" b="1" i="1" kern="100">
                            <a:effectLst/>
                            <a:latin typeface="Cambria Math" panose="02040503050406030204" pitchFamily="18" charset="0"/>
                            <a:ea typeface="+mn-ea"/>
                          </a:rPr>
                        </m:ctrlPr>
                      </m:sSupPr>
                      <m:e>
                        <m:r>
                          <a:rPr lang="en-US" altLang="zh-CN" sz="2200" b="1" i="1" kern="100" smtClean="0">
                            <a:effectLst/>
                            <a:latin typeface="Cambria Math" panose="02040503050406030204" pitchFamily="18" charset="0"/>
                            <a:ea typeface="+mn-ea"/>
                          </a:rPr>
                          <m:t>𝒏</m:t>
                        </m:r>
                      </m:e>
                      <m:sup>
                        <m:sSub>
                          <m:sSubPr>
                            <m:ctrlPr>
                              <a:rPr lang="zh-CN" altLang="zh-CN" sz="2200" b="1" i="1" kern="100">
                                <a:effectLst/>
                                <a:latin typeface="Cambria Math" panose="02040503050406030204" pitchFamily="18" charset="0"/>
                                <a:ea typeface="+mn-ea"/>
                              </a:rPr>
                            </m:ctrlPr>
                          </m:sSubPr>
                          <m:e>
                            <m:r>
                              <a:rPr lang="en-US" altLang="zh-CN" sz="2200" b="1" i="1" kern="100" smtClean="0">
                                <a:effectLst/>
                                <a:latin typeface="Cambria Math" panose="02040503050406030204" pitchFamily="18" charset="0"/>
                                <a:ea typeface="+mn-ea"/>
                              </a:rPr>
                              <m:t>𝒍𝒐𝒈</m:t>
                            </m:r>
                          </m:e>
                          <m:sub>
                            <m:r>
                              <a:rPr lang="en-US" altLang="zh-CN" sz="2200" b="1" i="1" kern="100" smtClean="0">
                                <a:effectLst/>
                                <a:latin typeface="Cambria Math" panose="02040503050406030204" pitchFamily="18" charset="0"/>
                                <a:ea typeface="+mn-ea"/>
                              </a:rPr>
                              <m:t>𝒃</m:t>
                            </m:r>
                          </m:sub>
                        </m:sSub>
                        <m:r>
                          <a:rPr lang="en-US" altLang="zh-CN" sz="2200" b="1" i="1" kern="100" smtClean="0">
                            <a:effectLst/>
                            <a:latin typeface="Cambria Math" panose="02040503050406030204" pitchFamily="18" charset="0"/>
                            <a:ea typeface="+mn-ea"/>
                          </a:rPr>
                          <m:t>𝒂</m:t>
                        </m:r>
                      </m:sup>
                    </m:sSup>
                    <m:r>
                      <a:rPr lang="en-US" altLang="zh-CN" sz="2200" b="1" i="1" kern="100" smtClean="0">
                        <a:effectLst/>
                        <a:latin typeface="Cambria Math" panose="02040503050406030204" pitchFamily="18" charset="0"/>
                        <a:ea typeface="+mn-ea"/>
                      </a:rPr>
                      <m:t>=</m:t>
                    </m:r>
                    <m:sSup>
                      <m:sSupPr>
                        <m:ctrlPr>
                          <a:rPr lang="zh-CN" altLang="zh-CN" sz="2200" b="1" i="1" kern="100">
                            <a:effectLst/>
                            <a:latin typeface="Cambria Math" panose="02040503050406030204" pitchFamily="18" charset="0"/>
                            <a:ea typeface="+mn-ea"/>
                          </a:rPr>
                        </m:ctrlPr>
                      </m:sSupPr>
                      <m:e>
                        <m:r>
                          <a:rPr lang="en-US" altLang="zh-CN" sz="2200" b="1" i="1" kern="100" smtClean="0">
                            <a:effectLst/>
                            <a:latin typeface="Cambria Math" panose="02040503050406030204" pitchFamily="18" charset="0"/>
                            <a:ea typeface="+mn-ea"/>
                          </a:rPr>
                          <m:t>𝒏</m:t>
                        </m:r>
                      </m:e>
                      <m:sup>
                        <m:sSub>
                          <m:sSubPr>
                            <m:ctrlPr>
                              <a:rPr lang="zh-CN" altLang="zh-CN" sz="2200" b="1" i="1" kern="100">
                                <a:effectLst/>
                                <a:latin typeface="Cambria Math" panose="02040503050406030204" pitchFamily="18" charset="0"/>
                                <a:ea typeface="+mn-ea"/>
                              </a:rPr>
                            </m:ctrlPr>
                          </m:sSubPr>
                          <m:e>
                            <m:r>
                              <a:rPr lang="en-US" altLang="zh-CN" sz="2200" b="1" i="1" kern="100" smtClean="0">
                                <a:effectLst/>
                                <a:latin typeface="Cambria Math" panose="02040503050406030204" pitchFamily="18" charset="0"/>
                                <a:ea typeface="+mn-ea"/>
                              </a:rPr>
                              <m:t>𝒍𝒐𝒈</m:t>
                            </m:r>
                          </m:e>
                          <m:sub>
                            <m:r>
                              <a:rPr lang="en-US" altLang="zh-CN" sz="2200" b="1" i="1" kern="100" smtClean="0">
                                <a:effectLst/>
                                <a:latin typeface="Cambria Math" panose="02040503050406030204" pitchFamily="18" charset="0"/>
                                <a:ea typeface="+mn-ea"/>
                              </a:rPr>
                              <m:t>𝟐</m:t>
                            </m:r>
                          </m:sub>
                        </m:sSub>
                        <m:r>
                          <a:rPr lang="en-US" altLang="zh-CN" sz="2200" b="1" i="1" kern="100" smtClean="0">
                            <a:effectLst/>
                            <a:latin typeface="Cambria Math" panose="02040503050406030204" pitchFamily="18" charset="0"/>
                            <a:ea typeface="+mn-ea"/>
                          </a:rPr>
                          <m:t>𝟏</m:t>
                        </m:r>
                      </m:sup>
                    </m:sSup>
                    <m:r>
                      <a:rPr lang="en-US" altLang="zh-CN" sz="2200" b="1" i="1" kern="100" smtClean="0">
                        <a:effectLst/>
                        <a:latin typeface="Cambria Math" panose="02040503050406030204" pitchFamily="18" charset="0"/>
                        <a:ea typeface="+mn-ea"/>
                      </a:rPr>
                      <m:t>=</m:t>
                    </m:r>
                    <m:r>
                      <a:rPr lang="en-US" altLang="zh-CN" sz="2200" b="1" i="1" kern="100" smtClean="0">
                        <a:effectLst/>
                        <a:latin typeface="Cambria Math" panose="02040503050406030204" pitchFamily="18" charset="0"/>
                        <a:ea typeface="+mn-ea"/>
                      </a:rPr>
                      <m:t>𝟏</m:t>
                    </m:r>
                  </m:oMath>
                </a14:m>
                <a:r>
                  <a:rPr lang="zh-CN" altLang="zh-CN" sz="2200" b="1" kern="100" dirty="0">
                    <a:effectLst/>
                    <a:latin typeface="+mn-ea"/>
                    <a:ea typeface="+mn-ea"/>
                  </a:rPr>
                  <a:t>，和</a:t>
                </a:r>
                <a:r>
                  <a:rPr lang="en-US" altLang="zh-CN" sz="2200" b="1" kern="100" dirty="0">
                    <a:effectLst/>
                    <a:latin typeface="+mn-ea"/>
                    <a:ea typeface="+mn-ea"/>
                  </a:rPr>
                  <a:t>f(n)</a:t>
                </a:r>
                <a:r>
                  <a:rPr lang="zh-CN" altLang="zh-CN" sz="2200" b="1" kern="100" dirty="0">
                    <a:effectLst/>
                    <a:latin typeface="+mn-ea"/>
                    <a:ea typeface="+mn-ea"/>
                  </a:rPr>
                  <a:t>大小一样，满足主定理情况</a:t>
                </a:r>
                <a:r>
                  <a:rPr lang="en-US" altLang="zh-CN" sz="2200" b="1" kern="100" dirty="0">
                    <a:effectLst/>
                    <a:latin typeface="+mn-ea"/>
                    <a:ea typeface="+mn-ea"/>
                  </a:rPr>
                  <a:t>(2)</a:t>
                </a:r>
                <a:r>
                  <a:rPr lang="zh-CN" altLang="zh-CN" sz="2200" b="1" kern="100" dirty="0">
                    <a:effectLst/>
                    <a:latin typeface="+mn-ea"/>
                    <a:ea typeface="+mn-ea"/>
                  </a:rPr>
                  <a:t>，因此</a:t>
                </a:r>
                <a14:m>
                  <m:oMath xmlns:m="http://schemas.openxmlformats.org/officeDocument/2006/math">
                    <m:r>
                      <a:rPr lang="en-US" altLang="zh-CN" sz="2200" b="1" i="1" kern="100" smtClean="0">
                        <a:effectLst/>
                        <a:latin typeface="Cambria Math" panose="02040503050406030204" pitchFamily="18" charset="0"/>
                        <a:ea typeface="+mn-ea"/>
                      </a:rPr>
                      <m:t>𝐓</m:t>
                    </m:r>
                    <m:d>
                      <m:dPr>
                        <m:ctrlPr>
                          <a:rPr lang="zh-CN" altLang="zh-CN" sz="2200" b="1" i="1" kern="100">
                            <a:effectLst/>
                            <a:latin typeface="Cambria Math" panose="02040503050406030204" pitchFamily="18" charset="0"/>
                            <a:ea typeface="+mn-ea"/>
                          </a:rPr>
                        </m:ctrlPr>
                      </m:dPr>
                      <m:e>
                        <m:r>
                          <a:rPr lang="en-US" altLang="zh-CN" sz="2200" b="1" i="1" kern="100" smtClean="0">
                            <a:effectLst/>
                            <a:latin typeface="Cambria Math" panose="02040503050406030204" pitchFamily="18" charset="0"/>
                            <a:ea typeface="+mn-ea"/>
                          </a:rPr>
                          <m:t>𝐧</m:t>
                        </m:r>
                      </m:e>
                    </m:d>
                    <m:r>
                      <a:rPr lang="en-US" altLang="zh-CN" sz="2200" b="1" kern="100" smtClean="0">
                        <a:effectLst/>
                        <a:latin typeface="Cambria Math" panose="02040503050406030204" pitchFamily="18" charset="0"/>
                        <a:ea typeface="+mn-ea"/>
                      </a:rPr>
                      <m:t>=</m:t>
                    </m:r>
                    <m:r>
                      <a:rPr lang="en-US" altLang="zh-CN" sz="2200" b="1" i="1" kern="100">
                        <a:effectLst/>
                        <a:latin typeface="Cambria Math" panose="02040503050406030204" pitchFamily="18" charset="0"/>
                        <a:ea typeface="+mn-ea"/>
                      </a:rPr>
                      <m:t>𝐎</m:t>
                    </m:r>
                    <m:d>
                      <m:dPr>
                        <m:ctrlPr>
                          <a:rPr lang="zh-CN" altLang="zh-CN" sz="2200" b="1" i="1" kern="100">
                            <a:effectLst/>
                            <a:latin typeface="Cambria Math" panose="02040503050406030204" pitchFamily="18" charset="0"/>
                            <a:ea typeface="+mn-ea"/>
                          </a:rPr>
                        </m:ctrlPr>
                      </m:dPr>
                      <m:e>
                        <m:sSup>
                          <m:sSupPr>
                            <m:ctrlPr>
                              <a:rPr lang="zh-CN" altLang="zh-CN" sz="2200" b="1" i="1" kern="100">
                                <a:effectLst/>
                                <a:latin typeface="Cambria Math" panose="02040503050406030204" pitchFamily="18" charset="0"/>
                                <a:ea typeface="+mn-ea"/>
                              </a:rPr>
                            </m:ctrlPr>
                          </m:sSupPr>
                          <m:e>
                            <m:r>
                              <a:rPr lang="en-US" altLang="zh-CN" sz="2200" b="1" i="1" kern="100" smtClean="0">
                                <a:effectLst/>
                                <a:latin typeface="Cambria Math" panose="02040503050406030204" pitchFamily="18" charset="0"/>
                                <a:ea typeface="+mn-ea"/>
                              </a:rPr>
                              <m:t>𝒏</m:t>
                            </m:r>
                          </m:e>
                          <m:sup>
                            <m:sSub>
                              <m:sSubPr>
                                <m:ctrlPr>
                                  <a:rPr lang="zh-CN" altLang="zh-CN" sz="2200" b="1" i="1" kern="100">
                                    <a:effectLst/>
                                    <a:latin typeface="Cambria Math" panose="02040503050406030204" pitchFamily="18" charset="0"/>
                                    <a:ea typeface="+mn-ea"/>
                                  </a:rPr>
                                </m:ctrlPr>
                              </m:sSubPr>
                              <m:e>
                                <m:r>
                                  <a:rPr lang="en-US" altLang="zh-CN" sz="2200" b="1" i="1" kern="100" smtClean="0">
                                    <a:effectLst/>
                                    <a:latin typeface="Cambria Math" panose="02040503050406030204" pitchFamily="18" charset="0"/>
                                    <a:ea typeface="+mn-ea"/>
                                  </a:rPr>
                                  <m:t>𝒍𝒐𝒈</m:t>
                                </m:r>
                              </m:e>
                              <m:sub>
                                <m:r>
                                  <a:rPr lang="en-US" altLang="zh-CN" sz="2200" b="1" i="1" kern="100" smtClean="0">
                                    <a:effectLst/>
                                    <a:latin typeface="Cambria Math" panose="02040503050406030204" pitchFamily="18" charset="0"/>
                                    <a:ea typeface="+mn-ea"/>
                                  </a:rPr>
                                  <m:t>𝒃</m:t>
                                </m:r>
                              </m:sub>
                            </m:sSub>
                            <m:r>
                              <a:rPr lang="en-US" altLang="zh-CN" sz="2200" b="1" i="1" kern="100" smtClean="0">
                                <a:effectLst/>
                                <a:latin typeface="Cambria Math" panose="02040503050406030204" pitchFamily="18" charset="0"/>
                                <a:ea typeface="+mn-ea"/>
                              </a:rPr>
                              <m:t>𝒂</m:t>
                            </m:r>
                          </m:sup>
                        </m:sSup>
                        <m:r>
                          <a:rPr lang="en-US" altLang="zh-CN" sz="2200" b="1" i="1" kern="100" smtClean="0">
                            <a:effectLst/>
                            <a:latin typeface="Cambria Math" panose="02040503050406030204" pitchFamily="18" charset="0"/>
                            <a:ea typeface="+mn-ea"/>
                          </a:rPr>
                          <m:t>𝐥𝐨𝐠𝐧</m:t>
                        </m:r>
                      </m:e>
                    </m:d>
                    <m:r>
                      <a:rPr lang="en-US" altLang="zh-CN" sz="2200" b="1" kern="100" smtClean="0">
                        <a:effectLst/>
                        <a:latin typeface="Cambria Math" panose="02040503050406030204" pitchFamily="18" charset="0"/>
                        <a:ea typeface="+mn-ea"/>
                      </a:rPr>
                      <m:t>=</m:t>
                    </m:r>
                    <m:r>
                      <a:rPr lang="en-US" altLang="zh-CN" sz="2200" b="1" i="1" kern="100">
                        <a:effectLst/>
                        <a:latin typeface="Cambria Math" panose="02040503050406030204" pitchFamily="18" charset="0"/>
                        <a:ea typeface="+mn-ea"/>
                      </a:rPr>
                      <m:t>𝐎</m:t>
                    </m:r>
                    <m:r>
                      <a:rPr lang="en-US" altLang="zh-CN" sz="2200" b="1" kern="100">
                        <a:effectLst/>
                        <a:latin typeface="Cambria Math" panose="02040503050406030204" pitchFamily="18" charset="0"/>
                        <a:ea typeface="+mn-ea"/>
                      </a:rPr>
                      <m:t>(</m:t>
                    </m:r>
                    <m:r>
                      <a:rPr lang="en-US" altLang="zh-CN" sz="2200" b="1" i="1" kern="100">
                        <a:effectLst/>
                        <a:latin typeface="Cambria Math" panose="02040503050406030204" pitchFamily="18" charset="0"/>
                        <a:ea typeface="+mn-ea"/>
                      </a:rPr>
                      <m:t>𝐥𝐨𝐠𝐧</m:t>
                    </m:r>
                    <m:r>
                      <a:rPr lang="en-US" altLang="zh-CN" sz="2200" b="1" kern="100">
                        <a:effectLst/>
                        <a:latin typeface="Cambria Math" panose="02040503050406030204" pitchFamily="18" charset="0"/>
                        <a:ea typeface="+mn-ea"/>
                      </a:rPr>
                      <m:t>)</m:t>
                    </m:r>
                  </m:oMath>
                </a14:m>
                <a:endParaRPr lang="zh-CN" altLang="zh-CN" sz="2200" b="1" kern="100" dirty="0">
                  <a:effectLst/>
                  <a:latin typeface="+mn-ea"/>
                  <a:ea typeface="+mn-ea"/>
                </a:endParaRPr>
              </a:p>
            </p:txBody>
          </p:sp>
        </mc:Choice>
        <mc:Fallback xmlns="">
          <p:sp>
            <p:nvSpPr>
              <p:cNvPr id="7" name="文本框 6">
                <a:extLst>
                  <a:ext uri="{FF2B5EF4-FFF2-40B4-BE49-F238E27FC236}">
                    <a16:creationId xmlns:a16="http://schemas.microsoft.com/office/drawing/2014/main" id="{1A916FBD-12F9-4E95-9327-0C1CF61096A1}"/>
                  </a:ext>
                </a:extLst>
              </p:cNvPr>
              <p:cNvSpPr txBox="1">
                <a:spLocks noRot="1" noChangeAspect="1" noMove="1" noResize="1" noEditPoints="1" noAdjustHandles="1" noChangeArrowheads="1" noChangeShapeType="1" noTextEdit="1"/>
              </p:cNvSpPr>
              <p:nvPr/>
            </p:nvSpPr>
            <p:spPr>
              <a:xfrm>
                <a:off x="425922" y="3501008"/>
                <a:ext cx="8034510" cy="1941494"/>
              </a:xfrm>
              <a:prstGeom prst="rect">
                <a:avLst/>
              </a:prstGeom>
              <a:blipFill>
                <a:blip r:embed="rId3"/>
                <a:stretch>
                  <a:fillRect l="-1593" t="-1254" r="-986" b="-219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90323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sz="half" idx="4294967295"/>
          </p:nvPr>
        </p:nvSpPr>
        <p:spPr>
          <a:xfrm>
            <a:off x="539552" y="1556792"/>
            <a:ext cx="8147248" cy="2232025"/>
          </a:xfrm>
        </p:spPr>
        <p:txBody>
          <a:bodyPr/>
          <a:lstStyle/>
          <a:p>
            <a:pPr eaLnBrk="1" hangingPunct="1">
              <a:buFont typeface="Arial" charset="0"/>
              <a:buNone/>
            </a:pPr>
            <a:r>
              <a:rPr lang="zh-CN" altLang="en-US" sz="2800" dirty="0">
                <a:latin typeface="宋体" pitchFamily="2" charset="-122"/>
              </a:rPr>
              <a:t>    在一个</a:t>
            </a:r>
            <a:r>
              <a:rPr lang="en-US" altLang="zh-CN" sz="2800" dirty="0">
                <a:latin typeface="宋体" pitchFamily="2" charset="-122"/>
              </a:rPr>
              <a:t>    </a:t>
            </a:r>
            <a:r>
              <a:rPr lang="zh-CN" altLang="en-US" sz="2800" dirty="0">
                <a:latin typeface="宋体" pitchFamily="2" charset="-122"/>
              </a:rPr>
              <a:t>（</a:t>
            </a:r>
            <a:r>
              <a:rPr lang="en-US" altLang="zh-CN" sz="2800" i="1" dirty="0">
                <a:latin typeface="宋体" pitchFamily="2" charset="-122"/>
              </a:rPr>
              <a:t>k</a:t>
            </a:r>
            <a:r>
              <a:rPr lang="en-US" altLang="zh-CN" sz="2800" dirty="0">
                <a:latin typeface="宋体" pitchFamily="2" charset="-122"/>
              </a:rPr>
              <a:t>≥0</a:t>
            </a:r>
            <a:r>
              <a:rPr lang="zh-CN" altLang="en-US" sz="2800" dirty="0">
                <a:latin typeface="宋体" pitchFamily="2" charset="-122"/>
              </a:rPr>
              <a:t>）个方格组成的棋盘中，恰有一个方格与其他方格不同，称该方格为特殊方格，显然，特殊方格在棋盘中出现的位置有  种情形，因而有  种不同的棋盘</a:t>
            </a:r>
            <a:r>
              <a:rPr lang="en-US" altLang="zh-CN" sz="2800" dirty="0">
                <a:latin typeface="宋体" pitchFamily="2" charset="-122"/>
              </a:rPr>
              <a:t>(</a:t>
            </a:r>
            <a:r>
              <a:rPr lang="zh-CN" altLang="en-US" sz="2800" dirty="0">
                <a:latin typeface="宋体" pitchFamily="2" charset="-122"/>
              </a:rPr>
              <a:t>如图</a:t>
            </a:r>
            <a:r>
              <a:rPr lang="en-US" altLang="zh-CN" sz="2800" dirty="0">
                <a:latin typeface="宋体" pitchFamily="2" charset="-122"/>
              </a:rPr>
              <a:t>(a) )</a:t>
            </a:r>
            <a:r>
              <a:rPr lang="zh-CN" altLang="en-US" sz="2800" dirty="0">
                <a:latin typeface="宋体" pitchFamily="2" charset="-122"/>
              </a:rPr>
              <a:t>。</a:t>
            </a:r>
          </a:p>
        </p:txBody>
      </p:sp>
      <p:graphicFrame>
        <p:nvGraphicFramePr>
          <p:cNvPr id="40964" name="Object 19"/>
          <p:cNvGraphicFramePr>
            <a:graphicFrameLocks noGrp="1" noChangeAspect="1"/>
          </p:cNvGraphicFramePr>
          <p:nvPr>
            <p:ph sz="quarter" idx="4294967295"/>
            <p:extLst>
              <p:ext uri="{D42A27DB-BD31-4B8C-83A1-F6EECF244321}">
                <p14:modId xmlns:p14="http://schemas.microsoft.com/office/powerpoint/2010/main" val="1057750618"/>
              </p:ext>
            </p:extLst>
          </p:nvPr>
        </p:nvGraphicFramePr>
        <p:xfrm>
          <a:off x="1258690" y="2852192"/>
          <a:ext cx="403225" cy="431800"/>
        </p:xfrm>
        <a:graphic>
          <a:graphicData uri="http://schemas.openxmlformats.org/presentationml/2006/ole">
            <mc:AlternateContent xmlns:mc="http://schemas.openxmlformats.org/markup-compatibility/2006">
              <mc:Choice xmlns:v="urn:schemas-microsoft-com:vml" Requires="v">
                <p:oleObj name="公式" r:id="rId2" imgW="177646" imgH="190335" progId="Equation.3">
                  <p:embed/>
                </p:oleObj>
              </mc:Choice>
              <mc:Fallback>
                <p:oleObj name="公式" r:id="rId2" imgW="177646" imgH="190335" progId="Equation.3">
                  <p:embed/>
                  <p:pic>
                    <p:nvPicPr>
                      <p:cNvPr id="40964" name="Object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690" y="2852192"/>
                        <a:ext cx="40322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0965" name="Group 4"/>
          <p:cNvGrpSpPr>
            <a:grpSpLocks/>
          </p:cNvGrpSpPr>
          <p:nvPr/>
        </p:nvGrpSpPr>
        <p:grpSpPr bwMode="auto">
          <a:xfrm>
            <a:off x="3203377" y="3931692"/>
            <a:ext cx="2232025" cy="2016125"/>
            <a:chOff x="0" y="0"/>
            <a:chExt cx="880" cy="771"/>
          </a:xfrm>
        </p:grpSpPr>
        <p:sp>
          <p:nvSpPr>
            <p:cNvPr id="40971" name="Rectangle 5"/>
            <p:cNvSpPr>
              <a:spLocks noChangeArrowheads="1"/>
            </p:cNvSpPr>
            <p:nvPr/>
          </p:nvSpPr>
          <p:spPr bwMode="auto">
            <a:xfrm>
              <a:off x="2" y="0"/>
              <a:ext cx="878" cy="771"/>
            </a:xfrm>
            <a:prstGeom prst="rect">
              <a:avLst/>
            </a:prstGeom>
            <a:solidFill>
              <a:srgbClr val="FFFFFF"/>
            </a:solidFill>
            <a:ln w="9525">
              <a:solidFill>
                <a:srgbClr val="000000"/>
              </a:solidFill>
              <a:miter lim="800000"/>
              <a:headEnd/>
              <a:tailEnd/>
            </a:ln>
          </p:spPr>
          <p:txBody>
            <a:bodyPr/>
            <a:lstStyle/>
            <a:p>
              <a:pPr algn="ctr"/>
              <a:endParaRPr lang="zh-CN" altLang="en-US">
                <a:solidFill>
                  <a:srgbClr val="000000"/>
                </a:solidFill>
              </a:endParaRPr>
            </a:p>
          </p:txBody>
        </p:sp>
        <p:sp>
          <p:nvSpPr>
            <p:cNvPr id="40972" name="Line 6"/>
            <p:cNvSpPr>
              <a:spLocks noChangeShapeType="1"/>
            </p:cNvSpPr>
            <p:nvPr/>
          </p:nvSpPr>
          <p:spPr bwMode="auto">
            <a:xfrm>
              <a:off x="0" y="400"/>
              <a:ext cx="8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3" name="Line 7"/>
            <p:cNvSpPr>
              <a:spLocks noChangeShapeType="1"/>
            </p:cNvSpPr>
            <p:nvPr/>
          </p:nvSpPr>
          <p:spPr bwMode="auto">
            <a:xfrm>
              <a:off x="443" y="0"/>
              <a:ext cx="0" cy="7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4" name="Line 8"/>
            <p:cNvSpPr>
              <a:spLocks noChangeShapeType="1"/>
            </p:cNvSpPr>
            <p:nvPr/>
          </p:nvSpPr>
          <p:spPr bwMode="auto">
            <a:xfrm>
              <a:off x="216" y="0"/>
              <a:ext cx="0" cy="7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5" name="Line 9"/>
            <p:cNvSpPr>
              <a:spLocks noChangeShapeType="1"/>
            </p:cNvSpPr>
            <p:nvPr/>
          </p:nvSpPr>
          <p:spPr bwMode="auto">
            <a:xfrm>
              <a:off x="660" y="0"/>
              <a:ext cx="0" cy="7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6" name="Line 10"/>
            <p:cNvSpPr>
              <a:spLocks noChangeShapeType="1"/>
            </p:cNvSpPr>
            <p:nvPr/>
          </p:nvSpPr>
          <p:spPr bwMode="auto">
            <a:xfrm>
              <a:off x="0" y="200"/>
              <a:ext cx="8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7" name="Line 11"/>
            <p:cNvSpPr>
              <a:spLocks noChangeShapeType="1"/>
            </p:cNvSpPr>
            <p:nvPr/>
          </p:nvSpPr>
          <p:spPr bwMode="auto">
            <a:xfrm>
              <a:off x="0" y="585"/>
              <a:ext cx="8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8" name="Text Box 12"/>
            <p:cNvSpPr txBox="1">
              <a:spLocks noChangeArrowheads="1"/>
            </p:cNvSpPr>
            <p:nvPr/>
          </p:nvSpPr>
          <p:spPr bwMode="auto">
            <a:xfrm>
              <a:off x="222" y="5"/>
              <a:ext cx="220" cy="19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1400">
                <a:solidFill>
                  <a:srgbClr val="000000"/>
                </a:solidFill>
              </a:endParaRPr>
            </a:p>
          </p:txBody>
        </p:sp>
      </p:grpSp>
      <p:sp>
        <p:nvSpPr>
          <p:cNvPr id="40966" name="Text Box 13"/>
          <p:cNvSpPr txBox="1">
            <a:spLocks noChangeArrowheads="1"/>
          </p:cNvSpPr>
          <p:nvPr/>
        </p:nvSpPr>
        <p:spPr bwMode="auto">
          <a:xfrm>
            <a:off x="323652" y="6236742"/>
            <a:ext cx="78486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a:solidFill>
                  <a:srgbClr val="000000"/>
                </a:solidFill>
                <a:latin typeface="宋体" pitchFamily="2" charset="-122"/>
              </a:rPr>
              <a:t>(</a:t>
            </a:r>
            <a:r>
              <a:rPr lang="en-US" altLang="zh-CN" sz="2400">
                <a:solidFill>
                  <a:srgbClr val="000000"/>
                </a:solidFill>
              </a:rPr>
              <a:t>a</a:t>
            </a:r>
            <a:r>
              <a:rPr lang="en-US" altLang="zh-CN" sz="2400">
                <a:solidFill>
                  <a:srgbClr val="000000"/>
                </a:solidFill>
                <a:latin typeface="宋体" pitchFamily="2" charset="-122"/>
              </a:rPr>
              <a:t>)</a:t>
            </a:r>
            <a:r>
              <a:rPr lang="en-US" altLang="zh-CN">
                <a:solidFill>
                  <a:srgbClr val="000000"/>
                </a:solidFill>
              </a:rPr>
              <a:t> </a:t>
            </a:r>
            <a:r>
              <a:rPr lang="en-US" altLang="zh-CN" sz="2400" i="1">
                <a:solidFill>
                  <a:srgbClr val="000000"/>
                </a:solidFill>
              </a:rPr>
              <a:t>k</a:t>
            </a:r>
            <a:r>
              <a:rPr lang="en-US" altLang="zh-CN" sz="2400">
                <a:solidFill>
                  <a:srgbClr val="000000"/>
                </a:solidFill>
              </a:rPr>
              <a:t>=2</a:t>
            </a:r>
            <a:r>
              <a:rPr lang="zh-CN" altLang="en-US" sz="2400">
                <a:solidFill>
                  <a:srgbClr val="000000"/>
                </a:solidFill>
              </a:rPr>
              <a:t>时的一种棋盘</a:t>
            </a:r>
          </a:p>
        </p:txBody>
      </p:sp>
      <p:sp>
        <p:nvSpPr>
          <p:cNvPr id="40967"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endParaRPr lang="zh-CN" altLang="en-US">
              <a:solidFill>
                <a:srgbClr val="000000"/>
              </a:solidFill>
            </a:endParaRPr>
          </a:p>
        </p:txBody>
      </p:sp>
      <p:sp>
        <p:nvSpPr>
          <p:cNvPr id="4096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endParaRPr lang="zh-CN" altLang="en-US">
              <a:solidFill>
                <a:srgbClr val="000000"/>
              </a:solidFill>
            </a:endParaRPr>
          </a:p>
        </p:txBody>
      </p:sp>
      <p:graphicFrame>
        <p:nvGraphicFramePr>
          <p:cNvPr id="40969" name="Object 21"/>
          <p:cNvGraphicFramePr>
            <a:graphicFrameLocks noGrp="1" noChangeAspect="1"/>
          </p:cNvGraphicFramePr>
          <p:nvPr>
            <p:ph sz="quarter" idx="4294967295"/>
            <p:extLst>
              <p:ext uri="{D42A27DB-BD31-4B8C-83A1-F6EECF244321}">
                <p14:modId xmlns:p14="http://schemas.microsoft.com/office/powerpoint/2010/main" val="369856602"/>
              </p:ext>
            </p:extLst>
          </p:nvPr>
        </p:nvGraphicFramePr>
        <p:xfrm>
          <a:off x="2339777" y="1628229"/>
          <a:ext cx="1008063" cy="414338"/>
        </p:xfrm>
        <a:graphic>
          <a:graphicData uri="http://schemas.openxmlformats.org/presentationml/2006/ole">
            <mc:AlternateContent xmlns:mc="http://schemas.openxmlformats.org/markup-compatibility/2006">
              <mc:Choice xmlns:v="urn:schemas-microsoft-com:vml" Requires="v">
                <p:oleObj name="公式" r:id="rId4" imgW="444307" imgH="190417" progId="Equation.3">
                  <p:embed/>
                </p:oleObj>
              </mc:Choice>
              <mc:Fallback>
                <p:oleObj name="公式" r:id="rId4" imgW="444307" imgH="190417" progId="Equation.3">
                  <p:embed/>
                  <p:pic>
                    <p:nvPicPr>
                      <p:cNvPr id="40969"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77" y="1628229"/>
                        <a:ext cx="1008063" cy="41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70" name="Object 23"/>
          <p:cNvGraphicFramePr>
            <a:graphicFrameLocks noChangeAspect="1"/>
          </p:cNvGraphicFramePr>
          <p:nvPr>
            <p:extLst>
              <p:ext uri="{D42A27DB-BD31-4B8C-83A1-F6EECF244321}">
                <p14:modId xmlns:p14="http://schemas.microsoft.com/office/powerpoint/2010/main" val="2311042030"/>
              </p:ext>
            </p:extLst>
          </p:nvPr>
        </p:nvGraphicFramePr>
        <p:xfrm>
          <a:off x="4168577" y="2923629"/>
          <a:ext cx="403225" cy="431800"/>
        </p:xfrm>
        <a:graphic>
          <a:graphicData uri="http://schemas.openxmlformats.org/presentationml/2006/ole">
            <mc:AlternateContent xmlns:mc="http://schemas.openxmlformats.org/markup-compatibility/2006">
              <mc:Choice xmlns:v="urn:schemas-microsoft-com:vml" Requires="v">
                <p:oleObj name="公式" r:id="rId6" imgW="177646" imgH="190335" progId="Equation.3">
                  <p:embed/>
                </p:oleObj>
              </mc:Choice>
              <mc:Fallback>
                <p:oleObj name="公式" r:id="rId6" imgW="177646" imgH="190335" progId="Equation.3">
                  <p:embed/>
                  <p:pic>
                    <p:nvPicPr>
                      <p:cNvPr id="40970" name="Object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8577" y="2923629"/>
                        <a:ext cx="40322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标题 3">
            <a:extLst>
              <a:ext uri="{FF2B5EF4-FFF2-40B4-BE49-F238E27FC236}">
                <a16:creationId xmlns:a16="http://schemas.microsoft.com/office/drawing/2014/main" id="{791A77DC-1AAC-4ECC-9250-C69D3F6BA61C}"/>
              </a:ext>
            </a:extLst>
          </p:cNvPr>
          <p:cNvSpPr>
            <a:spLocks noGrp="1"/>
          </p:cNvSpPr>
          <p:nvPr>
            <p:ph type="title"/>
          </p:nvPr>
        </p:nvSpPr>
        <p:spPr>
          <a:xfrm>
            <a:off x="457200" y="274638"/>
            <a:ext cx="8229600" cy="1143000"/>
          </a:xfrm>
        </p:spPr>
        <p:txBody>
          <a:bodyPr/>
          <a:lstStyle/>
          <a:p>
            <a:r>
              <a:rPr lang="en-US" altLang="zh-CN"/>
              <a:t>3.4  </a:t>
            </a:r>
            <a:r>
              <a:rPr lang="zh-CN" altLang="en-US"/>
              <a:t>棋盘覆盖</a:t>
            </a:r>
            <a:br>
              <a:rPr lang="en-US" altLang="zh-CN"/>
            </a:br>
            <a:endParaRPr lang="zh-CN" altLang="en-US" dirty="0"/>
          </a:p>
        </p:txBody>
      </p:sp>
      <p:sp>
        <p:nvSpPr>
          <p:cNvPr id="24" name="文本框 23">
            <a:extLst>
              <a:ext uri="{FF2B5EF4-FFF2-40B4-BE49-F238E27FC236}">
                <a16:creationId xmlns:a16="http://schemas.microsoft.com/office/drawing/2014/main" id="{F5E1E4A3-AC6E-404C-8BEE-A0A7F7AD5179}"/>
              </a:ext>
            </a:extLst>
          </p:cNvPr>
          <p:cNvSpPr txBox="1"/>
          <p:nvPr/>
        </p:nvSpPr>
        <p:spPr>
          <a:xfrm>
            <a:off x="755576" y="860092"/>
            <a:ext cx="4572000" cy="654988"/>
          </a:xfrm>
          <a:prstGeom prst="rect">
            <a:avLst/>
          </a:prstGeom>
          <a:noFill/>
        </p:spPr>
        <p:txBody>
          <a:bodyPr wrap="square">
            <a:spAutoFit/>
          </a:bodyPr>
          <a:lstStyle/>
          <a:p>
            <a:pPr marL="0" indent="0" eaLnBrk="1" hangingPunct="1">
              <a:lnSpc>
                <a:spcPct val="150000"/>
              </a:lnSpc>
              <a:buNone/>
            </a:pPr>
            <a:r>
              <a:rPr lang="zh-CN" altLang="en-US" sz="2800">
                <a:solidFill>
                  <a:srgbClr val="FF0000"/>
                </a:solidFill>
                <a:latin typeface="黑体" panose="02010609060101010101" pitchFamily="49" charset="-122"/>
                <a:ea typeface="黑体" panose="02010609060101010101" pitchFamily="49" charset="-122"/>
              </a:rPr>
              <a:t>问题描述（一）：</a:t>
            </a:r>
            <a:endParaRPr lang="en-US" altLang="zh-CN" sz="280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type="body" idx="4294967295"/>
          </p:nvPr>
        </p:nvSpPr>
        <p:spPr>
          <a:xfrm>
            <a:off x="457200" y="1513041"/>
            <a:ext cx="8229600" cy="1973262"/>
          </a:xfrm>
        </p:spPr>
        <p:txBody>
          <a:bodyPr/>
          <a:lstStyle/>
          <a:p>
            <a:pPr algn="just" eaLnBrk="1" hangingPunct="1">
              <a:spcBef>
                <a:spcPct val="50000"/>
              </a:spcBef>
              <a:buFontTx/>
              <a:buNone/>
            </a:pPr>
            <a:r>
              <a:rPr lang="zh-CN" altLang="en-US"/>
              <a:t>       </a:t>
            </a:r>
            <a:r>
              <a:rPr lang="zh-CN" altLang="en-US" sz="2800"/>
              <a:t>棋盘覆盖问题要求用如图</a:t>
            </a:r>
            <a:r>
              <a:rPr lang="en-US" altLang="zh-CN" sz="2800">
                <a:latin typeface="宋体" pitchFamily="2" charset="-122"/>
              </a:rPr>
              <a:t>(</a:t>
            </a:r>
            <a:r>
              <a:rPr lang="en-US" altLang="zh-CN" sz="2800"/>
              <a:t>b</a:t>
            </a:r>
            <a:r>
              <a:rPr lang="en-US" altLang="zh-CN" sz="2800">
                <a:latin typeface="宋体" pitchFamily="2" charset="-122"/>
              </a:rPr>
              <a:t>)</a:t>
            </a:r>
            <a:r>
              <a:rPr lang="zh-CN" altLang="en-US" sz="2800"/>
              <a:t>所示的</a:t>
            </a:r>
            <a:r>
              <a:rPr lang="en-US" altLang="zh-CN" sz="2800"/>
              <a:t>L</a:t>
            </a:r>
            <a:r>
              <a:rPr lang="zh-CN" altLang="en-US" sz="2800"/>
              <a:t>型骨牌覆盖给定棋盘上除特殊方格以外的所有方格，且任何</a:t>
            </a:r>
            <a:r>
              <a:rPr lang="en-US" altLang="zh-CN" sz="2800"/>
              <a:t>2</a:t>
            </a:r>
            <a:r>
              <a:rPr lang="zh-CN" altLang="en-US" sz="2800"/>
              <a:t>个</a:t>
            </a:r>
            <a:r>
              <a:rPr lang="en-US" altLang="zh-CN" sz="2800"/>
              <a:t>L</a:t>
            </a:r>
            <a:r>
              <a:rPr lang="zh-CN" altLang="en-US" sz="2800"/>
              <a:t>型骨牌不得重叠覆盖。</a:t>
            </a:r>
          </a:p>
          <a:p>
            <a:pPr eaLnBrk="1" hangingPunct="1">
              <a:buFont typeface="Arial" charset="0"/>
              <a:buNone/>
            </a:pPr>
            <a:endParaRPr lang="zh-CN" altLang="en-US" sz="2800"/>
          </a:p>
        </p:txBody>
      </p:sp>
      <p:sp>
        <p:nvSpPr>
          <p:cNvPr id="41988" name="Text Box 18"/>
          <p:cNvSpPr txBox="1">
            <a:spLocks noChangeArrowheads="1"/>
          </p:cNvSpPr>
          <p:nvPr/>
        </p:nvSpPr>
        <p:spPr bwMode="auto">
          <a:xfrm>
            <a:off x="899592" y="5343872"/>
            <a:ext cx="69119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US" altLang="zh-CN" sz="2400">
                <a:solidFill>
                  <a:srgbClr val="000000"/>
                </a:solidFill>
                <a:latin typeface="宋体" pitchFamily="2" charset="-122"/>
              </a:rPr>
              <a:t>(</a:t>
            </a:r>
            <a:r>
              <a:rPr lang="en-US" altLang="zh-CN" sz="2400">
                <a:solidFill>
                  <a:srgbClr val="000000"/>
                </a:solidFill>
              </a:rPr>
              <a:t>b</a:t>
            </a:r>
            <a:r>
              <a:rPr lang="en-US" altLang="zh-CN" sz="2400">
                <a:solidFill>
                  <a:srgbClr val="000000"/>
                </a:solidFill>
                <a:latin typeface="宋体" pitchFamily="2" charset="-122"/>
              </a:rPr>
              <a:t>)</a:t>
            </a:r>
            <a:r>
              <a:rPr lang="en-US" altLang="zh-CN" sz="2400">
                <a:solidFill>
                  <a:srgbClr val="000000"/>
                </a:solidFill>
              </a:rPr>
              <a:t>  4</a:t>
            </a:r>
            <a:r>
              <a:rPr lang="zh-CN" altLang="en-US" sz="2400">
                <a:solidFill>
                  <a:srgbClr val="000000"/>
                </a:solidFill>
              </a:rPr>
              <a:t>种不同形状的</a:t>
            </a:r>
            <a:r>
              <a:rPr lang="en-US" altLang="zh-CN" sz="2400">
                <a:solidFill>
                  <a:srgbClr val="000000"/>
                </a:solidFill>
              </a:rPr>
              <a:t>L</a:t>
            </a:r>
            <a:r>
              <a:rPr lang="zh-CN" altLang="en-US" sz="2400">
                <a:solidFill>
                  <a:srgbClr val="000000"/>
                </a:solidFill>
              </a:rPr>
              <a:t>型骨牌</a:t>
            </a:r>
          </a:p>
        </p:txBody>
      </p:sp>
      <p:grpSp>
        <p:nvGrpSpPr>
          <p:cNvPr id="47143" name="Group 39"/>
          <p:cNvGrpSpPr>
            <a:grpSpLocks/>
          </p:cNvGrpSpPr>
          <p:nvPr/>
        </p:nvGrpSpPr>
        <p:grpSpPr bwMode="auto">
          <a:xfrm>
            <a:off x="1620317" y="3616672"/>
            <a:ext cx="6119813" cy="1482725"/>
            <a:chOff x="1655" y="2949"/>
            <a:chExt cx="2313" cy="565"/>
          </a:xfrm>
        </p:grpSpPr>
        <p:sp>
          <p:nvSpPr>
            <p:cNvPr id="41990" name="Line 40"/>
            <p:cNvSpPr>
              <a:spLocks noChangeShapeType="1"/>
            </p:cNvSpPr>
            <p:nvPr/>
          </p:nvSpPr>
          <p:spPr bwMode="auto">
            <a:xfrm flipV="1">
              <a:off x="2820" y="2986"/>
              <a:ext cx="1104" cy="4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p>
              <a:endParaRPr lang="zh-CN" altLang="en-US"/>
            </a:p>
          </p:txBody>
        </p:sp>
        <p:sp>
          <p:nvSpPr>
            <p:cNvPr id="41991" name="Line 41"/>
            <p:cNvSpPr>
              <a:spLocks noChangeShapeType="1"/>
            </p:cNvSpPr>
            <p:nvPr/>
          </p:nvSpPr>
          <p:spPr bwMode="auto">
            <a:xfrm>
              <a:off x="3396" y="3274"/>
              <a:ext cx="528"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p>
              <a:endParaRPr lang="zh-CN" altLang="en-US"/>
            </a:p>
          </p:txBody>
        </p:sp>
        <p:sp>
          <p:nvSpPr>
            <p:cNvPr id="41992" name="Line 42"/>
            <p:cNvSpPr>
              <a:spLocks noChangeShapeType="1"/>
            </p:cNvSpPr>
            <p:nvPr/>
          </p:nvSpPr>
          <p:spPr bwMode="auto">
            <a:xfrm>
              <a:off x="3610" y="3034"/>
              <a:ext cx="0" cy="48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p>
              <a:endParaRPr lang="zh-CN" altLang="en-US"/>
            </a:p>
          </p:txBody>
        </p:sp>
        <p:sp>
          <p:nvSpPr>
            <p:cNvPr id="41993" name="Rectangle 43"/>
            <p:cNvSpPr>
              <a:spLocks noChangeArrowheads="1"/>
            </p:cNvSpPr>
            <p:nvPr/>
          </p:nvSpPr>
          <p:spPr bwMode="auto">
            <a:xfrm>
              <a:off x="1700"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4" name="Rectangle 44"/>
            <p:cNvSpPr>
              <a:spLocks noChangeArrowheads="1"/>
            </p:cNvSpPr>
            <p:nvPr/>
          </p:nvSpPr>
          <p:spPr bwMode="auto">
            <a:xfrm>
              <a:off x="1881"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5" name="Rectangle 45"/>
            <p:cNvSpPr>
              <a:spLocks noChangeArrowheads="1"/>
            </p:cNvSpPr>
            <p:nvPr/>
          </p:nvSpPr>
          <p:spPr bwMode="auto">
            <a:xfrm>
              <a:off x="1700"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6" name="Rectangle 46"/>
            <p:cNvSpPr>
              <a:spLocks noChangeArrowheads="1"/>
            </p:cNvSpPr>
            <p:nvPr/>
          </p:nvSpPr>
          <p:spPr bwMode="auto">
            <a:xfrm>
              <a:off x="2291"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7" name="Rectangle 47"/>
            <p:cNvSpPr>
              <a:spLocks noChangeArrowheads="1"/>
            </p:cNvSpPr>
            <p:nvPr/>
          </p:nvSpPr>
          <p:spPr bwMode="auto">
            <a:xfrm>
              <a:off x="2472"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8" name="Rectangle 48"/>
            <p:cNvSpPr>
              <a:spLocks noChangeArrowheads="1"/>
            </p:cNvSpPr>
            <p:nvPr/>
          </p:nvSpPr>
          <p:spPr bwMode="auto">
            <a:xfrm>
              <a:off x="2472"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1999" name="Rectangle 49"/>
            <p:cNvSpPr>
              <a:spLocks noChangeArrowheads="1"/>
            </p:cNvSpPr>
            <p:nvPr/>
          </p:nvSpPr>
          <p:spPr bwMode="auto">
            <a:xfrm>
              <a:off x="2925"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0" name="Rectangle 50"/>
            <p:cNvSpPr>
              <a:spLocks noChangeArrowheads="1"/>
            </p:cNvSpPr>
            <p:nvPr/>
          </p:nvSpPr>
          <p:spPr bwMode="auto">
            <a:xfrm>
              <a:off x="2925"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1" name="Rectangle 51"/>
            <p:cNvSpPr>
              <a:spLocks noChangeArrowheads="1"/>
            </p:cNvSpPr>
            <p:nvPr/>
          </p:nvSpPr>
          <p:spPr bwMode="auto">
            <a:xfrm>
              <a:off x="3106"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2" name="Rectangle 52"/>
            <p:cNvSpPr>
              <a:spLocks noChangeArrowheads="1"/>
            </p:cNvSpPr>
            <p:nvPr/>
          </p:nvSpPr>
          <p:spPr bwMode="auto">
            <a:xfrm>
              <a:off x="3787" y="2949"/>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3" name="Rectangle 53"/>
            <p:cNvSpPr>
              <a:spLocks noChangeArrowheads="1"/>
            </p:cNvSpPr>
            <p:nvPr/>
          </p:nvSpPr>
          <p:spPr bwMode="auto">
            <a:xfrm>
              <a:off x="3606"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4" name="Rectangle 54"/>
            <p:cNvSpPr>
              <a:spLocks noChangeArrowheads="1"/>
            </p:cNvSpPr>
            <p:nvPr/>
          </p:nvSpPr>
          <p:spPr bwMode="auto">
            <a:xfrm>
              <a:off x="3787" y="3176"/>
              <a:ext cx="181" cy="227"/>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a:solidFill>
                  <a:srgbClr val="000000"/>
                </a:solidFill>
              </a:endParaRPr>
            </a:p>
          </p:txBody>
        </p:sp>
        <p:sp>
          <p:nvSpPr>
            <p:cNvPr id="42005" name="Text Box 55"/>
            <p:cNvSpPr txBox="1">
              <a:spLocks noChangeArrowheads="1"/>
            </p:cNvSpPr>
            <p:nvPr/>
          </p:nvSpPr>
          <p:spPr bwMode="auto">
            <a:xfrm>
              <a:off x="1655" y="3307"/>
              <a:ext cx="70"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 hangingPunct="1">
                <a:lnSpc>
                  <a:spcPct val="140000"/>
                </a:lnSpc>
              </a:pPr>
              <a:endParaRPr kumimoji="1" lang="en-US" altLang="zh-CN" b="1">
                <a:solidFill>
                  <a:srgbClr val="0000FF"/>
                </a:solidFill>
                <a:latin typeface="Times New Roman" pitchFamily="18" charset="0"/>
              </a:endParaRPr>
            </a:p>
          </p:txBody>
        </p:sp>
        <p:sp>
          <p:nvSpPr>
            <p:cNvPr id="42006" name="Text Box 56"/>
            <p:cNvSpPr txBox="1">
              <a:spLocks noChangeArrowheads="1"/>
            </p:cNvSpPr>
            <p:nvPr/>
          </p:nvSpPr>
          <p:spPr bwMode="auto">
            <a:xfrm>
              <a:off x="2361" y="3307"/>
              <a:ext cx="70"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 hangingPunct="1">
                <a:lnSpc>
                  <a:spcPct val="140000"/>
                </a:lnSpc>
              </a:pPr>
              <a:endParaRPr kumimoji="1" lang="en-US" altLang="zh-CN" b="1">
                <a:solidFill>
                  <a:srgbClr val="0000FF"/>
                </a:solidFill>
                <a:latin typeface="Times New Roman" pitchFamily="18" charset="0"/>
              </a:endParaRPr>
            </a:p>
          </p:txBody>
        </p:sp>
        <p:sp>
          <p:nvSpPr>
            <p:cNvPr id="42007" name="Text Box 57"/>
            <p:cNvSpPr txBox="1">
              <a:spLocks noChangeArrowheads="1"/>
            </p:cNvSpPr>
            <p:nvPr/>
          </p:nvSpPr>
          <p:spPr bwMode="auto">
            <a:xfrm>
              <a:off x="2925" y="3307"/>
              <a:ext cx="70"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 hangingPunct="1">
                <a:lnSpc>
                  <a:spcPct val="140000"/>
                </a:lnSpc>
              </a:pPr>
              <a:endParaRPr kumimoji="1" lang="en-US" altLang="zh-CN" b="1">
                <a:solidFill>
                  <a:srgbClr val="0000FF"/>
                </a:solidFill>
                <a:latin typeface="Times New Roman" pitchFamily="18" charset="0"/>
              </a:endParaRPr>
            </a:p>
          </p:txBody>
        </p:sp>
        <p:sp>
          <p:nvSpPr>
            <p:cNvPr id="42008" name="Text Box 58"/>
            <p:cNvSpPr txBox="1">
              <a:spLocks noChangeArrowheads="1"/>
            </p:cNvSpPr>
            <p:nvPr/>
          </p:nvSpPr>
          <p:spPr bwMode="auto">
            <a:xfrm>
              <a:off x="3631" y="3307"/>
              <a:ext cx="69"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 hangingPunct="1">
                <a:lnSpc>
                  <a:spcPct val="140000"/>
                </a:lnSpc>
              </a:pPr>
              <a:endParaRPr kumimoji="1" lang="en-US" altLang="zh-CN" b="1">
                <a:solidFill>
                  <a:srgbClr val="0000FF"/>
                </a:solidFill>
                <a:latin typeface="Times New Roman" pitchFamily="18" charset="0"/>
              </a:endParaRPr>
            </a:p>
          </p:txBody>
        </p:sp>
      </p:grpSp>
      <p:sp>
        <p:nvSpPr>
          <p:cNvPr id="25" name="文本框 24">
            <a:extLst>
              <a:ext uri="{FF2B5EF4-FFF2-40B4-BE49-F238E27FC236}">
                <a16:creationId xmlns:a16="http://schemas.microsoft.com/office/drawing/2014/main" id="{02B90105-0F47-49E1-86E6-A04F866F206A}"/>
              </a:ext>
            </a:extLst>
          </p:cNvPr>
          <p:cNvSpPr txBox="1"/>
          <p:nvPr/>
        </p:nvSpPr>
        <p:spPr>
          <a:xfrm>
            <a:off x="755576" y="514270"/>
            <a:ext cx="4572000" cy="654988"/>
          </a:xfrm>
          <a:prstGeom prst="rect">
            <a:avLst/>
          </a:prstGeom>
          <a:noFill/>
        </p:spPr>
        <p:txBody>
          <a:bodyPr wrap="square">
            <a:spAutoFit/>
          </a:bodyPr>
          <a:lstStyle/>
          <a:p>
            <a:pPr marL="0" indent="0" eaLnBrk="1" hangingPunct="1">
              <a:lnSpc>
                <a:spcPct val="150000"/>
              </a:lnSpc>
              <a:buNone/>
            </a:pPr>
            <a:r>
              <a:rPr lang="zh-CN" altLang="en-US" sz="2800">
                <a:solidFill>
                  <a:srgbClr val="FF0000"/>
                </a:solidFill>
                <a:latin typeface="黑体" panose="02010609060101010101" pitchFamily="49" charset="-122"/>
                <a:ea typeface="黑体" panose="02010609060101010101" pitchFamily="49" charset="-122"/>
              </a:rPr>
              <a:t>问题描述（二）：</a:t>
            </a:r>
            <a:endParaRPr lang="en-US" altLang="zh-CN"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7143"/>
                                        </p:tgtEl>
                                        <p:attrNameLst>
                                          <p:attrName>style.visibility</p:attrName>
                                        </p:attrNameLst>
                                      </p:cBhvr>
                                      <p:to>
                                        <p:strVal val="visible"/>
                                      </p:to>
                                    </p:set>
                                    <p:animEffect transition="in" filter="box(in)">
                                      <p:cBhvr>
                                        <p:cTn id="7" dur="500"/>
                                        <p:tgtEl>
                                          <p:spTgt spid="47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sz="quarter" idx="4294967295"/>
          </p:nvPr>
        </p:nvSpPr>
        <p:spPr>
          <a:xfrm>
            <a:off x="827088" y="125413"/>
            <a:ext cx="8229600" cy="1143000"/>
          </a:xfrm>
        </p:spPr>
        <p:txBody>
          <a:bodyPr/>
          <a:lstStyle/>
          <a:p>
            <a:pPr eaLnBrk="1" hangingPunct="1"/>
            <a:r>
              <a:rPr lang="zh-CN" altLang="en-US" sz="4000">
                <a:solidFill>
                  <a:srgbClr val="FF0000"/>
                </a:solidFill>
              </a:rPr>
              <a:t>问题分析（一）</a:t>
            </a:r>
          </a:p>
        </p:txBody>
      </p:sp>
      <p:sp>
        <p:nvSpPr>
          <p:cNvPr id="43011" name="Rectangle 5"/>
          <p:cNvSpPr>
            <a:spLocks/>
          </p:cNvSpPr>
          <p:nvPr/>
        </p:nvSpPr>
        <p:spPr bwMode="auto">
          <a:xfrm>
            <a:off x="539750" y="1268413"/>
            <a:ext cx="822960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800" b="1" dirty="0">
                <a:solidFill>
                  <a:srgbClr val="FF0000"/>
                </a:solidFill>
                <a:latin typeface="Calibri" pitchFamily="34" charset="0"/>
              </a:rPr>
              <a:t>    </a:t>
            </a:r>
            <a:r>
              <a:rPr lang="zh-CN" altLang="en-US" sz="2800" b="1" dirty="0">
                <a:solidFill>
                  <a:srgbClr val="000000"/>
                </a:solidFill>
                <a:latin typeface="Calibri" pitchFamily="34" charset="0"/>
              </a:rPr>
              <a:t>可以使用分治策略求解棋盘覆盖问题</a:t>
            </a:r>
            <a:endParaRPr lang="en-US" altLang="zh-CN" sz="2800" b="1" dirty="0">
              <a:solidFill>
                <a:srgbClr val="000000"/>
              </a:solidFill>
              <a:latin typeface="Calibri" pitchFamily="34" charset="0"/>
            </a:endParaRPr>
          </a:p>
          <a:p>
            <a:r>
              <a:rPr lang="zh-CN" altLang="en-US" sz="1050" b="1" dirty="0">
                <a:solidFill>
                  <a:srgbClr val="000000"/>
                </a:solidFill>
                <a:latin typeface="Calibri" pitchFamily="34" charset="0"/>
              </a:rPr>
              <a:t> </a:t>
            </a:r>
            <a:br>
              <a:rPr lang="zh-CN" altLang="en-US" sz="2800" b="1" dirty="0">
                <a:solidFill>
                  <a:srgbClr val="000000"/>
                </a:solidFill>
                <a:latin typeface="Calibri" pitchFamily="34" charset="0"/>
              </a:rPr>
            </a:br>
            <a:r>
              <a:rPr lang="zh-CN" altLang="en-US" sz="2800" b="1" dirty="0">
                <a:solidFill>
                  <a:srgbClr val="FF0000"/>
                </a:solidFill>
                <a:latin typeface="宋体" pitchFamily="2" charset="-122"/>
              </a:rPr>
              <a:t>第一步 划分子问题</a:t>
            </a:r>
            <a:r>
              <a:rPr lang="zh-CN" altLang="en-US" sz="2800" b="1" dirty="0">
                <a:solidFill>
                  <a:srgbClr val="000000"/>
                </a:solidFill>
                <a:latin typeface="宋体" pitchFamily="2" charset="-122"/>
              </a:rPr>
              <a:t>：</a:t>
            </a:r>
            <a:r>
              <a:rPr lang="zh-CN" altLang="en-US" sz="2500" b="1" dirty="0">
                <a:solidFill>
                  <a:srgbClr val="000000"/>
                </a:solidFill>
                <a:latin typeface="宋体" pitchFamily="2" charset="-122"/>
              </a:rPr>
              <a:t>将</a:t>
            </a:r>
            <a:r>
              <a:rPr lang="en-US" altLang="zh-CN" sz="2500" b="1" dirty="0">
                <a:solidFill>
                  <a:srgbClr val="000000"/>
                </a:solidFill>
                <a:latin typeface="宋体" pitchFamily="2" charset="-122"/>
              </a:rPr>
              <a:t>2</a:t>
            </a:r>
            <a:r>
              <a:rPr lang="en-US" altLang="zh-CN" sz="2500" b="1" baseline="30000" dirty="0">
                <a:solidFill>
                  <a:srgbClr val="000000"/>
                </a:solidFill>
                <a:latin typeface="宋体" pitchFamily="2" charset="-122"/>
              </a:rPr>
              <a:t>k</a:t>
            </a:r>
            <a:r>
              <a:rPr lang="en-US" altLang="zh-CN" sz="2500" b="1" dirty="0">
                <a:solidFill>
                  <a:srgbClr val="000000"/>
                </a:solidFill>
                <a:latin typeface="宋体" pitchFamily="2" charset="-122"/>
              </a:rPr>
              <a:t>∗2</a:t>
            </a:r>
            <a:r>
              <a:rPr lang="en-US" altLang="zh-CN" sz="2500" b="1" baseline="30000" dirty="0">
                <a:solidFill>
                  <a:srgbClr val="000000"/>
                </a:solidFill>
                <a:latin typeface="宋体" pitchFamily="2" charset="-122"/>
              </a:rPr>
              <a:t>k</a:t>
            </a:r>
            <a:r>
              <a:rPr lang="zh-CN" altLang="en-US" sz="2500" b="1" dirty="0">
                <a:solidFill>
                  <a:srgbClr val="000000"/>
                </a:solidFill>
                <a:latin typeface="宋体" pitchFamily="2" charset="-122"/>
              </a:rPr>
              <a:t>的棋盘划分为</a:t>
            </a:r>
            <a:r>
              <a:rPr lang="en-US" altLang="zh-CN" sz="2500" b="1" dirty="0">
                <a:solidFill>
                  <a:srgbClr val="000000"/>
                </a:solidFill>
                <a:latin typeface="宋体" pitchFamily="2" charset="-122"/>
              </a:rPr>
              <a:t>2</a:t>
            </a:r>
            <a:r>
              <a:rPr lang="en-US" altLang="zh-CN" sz="2400" b="1" baseline="30000" dirty="0">
                <a:solidFill>
                  <a:srgbClr val="000000"/>
                </a:solidFill>
                <a:latin typeface="宋体" pitchFamily="2" charset="-122"/>
              </a:rPr>
              <a:t>k−1</a:t>
            </a:r>
            <a:r>
              <a:rPr lang="en-US" altLang="zh-CN" sz="2500" b="1" dirty="0">
                <a:solidFill>
                  <a:srgbClr val="000000"/>
                </a:solidFill>
                <a:latin typeface="宋体" pitchFamily="2" charset="-122"/>
              </a:rPr>
              <a:t>∗2</a:t>
            </a:r>
            <a:r>
              <a:rPr lang="en-US" altLang="zh-CN" sz="2500" b="1" baseline="30000" dirty="0">
                <a:solidFill>
                  <a:srgbClr val="000000"/>
                </a:solidFill>
                <a:latin typeface="宋体" pitchFamily="2" charset="-122"/>
              </a:rPr>
              <a:t>k−1</a:t>
            </a:r>
            <a:r>
              <a:rPr lang="zh-CN" altLang="en-US" sz="2500" b="1" dirty="0">
                <a:solidFill>
                  <a:srgbClr val="000000"/>
                </a:solidFill>
                <a:latin typeface="宋体" pitchFamily="2" charset="-122"/>
              </a:rPr>
              <a:t>这样的子棋盘</a:t>
            </a:r>
            <a:r>
              <a:rPr lang="en-US" altLang="zh-CN" sz="2500" b="1" dirty="0">
                <a:solidFill>
                  <a:srgbClr val="000000"/>
                </a:solidFill>
                <a:latin typeface="宋体" pitchFamily="2" charset="-122"/>
              </a:rPr>
              <a:t>4</a:t>
            </a:r>
            <a:r>
              <a:rPr lang="zh-CN" altLang="en-US" sz="2500" b="1" dirty="0">
                <a:solidFill>
                  <a:srgbClr val="000000"/>
                </a:solidFill>
                <a:latin typeface="宋体" pitchFamily="2" charset="-122"/>
              </a:rPr>
              <a:t>块。如图</a:t>
            </a:r>
            <a:r>
              <a:rPr lang="en-US" altLang="zh-CN" sz="2500" b="1" dirty="0">
                <a:solidFill>
                  <a:srgbClr val="000000"/>
                </a:solidFill>
                <a:latin typeface="宋体" pitchFamily="2" charset="-122"/>
              </a:rPr>
              <a:t>c</a:t>
            </a:r>
            <a:r>
              <a:rPr lang="zh-CN" altLang="en-US" sz="2500" b="1" dirty="0">
                <a:solidFill>
                  <a:srgbClr val="000000"/>
                </a:solidFill>
                <a:latin typeface="宋体" pitchFamily="2" charset="-122"/>
              </a:rPr>
              <a:t>所示</a:t>
            </a:r>
            <a:r>
              <a:rPr lang="en-US" altLang="zh-CN" sz="2500" b="1" dirty="0">
                <a:solidFill>
                  <a:srgbClr val="000000"/>
                </a:solidFill>
                <a:latin typeface="Calibri" pitchFamily="34" charset="0"/>
              </a:rPr>
              <a:t> </a:t>
            </a:r>
            <a:endParaRPr lang="zh-CN" altLang="en-US" sz="2500" b="1" dirty="0">
              <a:solidFill>
                <a:srgbClr val="000000"/>
              </a:solidFill>
              <a:latin typeface="Calibri" pitchFamily="34" charset="0"/>
            </a:endParaRPr>
          </a:p>
        </p:txBody>
      </p:sp>
      <p:sp>
        <p:nvSpPr>
          <p:cNvPr id="43014" name="Rectangle 16"/>
          <p:cNvSpPr>
            <a:spLocks noChangeArrowheads="1"/>
          </p:cNvSpPr>
          <p:nvPr/>
        </p:nvSpPr>
        <p:spPr bwMode="auto">
          <a:xfrm>
            <a:off x="3635375" y="3068638"/>
            <a:ext cx="2303463" cy="2016125"/>
          </a:xfrm>
          <a:prstGeom prst="rect">
            <a:avLst/>
          </a:prstGeom>
          <a:solidFill>
            <a:srgbClr val="FFFFFF"/>
          </a:solidFill>
          <a:ln w="9525">
            <a:solidFill>
              <a:srgbClr val="000000"/>
            </a:solidFill>
            <a:miter lim="800000"/>
            <a:headEnd/>
            <a:tailEnd/>
          </a:ln>
        </p:spPr>
        <p:txBody>
          <a:bodyPr/>
          <a:lstStyle/>
          <a:p>
            <a:pPr algn="ctr"/>
            <a:endParaRPr lang="zh-CN" altLang="en-US">
              <a:solidFill>
                <a:srgbClr val="000000"/>
              </a:solidFill>
            </a:endParaRPr>
          </a:p>
        </p:txBody>
      </p:sp>
      <p:sp>
        <p:nvSpPr>
          <p:cNvPr id="43015" name="Text Box 17"/>
          <p:cNvSpPr txBox="1">
            <a:spLocks noChangeArrowheads="1"/>
          </p:cNvSpPr>
          <p:nvPr/>
        </p:nvSpPr>
        <p:spPr bwMode="auto">
          <a:xfrm>
            <a:off x="4067175" y="3716338"/>
            <a:ext cx="381000" cy="3429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endParaRPr lang="zh-CN" altLang="en-US" sz="2000">
              <a:solidFill>
                <a:srgbClr val="000000"/>
              </a:solidFill>
            </a:endParaRPr>
          </a:p>
        </p:txBody>
      </p:sp>
      <p:sp>
        <p:nvSpPr>
          <p:cNvPr id="43016" name="Line 19"/>
          <p:cNvSpPr>
            <a:spLocks noChangeShapeType="1"/>
          </p:cNvSpPr>
          <p:nvPr/>
        </p:nvSpPr>
        <p:spPr bwMode="auto">
          <a:xfrm>
            <a:off x="4787900" y="3068638"/>
            <a:ext cx="0" cy="20161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7" name="Line 20"/>
          <p:cNvSpPr>
            <a:spLocks noChangeShapeType="1"/>
          </p:cNvSpPr>
          <p:nvPr/>
        </p:nvSpPr>
        <p:spPr bwMode="auto">
          <a:xfrm flipV="1">
            <a:off x="3635375" y="4076700"/>
            <a:ext cx="230346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8" name="Text Box 21"/>
          <p:cNvSpPr txBox="1">
            <a:spLocks noChangeArrowheads="1"/>
          </p:cNvSpPr>
          <p:nvPr/>
        </p:nvSpPr>
        <p:spPr bwMode="auto">
          <a:xfrm>
            <a:off x="3708400" y="3357563"/>
            <a:ext cx="1008063" cy="215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endParaRPr lang="en-US" altLang="zh-CN" sz="2000">
              <a:solidFill>
                <a:srgbClr val="000000"/>
              </a:solidFill>
            </a:endParaRPr>
          </a:p>
        </p:txBody>
      </p:sp>
      <p:sp>
        <p:nvSpPr>
          <p:cNvPr id="43019" name="Text Box 22"/>
          <p:cNvSpPr txBox="1">
            <a:spLocks noChangeArrowheads="1"/>
          </p:cNvSpPr>
          <p:nvPr/>
        </p:nvSpPr>
        <p:spPr bwMode="auto">
          <a:xfrm>
            <a:off x="4859338" y="3384550"/>
            <a:ext cx="1008062" cy="331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endParaRPr lang="en-US" altLang="zh-CN" sz="2000">
              <a:solidFill>
                <a:srgbClr val="000000"/>
              </a:solidFill>
            </a:endParaRPr>
          </a:p>
        </p:txBody>
      </p:sp>
      <p:sp>
        <p:nvSpPr>
          <p:cNvPr id="43020" name="Text Box 23"/>
          <p:cNvSpPr txBox="1">
            <a:spLocks noChangeArrowheads="1"/>
          </p:cNvSpPr>
          <p:nvPr/>
        </p:nvSpPr>
        <p:spPr bwMode="auto">
          <a:xfrm>
            <a:off x="3708400" y="4365625"/>
            <a:ext cx="1006475" cy="403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endParaRPr lang="en-US" altLang="zh-CN" sz="2000">
              <a:solidFill>
                <a:srgbClr val="000000"/>
              </a:solidFill>
            </a:endParaRPr>
          </a:p>
        </p:txBody>
      </p:sp>
      <p:sp>
        <p:nvSpPr>
          <p:cNvPr id="43021" name="Text Box 24"/>
          <p:cNvSpPr txBox="1">
            <a:spLocks noChangeArrowheads="1"/>
          </p:cNvSpPr>
          <p:nvPr/>
        </p:nvSpPr>
        <p:spPr bwMode="auto">
          <a:xfrm>
            <a:off x="4932363" y="4365625"/>
            <a:ext cx="1008062" cy="403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r>
              <a:rPr lang="en-US" altLang="zh-CN" sz="2000">
                <a:solidFill>
                  <a:srgbClr val="000000"/>
                </a:solidFill>
              </a:rPr>
              <a:t>×2</a:t>
            </a:r>
            <a:r>
              <a:rPr lang="en-US" altLang="zh-CN" sz="2000" i="1" baseline="30000">
                <a:solidFill>
                  <a:srgbClr val="000000"/>
                </a:solidFill>
              </a:rPr>
              <a:t>k</a:t>
            </a:r>
            <a:r>
              <a:rPr lang="en-US" altLang="zh-CN" sz="2000" baseline="30000">
                <a:solidFill>
                  <a:srgbClr val="000000"/>
                </a:solidFill>
              </a:rPr>
              <a:t>-1</a:t>
            </a:r>
            <a:endParaRPr lang="en-US" altLang="zh-CN" sz="2000">
              <a:solidFill>
                <a:srgbClr val="000000"/>
              </a:solidFill>
            </a:endParaRPr>
          </a:p>
        </p:txBody>
      </p:sp>
      <p:sp>
        <p:nvSpPr>
          <p:cNvPr id="43022" name="Rectangle 29"/>
          <p:cNvSpPr>
            <a:spLocks/>
          </p:cNvSpPr>
          <p:nvPr/>
        </p:nvSpPr>
        <p:spPr bwMode="auto">
          <a:xfrm>
            <a:off x="250825" y="558958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000" b="1">
              <a:solidFill>
                <a:srgbClr val="FF0000"/>
              </a:solidFill>
              <a:latin typeface="Calibri" pitchFamily="34" charset="0"/>
            </a:endParaRPr>
          </a:p>
        </p:txBody>
      </p:sp>
      <p:sp>
        <p:nvSpPr>
          <p:cNvPr id="43023" name="Rectangle 30"/>
          <p:cNvSpPr>
            <a:spLocks/>
          </p:cNvSpPr>
          <p:nvPr/>
        </p:nvSpPr>
        <p:spPr bwMode="auto">
          <a:xfrm>
            <a:off x="395288" y="5734050"/>
            <a:ext cx="82296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000">
              <a:solidFill>
                <a:srgbClr val="FF0000"/>
              </a:solidFill>
              <a:latin typeface="Calibri" pitchFamily="34" charset="0"/>
            </a:endParaRPr>
          </a:p>
        </p:txBody>
      </p:sp>
      <p:sp>
        <p:nvSpPr>
          <p:cNvPr id="50207" name="Text Box 31"/>
          <p:cNvSpPr txBox="1">
            <a:spLocks noChangeArrowheads="1"/>
          </p:cNvSpPr>
          <p:nvPr/>
        </p:nvSpPr>
        <p:spPr bwMode="auto">
          <a:xfrm>
            <a:off x="395288" y="5661025"/>
            <a:ext cx="8105775" cy="946150"/>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solidFill>
                  <a:srgbClr val="000000"/>
                </a:solidFill>
                <a:latin typeface="宋体" pitchFamily="2" charset="-122"/>
              </a:rPr>
              <a:t>  特殊方格必位于</a:t>
            </a:r>
            <a:r>
              <a:rPr lang="en-US" altLang="zh-CN" sz="2800" b="1">
                <a:solidFill>
                  <a:srgbClr val="000000"/>
                </a:solidFill>
                <a:latin typeface="宋体" pitchFamily="2" charset="-122"/>
              </a:rPr>
              <a:t>4</a:t>
            </a:r>
            <a:r>
              <a:rPr lang="zh-CN" altLang="en-US" sz="2800" b="1">
                <a:solidFill>
                  <a:srgbClr val="000000"/>
                </a:solidFill>
                <a:latin typeface="宋体" pitchFamily="2" charset="-122"/>
              </a:rPr>
              <a:t>个子棋盘之一，其余</a:t>
            </a:r>
            <a:r>
              <a:rPr lang="en-US" altLang="zh-CN" sz="2800" b="1">
                <a:solidFill>
                  <a:srgbClr val="000000"/>
                </a:solidFill>
                <a:latin typeface="宋体" pitchFamily="2" charset="-122"/>
              </a:rPr>
              <a:t>3</a:t>
            </a:r>
            <a:r>
              <a:rPr lang="zh-CN" altLang="en-US" sz="2800" b="1">
                <a:solidFill>
                  <a:srgbClr val="000000"/>
                </a:solidFill>
                <a:latin typeface="宋体" pitchFamily="2" charset="-122"/>
              </a:rPr>
              <a:t>个子棋盘中无特殊方格。 </a:t>
            </a:r>
          </a:p>
        </p:txBody>
      </p:sp>
      <p:sp>
        <p:nvSpPr>
          <p:cNvPr id="43025" name="Text Box 32"/>
          <p:cNvSpPr txBox="1">
            <a:spLocks noChangeArrowheads="1"/>
          </p:cNvSpPr>
          <p:nvPr/>
        </p:nvSpPr>
        <p:spPr bwMode="auto">
          <a:xfrm>
            <a:off x="3131840" y="5227638"/>
            <a:ext cx="4225751"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400">
                <a:solidFill>
                  <a:srgbClr val="000000"/>
                </a:solidFill>
                <a:latin typeface="宋体" pitchFamily="2" charset="-122"/>
              </a:rPr>
              <a:t>(</a:t>
            </a:r>
            <a:r>
              <a:rPr lang="en-US" altLang="zh-CN" sz="2400">
                <a:solidFill>
                  <a:srgbClr val="000000"/>
                </a:solidFill>
                <a:latin typeface="Calibri" pitchFamily="34" charset="0"/>
              </a:rPr>
              <a:t>c</a:t>
            </a:r>
            <a:r>
              <a:rPr lang="en-US" altLang="zh-CN" sz="2400">
                <a:solidFill>
                  <a:srgbClr val="000000"/>
                </a:solidFill>
                <a:latin typeface="宋体" pitchFamily="2" charset="-122"/>
              </a:rPr>
              <a:t>)</a:t>
            </a:r>
            <a:r>
              <a:rPr lang="zh-CN" altLang="en-US" sz="2400">
                <a:solidFill>
                  <a:srgbClr val="000000"/>
                </a:solidFill>
                <a:latin typeface="宋体" pitchFamily="2" charset="-122"/>
              </a:rPr>
              <a:t>划分子问题后的棋盘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207"/>
                                        </p:tgtEl>
                                        <p:attrNameLst>
                                          <p:attrName>style.visibility</p:attrName>
                                        </p:attrNameLst>
                                      </p:cBhvr>
                                      <p:to>
                                        <p:strVal val="visible"/>
                                      </p:to>
                                    </p:set>
                                    <p:anim calcmode="lin" valueType="num">
                                      <p:cBhvr additive="base">
                                        <p:cTn id="7" dur="500" fill="hold"/>
                                        <p:tgtEl>
                                          <p:spTgt spid="50207"/>
                                        </p:tgtEl>
                                        <p:attrNameLst>
                                          <p:attrName>ppt_x</p:attrName>
                                        </p:attrNameLst>
                                      </p:cBhvr>
                                      <p:tavLst>
                                        <p:tav tm="0">
                                          <p:val>
                                            <p:strVal val="#ppt_x"/>
                                          </p:val>
                                        </p:tav>
                                        <p:tav tm="100000">
                                          <p:val>
                                            <p:strVal val="#ppt_x"/>
                                          </p:val>
                                        </p:tav>
                                      </p:tavLst>
                                    </p:anim>
                                    <p:anim calcmode="lin" valueType="num">
                                      <p:cBhvr additive="base">
                                        <p:cTn id="8" dur="500" fill="hold"/>
                                        <p:tgtEl>
                                          <p:spTgt spid="50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0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idx="4294967295"/>
          </p:nvPr>
        </p:nvSpPr>
        <p:spPr>
          <a:xfrm>
            <a:off x="827088" y="125413"/>
            <a:ext cx="8229600" cy="1143000"/>
          </a:xfrm>
        </p:spPr>
        <p:txBody>
          <a:bodyPr/>
          <a:lstStyle/>
          <a:p>
            <a:pPr eaLnBrk="1" hangingPunct="1"/>
            <a:r>
              <a:rPr lang="zh-CN" altLang="en-US" sz="4000">
                <a:solidFill>
                  <a:srgbClr val="FF0000"/>
                </a:solidFill>
              </a:rPr>
              <a:t>问题分析（二）</a:t>
            </a:r>
          </a:p>
        </p:txBody>
      </p:sp>
      <p:sp>
        <p:nvSpPr>
          <p:cNvPr id="44035" name="Rectangle 3"/>
          <p:cNvSpPr>
            <a:spLocks noGrp="1"/>
          </p:cNvSpPr>
          <p:nvPr>
            <p:ph type="body" idx="4294967295"/>
          </p:nvPr>
        </p:nvSpPr>
        <p:spPr>
          <a:xfrm>
            <a:off x="194530" y="2022287"/>
            <a:ext cx="8631113" cy="3819665"/>
          </a:xfrm>
        </p:spPr>
        <p:txBody>
          <a:bodyPr/>
          <a:lstStyle/>
          <a:p>
            <a:pPr indent="0">
              <a:lnSpc>
                <a:spcPct val="125000"/>
              </a:lnSpc>
              <a:buNone/>
            </a:pPr>
            <a:r>
              <a:rPr lang="en-US" altLang="zh-CN" sz="2500" kern="0" dirty="0">
                <a:solidFill>
                  <a:srgbClr val="000000"/>
                </a:solidFill>
                <a:effectLst/>
                <a:latin typeface="Arial" panose="020B0604020202020204" pitchFamily="34" charset="0"/>
                <a:ea typeface="宋体" panose="02010600030101010101" pitchFamily="2" charset="-122"/>
              </a:rPr>
              <a:t>(1) </a:t>
            </a:r>
            <a:r>
              <a:rPr lang="zh-CN" altLang="zh-CN" sz="25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左上子棋盘</a:t>
            </a:r>
            <a:r>
              <a:rPr lang="zh-CN" altLang="en-US" sz="25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（如图</a:t>
            </a:r>
            <a:r>
              <a:rPr lang="en-US" altLang="zh-CN" sz="2500" kern="0" dirty="0">
                <a:solidFill>
                  <a:srgbClr val="000000"/>
                </a:solidFill>
                <a:latin typeface="Arial" panose="020B0604020202020204" pitchFamily="34" charset="0"/>
                <a:ea typeface="宋体" panose="02010600030101010101" pitchFamily="2" charset="-122"/>
                <a:cs typeface="Arial" panose="020B0604020202020204" pitchFamily="34" charset="0"/>
              </a:rPr>
              <a:t>d(1)</a:t>
            </a:r>
            <a:r>
              <a:rPr lang="zh-CN" altLang="en-US" sz="2500" kern="0" dirty="0">
                <a:solidFill>
                  <a:srgbClr val="000000"/>
                </a:solidFill>
                <a:latin typeface="Arial" panose="020B0604020202020204" pitchFamily="34" charset="0"/>
                <a:ea typeface="宋体" panose="02010600030101010101" pitchFamily="2" charset="-122"/>
                <a:cs typeface="Arial" panose="020B0604020202020204" pitchFamily="34" charset="0"/>
              </a:rPr>
              <a:t>所示</a:t>
            </a:r>
            <a:r>
              <a:rPr lang="zh-CN" altLang="en-US" sz="25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25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en-US" altLang="zh-CN" sz="2500" kern="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1085850" lvl="1" indent="-342900">
              <a:lnSpc>
                <a:spcPct val="125000"/>
              </a:lnSpc>
              <a:buFont typeface="Arial" panose="020B0604020202020204" pitchFamily="34" charset="0"/>
              <a:buChar char="•"/>
            </a:pPr>
            <a:r>
              <a:rPr lang="zh-CN" altLang="zh-CN" sz="24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如果特殊方格在左上子棋盘，则递归填充左上子棋盘；</a:t>
            </a:r>
            <a:endParaRPr lang="en-US" altLang="zh-CN" sz="2400" kern="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1085850" lvl="1" indent="-342900">
              <a:lnSpc>
                <a:spcPct val="125000"/>
              </a:lnSpc>
              <a:buFont typeface="Arial" panose="020B0604020202020204" pitchFamily="34" charset="0"/>
              <a:buChar char="•"/>
            </a:pPr>
            <a:r>
              <a:rPr lang="zh-CN" altLang="zh-CN" sz="24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否则用一个黑色方块填充左上子棋盘的右下角，将右下角看做特殊方格，然后递归填充左上子棋盘。</a:t>
            </a:r>
            <a:endParaRPr lang="zh-CN" altLang="zh-CN" sz="2400" kern="100" dirty="0">
              <a:effectLst/>
              <a:latin typeface="Times New Roman" panose="02020603050405020304" pitchFamily="18" charset="0"/>
              <a:ea typeface="宋体" panose="02010600030101010101" pitchFamily="2" charset="-122"/>
            </a:endParaRPr>
          </a:p>
        </p:txBody>
      </p:sp>
      <p:sp>
        <p:nvSpPr>
          <p:cNvPr id="44036" name="Rectangle 5"/>
          <p:cNvSpPr>
            <a:spLocks noChangeArrowheads="1"/>
          </p:cNvSpPr>
          <p:nvPr/>
        </p:nvSpPr>
        <p:spPr bwMode="auto">
          <a:xfrm>
            <a:off x="333375" y="949790"/>
            <a:ext cx="8353425" cy="1155830"/>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nchorCtr="1">
            <a:spAutoFit/>
          </a:bodyPr>
          <a:lstStyle/>
          <a:p>
            <a:pPr eaLnBrk="0" hangingPunct="0">
              <a:lnSpc>
                <a:spcPct val="140000"/>
              </a:lnSpc>
            </a:pPr>
            <a:r>
              <a:rPr kumimoji="1" lang="zh-CN" altLang="en-US" sz="2800" b="1" dirty="0">
                <a:solidFill>
                  <a:srgbClr val="FF0000"/>
                </a:solidFill>
                <a:latin typeface="宋体" pitchFamily="2" charset="-122"/>
              </a:rPr>
              <a:t>第二步 递归求解</a:t>
            </a:r>
            <a:r>
              <a:rPr kumimoji="1" lang="zh-CN" altLang="en-US" sz="2800" b="1" dirty="0">
                <a:solidFill>
                  <a:srgbClr val="000000"/>
                </a:solidFill>
                <a:latin typeface="宋体" pitchFamily="2" charset="-122"/>
              </a:rPr>
              <a:t>：</a:t>
            </a:r>
            <a:r>
              <a:rPr kumimoji="1" lang="zh-CN" altLang="en-US" sz="2500" b="1" dirty="0">
                <a:solidFill>
                  <a:srgbClr val="000000"/>
                </a:solidFill>
                <a:latin typeface="宋体" pitchFamily="2" charset="-122"/>
              </a:rPr>
              <a:t>对每个子棋盘，递归填充棋盘中的所有小格子，填充分为四个情况。</a:t>
            </a:r>
            <a:endParaRPr kumimoji="1" lang="en-US" altLang="zh-CN" sz="2500" b="1" dirty="0">
              <a:solidFill>
                <a:srgbClr val="000000"/>
              </a:solidFill>
              <a:latin typeface="宋体" pitchFamily="2" charset="-122"/>
            </a:endParaRPr>
          </a:p>
        </p:txBody>
      </p:sp>
      <p:pic>
        <p:nvPicPr>
          <p:cNvPr id="5" name="图片 4">
            <a:extLst>
              <a:ext uri="{FF2B5EF4-FFF2-40B4-BE49-F238E27FC236}">
                <a16:creationId xmlns:a16="http://schemas.microsoft.com/office/drawing/2014/main" id="{62F34AAA-162B-4C04-84A6-7581F2EED8F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342995"/>
            <a:ext cx="1944216" cy="1686684"/>
          </a:xfrm>
          <a:prstGeom prst="rect">
            <a:avLst/>
          </a:prstGeom>
          <a:noFill/>
          <a:ln>
            <a:noFill/>
          </a:ln>
        </p:spPr>
      </p:pic>
      <p:sp>
        <p:nvSpPr>
          <p:cNvPr id="7" name="文本框 6">
            <a:extLst>
              <a:ext uri="{FF2B5EF4-FFF2-40B4-BE49-F238E27FC236}">
                <a16:creationId xmlns:a16="http://schemas.microsoft.com/office/drawing/2014/main" id="{D55F2F08-309C-49B9-9C42-6A7D534594F0}"/>
              </a:ext>
            </a:extLst>
          </p:cNvPr>
          <p:cNvSpPr txBox="1"/>
          <p:nvPr/>
        </p:nvSpPr>
        <p:spPr>
          <a:xfrm>
            <a:off x="2843808" y="6029679"/>
            <a:ext cx="4572000" cy="400110"/>
          </a:xfrm>
          <a:prstGeom prst="rect">
            <a:avLst/>
          </a:prstGeom>
          <a:noFill/>
        </p:spPr>
        <p:txBody>
          <a:bodyPr wrap="square">
            <a:spAutoFit/>
          </a:bodyPr>
          <a:lstStyle/>
          <a:p>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图</a:t>
            </a:r>
            <a:r>
              <a:rPr lang="en-US" altLang="zh-CN" sz="2000" kern="0">
                <a:solidFill>
                  <a:srgbClr val="000000"/>
                </a:solidFill>
                <a:latin typeface="Arial" panose="020B0604020202020204" pitchFamily="34" charset="0"/>
                <a:ea typeface="宋体" panose="02010600030101010101" pitchFamily="2" charset="-122"/>
                <a:cs typeface="Arial" panose="020B0604020202020204" pitchFamily="34" charset="0"/>
              </a:rPr>
              <a:t>d(1)  </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特殊方格在左上子棋盘</a:t>
            </a:r>
            <a:endParaRPr lang="zh-CN" altLang="en-US" sz="2000"/>
          </a:p>
        </p:txBody>
      </p:sp>
    </p:spTree>
    <p:extLst>
      <p:ext uri="{BB962C8B-B14F-4D97-AF65-F5344CB8AC3E}">
        <p14:creationId xmlns:p14="http://schemas.microsoft.com/office/powerpoint/2010/main" val="10691956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type="body" idx="4294967295"/>
          </p:nvPr>
        </p:nvSpPr>
        <p:spPr>
          <a:xfrm>
            <a:off x="457200" y="260648"/>
            <a:ext cx="8229600" cy="3240360"/>
          </a:xfrm>
        </p:spPr>
        <p:txBody>
          <a:bodyPr/>
          <a:lstStyle/>
          <a:p>
            <a:pPr indent="0">
              <a:lnSpc>
                <a:spcPct val="125000"/>
              </a:lnSpc>
              <a:buNone/>
            </a:pPr>
            <a:r>
              <a:rPr lang="en-US" altLang="zh-CN" sz="2400" kern="0">
                <a:solidFill>
                  <a:srgbClr val="000000"/>
                </a:solidFill>
                <a:effectLst/>
                <a:latin typeface="Arial" panose="020B0604020202020204" pitchFamily="34" charset="0"/>
                <a:ea typeface="宋体" panose="02010600030101010101" pitchFamily="2" charset="-122"/>
              </a:rPr>
              <a:t>(2) </a:t>
            </a:r>
            <a:r>
              <a:rPr lang="zh-CN"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右上子棋盘</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（如图</a:t>
            </a:r>
            <a:r>
              <a:rPr lang="en-US" altLang="zh-CN" sz="2400" kern="0">
                <a:solidFill>
                  <a:srgbClr val="000000"/>
                </a:solidFill>
                <a:latin typeface="Arial" panose="020B0604020202020204" pitchFamily="34" charset="0"/>
                <a:ea typeface="宋体" panose="02010600030101010101" pitchFamily="2" charset="-122"/>
                <a:cs typeface="Arial" panose="020B0604020202020204" pitchFamily="34" charset="0"/>
              </a:rPr>
              <a:t>d(2)</a:t>
            </a:r>
            <a:r>
              <a:rPr lang="zh-CN" altLang="en-US" sz="2400" kern="0">
                <a:solidFill>
                  <a:srgbClr val="000000"/>
                </a:solidFill>
                <a:latin typeface="Arial" panose="020B0604020202020204" pitchFamily="34" charset="0"/>
                <a:ea typeface="宋体" panose="02010600030101010101" pitchFamily="2" charset="-122"/>
                <a:cs typeface="Arial" panose="020B0604020202020204" pitchFamily="34" charset="0"/>
              </a:rPr>
              <a:t>所示</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en-US"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1028700" lvl="1">
              <a:lnSpc>
                <a:spcPct val="125000"/>
              </a:lnSpc>
              <a:buFont typeface="Arial" panose="020B0604020202020204" pitchFamily="34" charset="0"/>
              <a:buChar char="•"/>
            </a:pP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如果特殊方格在右上子棋盘，则递归填充右上子棋盘；</a:t>
            </a:r>
            <a:endParaRPr lang="en-US"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1028700" lvl="1">
              <a:lnSpc>
                <a:spcPct val="125000"/>
              </a:lnSpc>
              <a:buFont typeface="Arial" panose="020B0604020202020204" pitchFamily="34" charset="0"/>
              <a:buChar char="•"/>
            </a:pP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否则用一个黑色方块填充右上子棋盘的左下角，将左下角看做特殊方格，然后递归填充右上子棋盘。</a:t>
            </a:r>
            <a:endParaRPr lang="en-US"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indent="0">
              <a:lnSpc>
                <a:spcPct val="125000"/>
              </a:lnSpc>
              <a:buNone/>
            </a:pPr>
            <a:r>
              <a:rPr lang="en-US" altLang="zh-CN" sz="2400" kern="0">
                <a:solidFill>
                  <a:srgbClr val="000000"/>
                </a:solidFill>
                <a:effectLst/>
                <a:latin typeface="Arial" panose="020B0604020202020204" pitchFamily="34" charset="0"/>
                <a:ea typeface="宋体" panose="02010600030101010101" pitchFamily="2" charset="-122"/>
              </a:rPr>
              <a:t>(3) </a:t>
            </a:r>
            <a:r>
              <a:rPr lang="zh-CN" altLang="en-US" sz="2400" kern="0">
                <a:solidFill>
                  <a:srgbClr val="000000"/>
                </a:solidFill>
                <a:effectLst/>
                <a:latin typeface="Arial" panose="020B0604020202020204" pitchFamily="34" charset="0"/>
                <a:ea typeface="宋体" panose="02010600030101010101" pitchFamily="2" charset="-122"/>
              </a:rPr>
              <a:t>左下子棋盘</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（如图</a:t>
            </a:r>
            <a:r>
              <a:rPr lang="en-US" altLang="zh-CN" sz="2400" kern="0">
                <a:solidFill>
                  <a:srgbClr val="000000"/>
                </a:solidFill>
                <a:latin typeface="Arial" panose="020B0604020202020204" pitchFamily="34" charset="0"/>
                <a:ea typeface="宋体" panose="02010600030101010101" pitchFamily="2" charset="-122"/>
                <a:cs typeface="Arial" panose="020B0604020202020204" pitchFamily="34" charset="0"/>
              </a:rPr>
              <a:t>d(3)</a:t>
            </a:r>
            <a:r>
              <a:rPr lang="zh-CN" altLang="en-US" sz="2400" kern="0">
                <a:solidFill>
                  <a:srgbClr val="000000"/>
                </a:solidFill>
                <a:latin typeface="Arial" panose="020B0604020202020204" pitchFamily="34" charset="0"/>
                <a:ea typeface="宋体" panose="02010600030101010101" pitchFamily="2" charset="-122"/>
                <a:cs typeface="Arial" panose="020B0604020202020204" pitchFamily="34" charset="0"/>
              </a:rPr>
              <a:t>所示</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en-US" sz="2400" kern="0">
                <a:solidFill>
                  <a:srgbClr val="000000"/>
                </a:solidFill>
                <a:effectLst/>
                <a:latin typeface="Arial" panose="020B0604020202020204" pitchFamily="34" charset="0"/>
                <a:ea typeface="宋体" panose="02010600030101010101" pitchFamily="2" charset="-122"/>
              </a:rPr>
              <a:t>：</a:t>
            </a:r>
            <a:endParaRPr lang="en-US" altLang="zh-CN" sz="2400" kern="0">
              <a:solidFill>
                <a:srgbClr val="000000"/>
              </a:solidFill>
              <a:effectLst/>
              <a:latin typeface="Arial" panose="020B0604020202020204" pitchFamily="34" charset="0"/>
              <a:ea typeface="宋体" panose="02010600030101010101" pitchFamily="2" charset="-122"/>
            </a:endParaRPr>
          </a:p>
          <a:p>
            <a:pPr marL="1085850" lvl="1">
              <a:lnSpc>
                <a:spcPct val="125000"/>
              </a:lnSpc>
              <a:buFont typeface="Arial" panose="020B0604020202020204" pitchFamily="34" charset="0"/>
              <a:buChar char="•"/>
            </a:pPr>
            <a:r>
              <a:rPr lang="zh-CN" altLang="en-US" sz="2000" kern="0">
                <a:solidFill>
                  <a:srgbClr val="000000"/>
                </a:solidFill>
                <a:effectLst/>
                <a:latin typeface="Arial" panose="020B0604020202020204" pitchFamily="34" charset="0"/>
                <a:ea typeface="宋体" panose="02010600030101010101" pitchFamily="2" charset="-122"/>
              </a:rPr>
              <a:t>如果特殊方格在左下子棋盘，则递归填充左下子棋盘；</a:t>
            </a:r>
            <a:endParaRPr lang="en-US" altLang="zh-CN" sz="2000" kern="0">
              <a:solidFill>
                <a:srgbClr val="000000"/>
              </a:solidFill>
              <a:effectLst/>
              <a:latin typeface="Arial" panose="020B0604020202020204" pitchFamily="34" charset="0"/>
              <a:ea typeface="宋体" panose="02010600030101010101" pitchFamily="2" charset="-122"/>
            </a:endParaRPr>
          </a:p>
          <a:p>
            <a:pPr marL="1085850" lvl="1">
              <a:lnSpc>
                <a:spcPct val="125000"/>
              </a:lnSpc>
              <a:buFont typeface="Arial" panose="020B0604020202020204" pitchFamily="34" charset="0"/>
              <a:buChar char="•"/>
            </a:pPr>
            <a:r>
              <a:rPr lang="zh-CN" altLang="en-US" sz="2000" kern="0">
                <a:solidFill>
                  <a:srgbClr val="000000"/>
                </a:solidFill>
                <a:effectLst/>
                <a:latin typeface="Arial" panose="020B0604020202020204" pitchFamily="34" charset="0"/>
                <a:ea typeface="宋体" panose="02010600030101010101" pitchFamily="2" charset="-122"/>
              </a:rPr>
              <a:t>否则用一个黑色方块填充左下子棋盘的右上角，将右上角看做特殊方格，然后递归填充左下子棋盘。</a:t>
            </a:r>
            <a:endParaRPr lang="en-US" altLang="zh-CN" sz="2000" kern="0">
              <a:solidFill>
                <a:srgbClr val="000000"/>
              </a:solidFill>
              <a:effectLst/>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p:txBody>
      </p:sp>
      <p:pic>
        <p:nvPicPr>
          <p:cNvPr id="6" name="图片 5">
            <a:extLst>
              <a:ext uri="{FF2B5EF4-FFF2-40B4-BE49-F238E27FC236}">
                <a16:creationId xmlns:a16="http://schemas.microsoft.com/office/drawing/2014/main" id="{343B8F1B-8678-474D-84D8-2F7332F1B6C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221088"/>
            <a:ext cx="1872208" cy="1758692"/>
          </a:xfrm>
          <a:prstGeom prst="rect">
            <a:avLst/>
          </a:prstGeom>
          <a:noFill/>
          <a:ln>
            <a:noFill/>
          </a:ln>
        </p:spPr>
      </p:pic>
      <p:pic>
        <p:nvPicPr>
          <p:cNvPr id="7" name="图片 6">
            <a:extLst>
              <a:ext uri="{FF2B5EF4-FFF2-40B4-BE49-F238E27FC236}">
                <a16:creationId xmlns:a16="http://schemas.microsoft.com/office/drawing/2014/main" id="{12633A26-FAB2-471C-ACD8-47D1F3E5B8B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221088"/>
            <a:ext cx="1944216" cy="1724158"/>
          </a:xfrm>
          <a:prstGeom prst="rect">
            <a:avLst/>
          </a:prstGeom>
          <a:noFill/>
          <a:ln>
            <a:noFill/>
          </a:ln>
        </p:spPr>
      </p:pic>
      <p:sp>
        <p:nvSpPr>
          <p:cNvPr id="9" name="文本框 8">
            <a:extLst>
              <a:ext uri="{FF2B5EF4-FFF2-40B4-BE49-F238E27FC236}">
                <a16:creationId xmlns:a16="http://schemas.microsoft.com/office/drawing/2014/main" id="{DCE696FA-C901-461A-B179-BCB500247584}"/>
              </a:ext>
            </a:extLst>
          </p:cNvPr>
          <p:cNvSpPr txBox="1"/>
          <p:nvPr/>
        </p:nvSpPr>
        <p:spPr>
          <a:xfrm>
            <a:off x="699201" y="5989076"/>
            <a:ext cx="3916102" cy="400110"/>
          </a:xfrm>
          <a:prstGeom prst="rect">
            <a:avLst/>
          </a:prstGeom>
          <a:noFill/>
        </p:spPr>
        <p:txBody>
          <a:bodyPr wrap="square">
            <a:spAutoFit/>
          </a:bodyPr>
          <a:lstStyle/>
          <a:p>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图</a:t>
            </a:r>
            <a:r>
              <a:rPr lang="en-US" altLang="zh-CN" sz="2000" kern="0">
                <a:solidFill>
                  <a:srgbClr val="000000"/>
                </a:solidFill>
                <a:latin typeface="Arial" panose="020B0604020202020204" pitchFamily="34" charset="0"/>
                <a:ea typeface="宋体" panose="02010600030101010101" pitchFamily="2" charset="-122"/>
                <a:cs typeface="Arial" panose="020B0604020202020204" pitchFamily="34" charset="0"/>
              </a:rPr>
              <a:t>d(2) </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特殊方格在</a:t>
            </a:r>
            <a:r>
              <a:rPr lang="zh-CN" altLang="en-US" sz="2000" kern="0">
                <a:solidFill>
                  <a:srgbClr val="000000"/>
                </a:solidFill>
                <a:latin typeface="Arial" panose="020B0604020202020204" pitchFamily="34" charset="0"/>
                <a:cs typeface="Arial" panose="020B0604020202020204" pitchFamily="34" charset="0"/>
              </a:rPr>
              <a:t>右</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上子棋盘</a:t>
            </a:r>
            <a:endParaRPr lang="zh-CN" altLang="en-US" sz="2000"/>
          </a:p>
        </p:txBody>
      </p:sp>
      <p:sp>
        <p:nvSpPr>
          <p:cNvPr id="10" name="文本框 9">
            <a:extLst>
              <a:ext uri="{FF2B5EF4-FFF2-40B4-BE49-F238E27FC236}">
                <a16:creationId xmlns:a16="http://schemas.microsoft.com/office/drawing/2014/main" id="{9557C309-750E-42D6-BC85-F4AE39EB10D6}"/>
              </a:ext>
            </a:extLst>
          </p:cNvPr>
          <p:cNvSpPr txBox="1"/>
          <p:nvPr/>
        </p:nvSpPr>
        <p:spPr>
          <a:xfrm>
            <a:off x="4549338" y="5976376"/>
            <a:ext cx="3860762" cy="400110"/>
          </a:xfrm>
          <a:prstGeom prst="rect">
            <a:avLst/>
          </a:prstGeom>
          <a:noFill/>
        </p:spPr>
        <p:txBody>
          <a:bodyPr wrap="square">
            <a:spAutoFit/>
          </a:bodyPr>
          <a:lstStyle/>
          <a:p>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图</a:t>
            </a:r>
            <a:r>
              <a:rPr lang="en-US" altLang="zh-CN" sz="2000" kern="0">
                <a:solidFill>
                  <a:srgbClr val="000000"/>
                </a:solidFill>
                <a:latin typeface="Arial" panose="020B0604020202020204" pitchFamily="34" charset="0"/>
                <a:ea typeface="宋体" panose="02010600030101010101" pitchFamily="2" charset="-122"/>
                <a:cs typeface="Arial" panose="020B0604020202020204" pitchFamily="34" charset="0"/>
              </a:rPr>
              <a:t>d(3) </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特殊方格在左</a:t>
            </a:r>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下</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子棋盘</a:t>
            </a:r>
            <a:endParaRPr lang="zh-CN" altLang="en-US" sz="2000"/>
          </a:p>
        </p:txBody>
      </p:sp>
    </p:spTree>
    <p:extLst>
      <p:ext uri="{BB962C8B-B14F-4D97-AF65-F5344CB8AC3E}">
        <p14:creationId xmlns:p14="http://schemas.microsoft.com/office/powerpoint/2010/main" val="2066767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type="body" idx="4294967295"/>
          </p:nvPr>
        </p:nvSpPr>
        <p:spPr>
          <a:xfrm>
            <a:off x="457200" y="260648"/>
            <a:ext cx="8229600" cy="2088232"/>
          </a:xfrm>
        </p:spPr>
        <p:txBody>
          <a:bodyPr/>
          <a:lstStyle/>
          <a:p>
            <a:pPr indent="0">
              <a:lnSpc>
                <a:spcPct val="125000"/>
              </a:lnSpc>
              <a:buNone/>
            </a:pPr>
            <a:r>
              <a:rPr lang="en-US" altLang="zh-CN" sz="2400" kern="0">
                <a:solidFill>
                  <a:srgbClr val="000000"/>
                </a:solidFill>
                <a:effectLst/>
                <a:latin typeface="Arial" panose="020B0604020202020204" pitchFamily="34" charset="0"/>
                <a:ea typeface="宋体" panose="02010600030101010101" pitchFamily="2" charset="-122"/>
              </a:rPr>
              <a:t>(4) </a:t>
            </a:r>
            <a:r>
              <a:rPr lang="zh-CN"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右下子棋盘</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（如图</a:t>
            </a:r>
            <a:r>
              <a:rPr lang="en-US" altLang="zh-CN" sz="2400" kern="0">
                <a:solidFill>
                  <a:srgbClr val="000000"/>
                </a:solidFill>
                <a:latin typeface="Arial" panose="020B0604020202020204" pitchFamily="34" charset="0"/>
                <a:ea typeface="宋体" panose="02010600030101010101" pitchFamily="2" charset="-122"/>
                <a:cs typeface="Arial" panose="020B0604020202020204" pitchFamily="34" charset="0"/>
              </a:rPr>
              <a:t>d(4)</a:t>
            </a:r>
            <a:r>
              <a:rPr lang="zh-CN" altLang="en-US" sz="2400" kern="0">
                <a:solidFill>
                  <a:srgbClr val="000000"/>
                </a:solidFill>
                <a:latin typeface="Arial" panose="020B0604020202020204" pitchFamily="34" charset="0"/>
                <a:ea typeface="宋体" panose="02010600030101010101" pitchFamily="2" charset="-122"/>
                <a:cs typeface="Arial" panose="020B0604020202020204" pitchFamily="34" charset="0"/>
              </a:rPr>
              <a:t>所示</a:t>
            </a:r>
            <a:r>
              <a:rPr lang="zh-CN" altLang="en-US"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en-US" altLang="zh-CN" sz="2400" kern="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marL="1085850" lvl="1">
              <a:lnSpc>
                <a:spcPct val="125000"/>
              </a:lnSpc>
              <a:buFont typeface="Arial" panose="020B0604020202020204" pitchFamily="34" charset="0"/>
              <a:buChar char="•"/>
            </a:pPr>
            <a:r>
              <a:rPr lang="zh-CN" altLang="zh-CN" sz="2200" kern="0">
                <a:solidFill>
                  <a:srgbClr val="000000"/>
                </a:solidFill>
                <a:effectLst/>
                <a:latin typeface="Arial" panose="020B0604020202020204" pitchFamily="34" charset="0"/>
                <a:ea typeface="宋体" panose="02010600030101010101" pitchFamily="2" charset="-122"/>
                <a:cs typeface="Arial" panose="020B0604020202020204" pitchFamily="34" charset="0"/>
              </a:rPr>
              <a:t>如果特殊方格在右下子棋盘，则递归填充右下子棋盘；</a:t>
            </a:r>
            <a:endParaRPr lang="en-US" altLang="zh-CN" sz="2200" kern="0">
              <a:solidFill>
                <a:srgbClr val="000000"/>
              </a:solidFill>
              <a:latin typeface="Arial" panose="020B0604020202020204" pitchFamily="34" charset="0"/>
              <a:ea typeface="宋体" panose="02010600030101010101" pitchFamily="2" charset="-122"/>
              <a:cs typeface="Arial" panose="020B0604020202020204" pitchFamily="34" charset="0"/>
            </a:endParaRPr>
          </a:p>
          <a:p>
            <a:pPr marL="1085850" lvl="1">
              <a:lnSpc>
                <a:spcPct val="125000"/>
              </a:lnSpc>
              <a:buFont typeface="Arial" panose="020B0604020202020204" pitchFamily="34" charset="0"/>
              <a:buChar char="•"/>
            </a:pPr>
            <a:r>
              <a:rPr lang="zh-CN" altLang="zh-CN" sz="2200" kern="0">
                <a:solidFill>
                  <a:srgbClr val="000000"/>
                </a:solidFill>
                <a:effectLst/>
                <a:latin typeface="Arial" panose="020B0604020202020204" pitchFamily="34" charset="0"/>
                <a:ea typeface="宋体" panose="02010600030101010101" pitchFamily="2" charset="-122"/>
                <a:cs typeface="Arial" panose="020B0604020202020204" pitchFamily="34" charset="0"/>
              </a:rPr>
              <a:t>否则用一个黑色方块填充右下子棋盘的右下角，将左上角看做特殊方格，然后递归填充右下子棋盘。</a:t>
            </a:r>
            <a:endParaRPr lang="zh-CN" altLang="zh-CN" sz="2200" kern="100">
              <a:effectLst/>
              <a:latin typeface="Times New Roman" panose="02020603050405020304" pitchFamily="18"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latin typeface="Arial" panose="020B0604020202020204" pitchFamily="34" charset="0"/>
              <a:ea typeface="宋体" panose="02010600030101010101" pitchFamily="2" charset="-122"/>
            </a:endParaRPr>
          </a:p>
          <a:p>
            <a:pPr indent="0">
              <a:lnSpc>
                <a:spcPct val="125000"/>
              </a:lnSpc>
              <a:buNone/>
            </a:pPr>
            <a:endParaRPr lang="en-US" altLang="zh-CN" sz="2400" kern="0">
              <a:solidFill>
                <a:srgbClr val="000000"/>
              </a:solidFill>
              <a:effectLst/>
              <a:latin typeface="Arial" panose="020B0604020202020204" pitchFamily="34" charset="0"/>
              <a:ea typeface="宋体" panose="02010600030101010101" pitchFamily="2" charset="-122"/>
            </a:endParaRPr>
          </a:p>
        </p:txBody>
      </p:sp>
      <p:pic>
        <p:nvPicPr>
          <p:cNvPr id="8" name="图片 7">
            <a:extLst>
              <a:ext uri="{FF2B5EF4-FFF2-40B4-BE49-F238E27FC236}">
                <a16:creationId xmlns:a16="http://schemas.microsoft.com/office/drawing/2014/main" id="{7BD2977D-2281-475C-9AEC-E5156BDFA20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158445"/>
            <a:ext cx="1906538" cy="1876762"/>
          </a:xfrm>
          <a:prstGeom prst="rect">
            <a:avLst/>
          </a:prstGeom>
          <a:noFill/>
          <a:ln>
            <a:noFill/>
          </a:ln>
        </p:spPr>
      </p:pic>
      <p:sp>
        <p:nvSpPr>
          <p:cNvPr id="11" name="文本框 10">
            <a:extLst>
              <a:ext uri="{FF2B5EF4-FFF2-40B4-BE49-F238E27FC236}">
                <a16:creationId xmlns:a16="http://schemas.microsoft.com/office/drawing/2014/main" id="{2AEF3D3A-EC32-422E-B58E-984538085B2E}"/>
              </a:ext>
            </a:extLst>
          </p:cNvPr>
          <p:cNvSpPr txBox="1"/>
          <p:nvPr/>
        </p:nvSpPr>
        <p:spPr>
          <a:xfrm>
            <a:off x="4139952" y="4102661"/>
            <a:ext cx="3672408" cy="400110"/>
          </a:xfrm>
          <a:prstGeom prst="rect">
            <a:avLst/>
          </a:prstGeom>
          <a:noFill/>
        </p:spPr>
        <p:txBody>
          <a:bodyPr wrap="square">
            <a:spAutoFit/>
          </a:bodyPr>
          <a:lstStyle/>
          <a:p>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图</a:t>
            </a:r>
            <a:r>
              <a:rPr lang="en-US" altLang="zh-CN" sz="2000" kern="0">
                <a:solidFill>
                  <a:srgbClr val="000000"/>
                </a:solidFill>
                <a:latin typeface="Arial" panose="020B0604020202020204" pitchFamily="34" charset="0"/>
                <a:ea typeface="宋体" panose="02010600030101010101" pitchFamily="2" charset="-122"/>
                <a:cs typeface="Arial" panose="020B0604020202020204" pitchFamily="34" charset="0"/>
              </a:rPr>
              <a:t>d(4)</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特殊方格在</a:t>
            </a:r>
            <a:r>
              <a:rPr lang="zh-CN" altLang="en-US" sz="2000" kern="0">
                <a:solidFill>
                  <a:srgbClr val="000000"/>
                </a:solidFill>
                <a:latin typeface="Arial" panose="020B0604020202020204" pitchFamily="34" charset="0"/>
                <a:cs typeface="Arial" panose="020B0604020202020204" pitchFamily="34" charset="0"/>
              </a:rPr>
              <a:t>右</a:t>
            </a:r>
            <a:r>
              <a:rPr lang="zh-CN" altLang="en-US"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下</a:t>
            </a:r>
            <a:r>
              <a:rPr lang="zh-CN" altLang="zh-CN" sz="2000" kern="0">
                <a:solidFill>
                  <a:srgbClr val="000000"/>
                </a:solidFill>
                <a:effectLst/>
                <a:latin typeface="Arial" panose="020B0604020202020204" pitchFamily="34" charset="0"/>
                <a:ea typeface="宋体" panose="02010600030101010101" pitchFamily="2" charset="-122"/>
                <a:cs typeface="Arial" panose="020B0604020202020204" pitchFamily="34" charset="0"/>
              </a:rPr>
              <a:t>子棋盘</a:t>
            </a:r>
            <a:endParaRPr lang="zh-CN" altLang="en-US" sz="2000"/>
          </a:p>
        </p:txBody>
      </p:sp>
      <p:sp>
        <p:nvSpPr>
          <p:cNvPr id="12" name="文本框 11">
            <a:extLst>
              <a:ext uri="{FF2B5EF4-FFF2-40B4-BE49-F238E27FC236}">
                <a16:creationId xmlns:a16="http://schemas.microsoft.com/office/drawing/2014/main" id="{22B4FC2E-9B38-4719-B0F8-2CECB2FDBB09}"/>
              </a:ext>
            </a:extLst>
          </p:cNvPr>
          <p:cNvSpPr txBox="1"/>
          <p:nvPr/>
        </p:nvSpPr>
        <p:spPr>
          <a:xfrm>
            <a:off x="827584" y="4581128"/>
            <a:ext cx="7379146" cy="1891993"/>
          </a:xfrm>
          <a:prstGeom prst="rect">
            <a:avLst/>
          </a:prstGeom>
          <a:noFill/>
        </p:spPr>
        <p:txBody>
          <a:bodyPr wrap="square">
            <a:spAutoFit/>
          </a:bodyPr>
          <a:lstStyle/>
          <a:p>
            <a:pPr indent="266700" algn="l">
              <a:lnSpc>
                <a:spcPct val="125000"/>
              </a:lnSpc>
            </a:pPr>
            <a:r>
              <a:rPr lang="zh-CN" altLang="zh-CN" sz="2400" b="1" kern="100">
                <a:solidFill>
                  <a:srgbClr val="000000"/>
                </a:solidFill>
                <a:effectLst/>
                <a:latin typeface="Times New Roman" panose="02020603050405020304" pitchFamily="18" charset="0"/>
                <a:ea typeface="宋体" panose="02010600030101010101" pitchFamily="2" charset="-122"/>
              </a:rPr>
              <a:t>通过上述操作，原问题就转化为</a:t>
            </a:r>
            <a:r>
              <a:rPr lang="en-US" altLang="zh-CN" sz="2400" b="1" kern="100">
                <a:solidFill>
                  <a:srgbClr val="000000"/>
                </a:solidFill>
                <a:effectLst/>
                <a:latin typeface="Times New Roman" panose="02020603050405020304" pitchFamily="18" charset="0"/>
                <a:ea typeface="宋体" panose="02010600030101010101" pitchFamily="2" charset="-122"/>
              </a:rPr>
              <a:t>4</a:t>
            </a:r>
            <a:r>
              <a:rPr lang="zh-CN" altLang="zh-CN" sz="2400" b="1" kern="100">
                <a:solidFill>
                  <a:srgbClr val="000000"/>
                </a:solidFill>
                <a:effectLst/>
                <a:latin typeface="Times New Roman" panose="02020603050405020304" pitchFamily="18" charset="0"/>
                <a:ea typeface="宋体" panose="02010600030101010101" pitchFamily="2" charset="-122"/>
              </a:rPr>
              <a:t>个较小规模的棋盘覆盖问题。</a:t>
            </a:r>
            <a:endParaRPr lang="en-US" altLang="zh-CN" sz="2400" b="1" kern="100">
              <a:solidFill>
                <a:srgbClr val="000000"/>
              </a:solidFill>
              <a:effectLst/>
              <a:latin typeface="Times New Roman" panose="02020603050405020304" pitchFamily="18" charset="0"/>
              <a:ea typeface="宋体" panose="02010600030101010101" pitchFamily="2" charset="-122"/>
            </a:endParaRPr>
          </a:p>
          <a:p>
            <a:pPr indent="266700" algn="l">
              <a:lnSpc>
                <a:spcPct val="125000"/>
              </a:lnSpc>
            </a:pP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递归地使用这种分割，直至</a:t>
            </a:r>
            <a:r>
              <a:rPr lang="en-US" altLang="zh-CN" sz="2400" b="1" kern="0">
                <a:solidFill>
                  <a:srgbClr val="000000"/>
                </a:solidFill>
                <a:effectLst/>
                <a:latin typeface="Arial" panose="020B0604020202020204" pitchFamily="34" charset="0"/>
                <a:ea typeface="宋体" panose="02010600030101010101" pitchFamily="2" charset="-122"/>
              </a:rPr>
              <a:t>k=0</a:t>
            </a: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子棋盘方格数为</a:t>
            </a:r>
            <a:r>
              <a:rPr lang="en-US" altLang="zh-CN" sz="2400" b="1" kern="0">
                <a:solidFill>
                  <a:srgbClr val="000000"/>
                </a:solidFill>
                <a:effectLst/>
                <a:latin typeface="Arial" panose="020B0604020202020204" pitchFamily="34" charset="0"/>
                <a:ea typeface="宋体" panose="02010600030101010101" pitchFamily="2" charset="-122"/>
              </a:rPr>
              <a:t>1</a:t>
            </a: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，也就是说递归出口为</a:t>
            </a:r>
            <a:r>
              <a:rPr lang="en-US" altLang="zh-CN" sz="2400" b="1" kern="0">
                <a:solidFill>
                  <a:srgbClr val="000000"/>
                </a:solidFill>
                <a:effectLst/>
                <a:latin typeface="Arial" panose="020B0604020202020204" pitchFamily="34" charset="0"/>
                <a:ea typeface="宋体" panose="02010600030101010101" pitchFamily="2" charset="-122"/>
              </a:rPr>
              <a:t>k=0</a:t>
            </a: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zh-CN" altLang="zh-CN" sz="3200" b="1"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04952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p:cNvSpPr>
          <p:nvPr>
            <p:ph type="title" idx="4294967295"/>
          </p:nvPr>
        </p:nvSpPr>
        <p:spPr>
          <a:xfrm>
            <a:off x="539750" y="260350"/>
            <a:ext cx="8229600" cy="431800"/>
          </a:xfrm>
        </p:spPr>
        <p:txBody>
          <a:bodyPr/>
          <a:lstStyle/>
          <a:p>
            <a:pPr eaLnBrk="1" hangingPunct="1"/>
            <a:r>
              <a:rPr lang="zh-CN" altLang="en-US" sz="4000">
                <a:solidFill>
                  <a:srgbClr val="FF0000"/>
                </a:solidFill>
              </a:rPr>
              <a:t>详细过程图解</a:t>
            </a:r>
          </a:p>
        </p:txBody>
      </p:sp>
      <p:sp>
        <p:nvSpPr>
          <p:cNvPr id="45059" name="Rectangle 4"/>
          <p:cNvSpPr>
            <a:spLocks noGrp="1"/>
          </p:cNvSpPr>
          <p:nvPr>
            <p:ph type="body" idx="4294967295"/>
          </p:nvPr>
        </p:nvSpPr>
        <p:spPr>
          <a:xfrm>
            <a:off x="468313" y="908050"/>
            <a:ext cx="8229600" cy="504825"/>
          </a:xfrm>
        </p:spPr>
        <p:txBody>
          <a:bodyPr/>
          <a:lstStyle/>
          <a:p>
            <a:pPr eaLnBrk="1" hangingPunct="1">
              <a:lnSpc>
                <a:spcPct val="80000"/>
              </a:lnSpc>
              <a:buFont typeface="Arial" charset="0"/>
              <a:buNone/>
            </a:pPr>
            <a:r>
              <a:rPr lang="zh-CN" altLang="en-US" sz="2800"/>
              <a:t>如下棋盘中有一个特殊方格</a:t>
            </a:r>
          </a:p>
        </p:txBody>
      </p:sp>
      <p:grpSp>
        <p:nvGrpSpPr>
          <p:cNvPr id="45060" name="Group 5"/>
          <p:cNvGrpSpPr>
            <a:grpSpLocks/>
          </p:cNvGrpSpPr>
          <p:nvPr/>
        </p:nvGrpSpPr>
        <p:grpSpPr bwMode="auto">
          <a:xfrm>
            <a:off x="900113" y="1558925"/>
            <a:ext cx="4613275" cy="4606925"/>
            <a:chOff x="0" y="0"/>
            <a:chExt cx="2906" cy="2903"/>
          </a:xfrm>
        </p:grpSpPr>
        <p:sp>
          <p:nvSpPr>
            <p:cNvPr id="45077" name="Rectangle 6"/>
            <p:cNvSpPr>
              <a:spLocks noChangeArrowheads="1"/>
            </p:cNvSpPr>
            <p:nvPr/>
          </p:nvSpPr>
          <p:spPr bwMode="auto">
            <a:xfrm>
              <a:off x="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8" name="Rectangle 7"/>
            <p:cNvSpPr>
              <a:spLocks noChangeArrowheads="1"/>
            </p:cNvSpPr>
            <p:nvPr/>
          </p:nvSpPr>
          <p:spPr bwMode="auto">
            <a:xfrm>
              <a:off x="545"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9" name="Rectangle 8"/>
            <p:cNvSpPr>
              <a:spLocks noChangeArrowheads="1"/>
            </p:cNvSpPr>
            <p:nvPr/>
          </p:nvSpPr>
          <p:spPr bwMode="auto">
            <a:xfrm>
              <a:off x="183"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0" name="Rectangle 9"/>
            <p:cNvSpPr>
              <a:spLocks noChangeArrowheads="1"/>
            </p:cNvSpPr>
            <p:nvPr/>
          </p:nvSpPr>
          <p:spPr bwMode="auto">
            <a:xfrm>
              <a:off x="36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1" name="Rectangle 10"/>
            <p:cNvSpPr>
              <a:spLocks noChangeArrowheads="1"/>
            </p:cNvSpPr>
            <p:nvPr/>
          </p:nvSpPr>
          <p:spPr bwMode="auto">
            <a:xfrm>
              <a:off x="727"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2" name="Rectangle 11"/>
            <p:cNvSpPr>
              <a:spLocks noChangeArrowheads="1"/>
            </p:cNvSpPr>
            <p:nvPr/>
          </p:nvSpPr>
          <p:spPr bwMode="auto">
            <a:xfrm>
              <a:off x="1271"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3" name="Rectangle 12"/>
            <p:cNvSpPr>
              <a:spLocks noChangeArrowheads="1"/>
            </p:cNvSpPr>
            <p:nvPr/>
          </p:nvSpPr>
          <p:spPr bwMode="auto">
            <a:xfrm>
              <a:off x="909"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4" name="Rectangle 13"/>
            <p:cNvSpPr>
              <a:spLocks noChangeArrowheads="1"/>
            </p:cNvSpPr>
            <p:nvPr/>
          </p:nvSpPr>
          <p:spPr bwMode="auto">
            <a:xfrm>
              <a:off x="109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5" name="Rectangle 14"/>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6" name="Rectangle 15"/>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7" name="Rectangle 16"/>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8" name="Rectangle 17"/>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89" name="Rectangle 18"/>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0" name="Rectangle 19"/>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1" name="Rectangle 20"/>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2" name="Rectangle 21"/>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3" name="Rectangle 22"/>
            <p:cNvSpPr>
              <a:spLocks noChangeArrowheads="1"/>
            </p:cNvSpPr>
            <p:nvPr/>
          </p:nvSpPr>
          <p:spPr bwMode="auto">
            <a:xfrm>
              <a:off x="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4" name="Rectangle 23"/>
            <p:cNvSpPr>
              <a:spLocks noChangeArrowheads="1"/>
            </p:cNvSpPr>
            <p:nvPr/>
          </p:nvSpPr>
          <p:spPr bwMode="auto">
            <a:xfrm>
              <a:off x="544"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5" name="Rectangle 24"/>
            <p:cNvSpPr>
              <a:spLocks noChangeArrowheads="1"/>
            </p:cNvSpPr>
            <p:nvPr/>
          </p:nvSpPr>
          <p:spPr bwMode="auto">
            <a:xfrm>
              <a:off x="182"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6" name="Rectangle 25"/>
            <p:cNvSpPr>
              <a:spLocks noChangeArrowheads="1"/>
            </p:cNvSpPr>
            <p:nvPr/>
          </p:nvSpPr>
          <p:spPr bwMode="auto">
            <a:xfrm>
              <a:off x="36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7" name="Rectangle 26"/>
            <p:cNvSpPr>
              <a:spLocks noChangeArrowheads="1"/>
            </p:cNvSpPr>
            <p:nvPr/>
          </p:nvSpPr>
          <p:spPr bwMode="auto">
            <a:xfrm>
              <a:off x="726"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8" name="Rectangle 27"/>
            <p:cNvSpPr>
              <a:spLocks noChangeArrowheads="1"/>
            </p:cNvSpPr>
            <p:nvPr/>
          </p:nvSpPr>
          <p:spPr bwMode="auto">
            <a:xfrm>
              <a:off x="1270"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99" name="Rectangle 28"/>
            <p:cNvSpPr>
              <a:spLocks noChangeArrowheads="1"/>
            </p:cNvSpPr>
            <p:nvPr/>
          </p:nvSpPr>
          <p:spPr bwMode="auto">
            <a:xfrm>
              <a:off x="908"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0" name="Rectangle 29"/>
            <p:cNvSpPr>
              <a:spLocks noChangeArrowheads="1"/>
            </p:cNvSpPr>
            <p:nvPr/>
          </p:nvSpPr>
          <p:spPr bwMode="auto">
            <a:xfrm>
              <a:off x="108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1" name="Rectangle 30"/>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2" name="Rectangle 31"/>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3" name="Rectangle 32"/>
            <p:cNvSpPr>
              <a:spLocks noChangeArrowheads="1"/>
            </p:cNvSpPr>
            <p:nvPr/>
          </p:nvSpPr>
          <p:spPr bwMode="auto">
            <a:xfrm>
              <a:off x="163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4" name="Rectangle 33"/>
            <p:cNvSpPr>
              <a:spLocks noChangeArrowheads="1"/>
            </p:cNvSpPr>
            <p:nvPr/>
          </p:nvSpPr>
          <p:spPr bwMode="auto">
            <a:xfrm>
              <a:off x="1814"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5" name="Rectangle 34"/>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6" name="Rectangle 35"/>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7" name="Rectangle 36"/>
            <p:cNvSpPr>
              <a:spLocks noChangeArrowheads="1"/>
            </p:cNvSpPr>
            <p:nvPr/>
          </p:nvSpPr>
          <p:spPr bwMode="auto">
            <a:xfrm>
              <a:off x="235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8" name="Rectangle 37"/>
            <p:cNvSpPr>
              <a:spLocks noChangeArrowheads="1"/>
            </p:cNvSpPr>
            <p:nvPr/>
          </p:nvSpPr>
          <p:spPr bwMode="auto">
            <a:xfrm>
              <a:off x="254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09" name="Rectangle 38"/>
            <p:cNvSpPr>
              <a:spLocks noChangeArrowheads="1"/>
            </p:cNvSpPr>
            <p:nvPr/>
          </p:nvSpPr>
          <p:spPr bwMode="auto">
            <a:xfrm>
              <a:off x="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0" name="Rectangle 39"/>
            <p:cNvSpPr>
              <a:spLocks noChangeArrowheads="1"/>
            </p:cNvSpPr>
            <p:nvPr/>
          </p:nvSpPr>
          <p:spPr bwMode="auto">
            <a:xfrm>
              <a:off x="546"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1" name="Rectangle 40"/>
            <p:cNvSpPr>
              <a:spLocks noChangeArrowheads="1"/>
            </p:cNvSpPr>
            <p:nvPr/>
          </p:nvSpPr>
          <p:spPr bwMode="auto">
            <a:xfrm>
              <a:off x="184"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2" name="Rectangle 41"/>
            <p:cNvSpPr>
              <a:spLocks noChangeArrowheads="1"/>
            </p:cNvSpPr>
            <p:nvPr/>
          </p:nvSpPr>
          <p:spPr bwMode="auto">
            <a:xfrm>
              <a:off x="36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3" name="Rectangle 42"/>
            <p:cNvSpPr>
              <a:spLocks noChangeArrowheads="1"/>
            </p:cNvSpPr>
            <p:nvPr/>
          </p:nvSpPr>
          <p:spPr bwMode="auto">
            <a:xfrm>
              <a:off x="728"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4" name="Rectangle 43"/>
            <p:cNvSpPr>
              <a:spLocks noChangeArrowheads="1"/>
            </p:cNvSpPr>
            <p:nvPr/>
          </p:nvSpPr>
          <p:spPr bwMode="auto">
            <a:xfrm>
              <a:off x="1272"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5" name="Rectangle 44"/>
            <p:cNvSpPr>
              <a:spLocks noChangeArrowheads="1"/>
            </p:cNvSpPr>
            <p:nvPr/>
          </p:nvSpPr>
          <p:spPr bwMode="auto">
            <a:xfrm>
              <a:off x="910"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6" name="Rectangle 45"/>
            <p:cNvSpPr>
              <a:spLocks noChangeArrowheads="1"/>
            </p:cNvSpPr>
            <p:nvPr/>
          </p:nvSpPr>
          <p:spPr bwMode="auto">
            <a:xfrm>
              <a:off x="109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7" name="Rectangle 46"/>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8" name="Rectangle 47"/>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19" name="Rectangle 48"/>
            <p:cNvSpPr>
              <a:spLocks noChangeArrowheads="1"/>
            </p:cNvSpPr>
            <p:nvPr/>
          </p:nvSpPr>
          <p:spPr bwMode="auto">
            <a:xfrm>
              <a:off x="163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0" name="Rectangle 49"/>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1" name="Rectangle 50"/>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2" name="Rectangle 51"/>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3" name="Rectangle 52"/>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4" name="Rectangle 53"/>
            <p:cNvSpPr>
              <a:spLocks noChangeArrowheads="1"/>
            </p:cNvSpPr>
            <p:nvPr/>
          </p:nvSpPr>
          <p:spPr bwMode="auto">
            <a:xfrm>
              <a:off x="254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5" name="Rectangle 54"/>
            <p:cNvSpPr>
              <a:spLocks noChangeArrowheads="1"/>
            </p:cNvSpPr>
            <p:nvPr/>
          </p:nvSpPr>
          <p:spPr bwMode="auto">
            <a:xfrm>
              <a:off x="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6" name="Rectangle 55"/>
            <p:cNvSpPr>
              <a:spLocks noChangeArrowheads="1"/>
            </p:cNvSpPr>
            <p:nvPr/>
          </p:nvSpPr>
          <p:spPr bwMode="auto">
            <a:xfrm>
              <a:off x="545"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7" name="Rectangle 56"/>
            <p:cNvSpPr>
              <a:spLocks noChangeArrowheads="1"/>
            </p:cNvSpPr>
            <p:nvPr/>
          </p:nvSpPr>
          <p:spPr bwMode="auto">
            <a:xfrm>
              <a:off x="183"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8" name="Rectangle 57"/>
            <p:cNvSpPr>
              <a:spLocks noChangeArrowheads="1"/>
            </p:cNvSpPr>
            <p:nvPr/>
          </p:nvSpPr>
          <p:spPr bwMode="auto">
            <a:xfrm>
              <a:off x="36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29" name="Rectangle 58"/>
            <p:cNvSpPr>
              <a:spLocks noChangeArrowheads="1"/>
            </p:cNvSpPr>
            <p:nvPr/>
          </p:nvSpPr>
          <p:spPr bwMode="auto">
            <a:xfrm>
              <a:off x="727"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0" name="Rectangle 59"/>
            <p:cNvSpPr>
              <a:spLocks noChangeArrowheads="1"/>
            </p:cNvSpPr>
            <p:nvPr/>
          </p:nvSpPr>
          <p:spPr bwMode="auto">
            <a:xfrm>
              <a:off x="1271"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1" name="Rectangle 60"/>
            <p:cNvSpPr>
              <a:spLocks noChangeArrowheads="1"/>
            </p:cNvSpPr>
            <p:nvPr/>
          </p:nvSpPr>
          <p:spPr bwMode="auto">
            <a:xfrm>
              <a:off x="909"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2" name="Rectangle 61"/>
            <p:cNvSpPr>
              <a:spLocks noChangeArrowheads="1"/>
            </p:cNvSpPr>
            <p:nvPr/>
          </p:nvSpPr>
          <p:spPr bwMode="auto">
            <a:xfrm>
              <a:off x="109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3" name="Rectangle 62"/>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4" name="Rectangle 63"/>
            <p:cNvSpPr>
              <a:spLocks noChangeArrowheads="1"/>
            </p:cNvSpPr>
            <p:nvPr/>
          </p:nvSpPr>
          <p:spPr bwMode="auto">
            <a:xfrm>
              <a:off x="1996"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5" name="Rectangle 64"/>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6" name="Rectangle 65"/>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7" name="Rectangle 66"/>
            <p:cNvSpPr>
              <a:spLocks noChangeArrowheads="1"/>
            </p:cNvSpPr>
            <p:nvPr/>
          </p:nvSpPr>
          <p:spPr bwMode="auto">
            <a:xfrm>
              <a:off x="2178"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8" name="Rectangle 67"/>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39" name="Rectangle 68"/>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0" name="Rectangle 69"/>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1" name="Rectangle 70"/>
            <p:cNvSpPr>
              <a:spLocks noChangeArrowheads="1"/>
            </p:cNvSpPr>
            <p:nvPr/>
          </p:nvSpPr>
          <p:spPr bwMode="auto">
            <a:xfrm>
              <a:off x="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2" name="Rectangle 71"/>
            <p:cNvSpPr>
              <a:spLocks noChangeArrowheads="1"/>
            </p:cNvSpPr>
            <p:nvPr/>
          </p:nvSpPr>
          <p:spPr bwMode="auto">
            <a:xfrm>
              <a:off x="546"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3" name="Rectangle 72"/>
            <p:cNvSpPr>
              <a:spLocks noChangeArrowheads="1"/>
            </p:cNvSpPr>
            <p:nvPr/>
          </p:nvSpPr>
          <p:spPr bwMode="auto">
            <a:xfrm>
              <a:off x="184"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4" name="Rectangle 73"/>
            <p:cNvSpPr>
              <a:spLocks noChangeArrowheads="1"/>
            </p:cNvSpPr>
            <p:nvPr/>
          </p:nvSpPr>
          <p:spPr bwMode="auto">
            <a:xfrm>
              <a:off x="36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5" name="Rectangle 74"/>
            <p:cNvSpPr>
              <a:spLocks noChangeArrowheads="1"/>
            </p:cNvSpPr>
            <p:nvPr/>
          </p:nvSpPr>
          <p:spPr bwMode="auto">
            <a:xfrm>
              <a:off x="728"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6" name="Rectangle 75"/>
            <p:cNvSpPr>
              <a:spLocks noChangeArrowheads="1"/>
            </p:cNvSpPr>
            <p:nvPr/>
          </p:nvSpPr>
          <p:spPr bwMode="auto">
            <a:xfrm>
              <a:off x="1272"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7" name="Rectangle 76"/>
            <p:cNvSpPr>
              <a:spLocks noChangeArrowheads="1"/>
            </p:cNvSpPr>
            <p:nvPr/>
          </p:nvSpPr>
          <p:spPr bwMode="auto">
            <a:xfrm>
              <a:off x="910"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8" name="Rectangle 77"/>
            <p:cNvSpPr>
              <a:spLocks noChangeArrowheads="1"/>
            </p:cNvSpPr>
            <p:nvPr/>
          </p:nvSpPr>
          <p:spPr bwMode="auto">
            <a:xfrm>
              <a:off x="109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49" name="Rectangle 78"/>
            <p:cNvSpPr>
              <a:spLocks noChangeArrowheads="1"/>
            </p:cNvSpPr>
            <p:nvPr/>
          </p:nvSpPr>
          <p:spPr bwMode="auto">
            <a:xfrm>
              <a:off x="1453"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0" name="Rectangle 79"/>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1" name="Rectangle 80"/>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2" name="Rectangle 81"/>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3" name="Rectangle 82"/>
            <p:cNvSpPr>
              <a:spLocks noChangeArrowheads="1"/>
            </p:cNvSpPr>
            <p:nvPr/>
          </p:nvSpPr>
          <p:spPr bwMode="auto">
            <a:xfrm>
              <a:off x="2179"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4" name="Rectangle 83"/>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5" name="Rectangle 84"/>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6" name="Rectangle 85"/>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7" name="Rectangle 86"/>
            <p:cNvSpPr>
              <a:spLocks noChangeArrowheads="1"/>
            </p:cNvSpPr>
            <p:nvPr/>
          </p:nvSpPr>
          <p:spPr bwMode="auto">
            <a:xfrm>
              <a:off x="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8" name="Rectangle 87"/>
            <p:cNvSpPr>
              <a:spLocks noChangeArrowheads="1"/>
            </p:cNvSpPr>
            <p:nvPr/>
          </p:nvSpPr>
          <p:spPr bwMode="auto">
            <a:xfrm>
              <a:off x="545"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59" name="Rectangle 88"/>
            <p:cNvSpPr>
              <a:spLocks noChangeArrowheads="1"/>
            </p:cNvSpPr>
            <p:nvPr/>
          </p:nvSpPr>
          <p:spPr bwMode="auto">
            <a:xfrm>
              <a:off x="183"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0" name="Rectangle 89"/>
            <p:cNvSpPr>
              <a:spLocks noChangeArrowheads="1"/>
            </p:cNvSpPr>
            <p:nvPr/>
          </p:nvSpPr>
          <p:spPr bwMode="auto">
            <a:xfrm>
              <a:off x="36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1" name="Rectangle 90"/>
            <p:cNvSpPr>
              <a:spLocks noChangeArrowheads="1"/>
            </p:cNvSpPr>
            <p:nvPr/>
          </p:nvSpPr>
          <p:spPr bwMode="auto">
            <a:xfrm>
              <a:off x="727"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2" name="Rectangle 91"/>
            <p:cNvSpPr>
              <a:spLocks noChangeArrowheads="1"/>
            </p:cNvSpPr>
            <p:nvPr/>
          </p:nvSpPr>
          <p:spPr bwMode="auto">
            <a:xfrm>
              <a:off x="1271"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3" name="Rectangle 92"/>
            <p:cNvSpPr>
              <a:spLocks noChangeArrowheads="1"/>
            </p:cNvSpPr>
            <p:nvPr/>
          </p:nvSpPr>
          <p:spPr bwMode="auto">
            <a:xfrm>
              <a:off x="909"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4" name="Rectangle 93"/>
            <p:cNvSpPr>
              <a:spLocks noChangeArrowheads="1"/>
            </p:cNvSpPr>
            <p:nvPr/>
          </p:nvSpPr>
          <p:spPr bwMode="auto">
            <a:xfrm>
              <a:off x="109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5" name="Rectangle 94"/>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6" name="Rectangle 95"/>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7" name="Rectangle 96"/>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8" name="Rectangle 97"/>
            <p:cNvSpPr>
              <a:spLocks noChangeArrowheads="1"/>
            </p:cNvSpPr>
            <p:nvPr/>
          </p:nvSpPr>
          <p:spPr bwMode="auto">
            <a:xfrm>
              <a:off x="1815"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69" name="Rectangle 98"/>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0" name="Rectangle 99"/>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1" name="Rectangle 100"/>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2" name="Rectangle 101"/>
            <p:cNvSpPr>
              <a:spLocks noChangeArrowheads="1"/>
            </p:cNvSpPr>
            <p:nvPr/>
          </p:nvSpPr>
          <p:spPr bwMode="auto">
            <a:xfrm>
              <a:off x="254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3" name="Rectangle 102"/>
            <p:cNvSpPr>
              <a:spLocks noChangeArrowheads="1"/>
            </p:cNvSpPr>
            <p:nvPr/>
          </p:nvSpPr>
          <p:spPr bwMode="auto">
            <a:xfrm>
              <a:off x="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4" name="Rectangle 103"/>
            <p:cNvSpPr>
              <a:spLocks noChangeArrowheads="1"/>
            </p:cNvSpPr>
            <p:nvPr/>
          </p:nvSpPr>
          <p:spPr bwMode="auto">
            <a:xfrm>
              <a:off x="547"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5" name="Rectangle 104"/>
            <p:cNvSpPr>
              <a:spLocks noChangeArrowheads="1"/>
            </p:cNvSpPr>
            <p:nvPr/>
          </p:nvSpPr>
          <p:spPr bwMode="auto">
            <a:xfrm>
              <a:off x="185"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6" name="Rectangle 105"/>
            <p:cNvSpPr>
              <a:spLocks noChangeArrowheads="1"/>
            </p:cNvSpPr>
            <p:nvPr/>
          </p:nvSpPr>
          <p:spPr bwMode="auto">
            <a:xfrm>
              <a:off x="36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7" name="Rectangle 106"/>
            <p:cNvSpPr>
              <a:spLocks noChangeArrowheads="1"/>
            </p:cNvSpPr>
            <p:nvPr/>
          </p:nvSpPr>
          <p:spPr bwMode="auto">
            <a:xfrm>
              <a:off x="729"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8" name="Rectangle 107"/>
            <p:cNvSpPr>
              <a:spLocks noChangeArrowheads="1"/>
            </p:cNvSpPr>
            <p:nvPr/>
          </p:nvSpPr>
          <p:spPr bwMode="auto">
            <a:xfrm>
              <a:off x="1273"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79" name="Rectangle 108"/>
            <p:cNvSpPr>
              <a:spLocks noChangeArrowheads="1"/>
            </p:cNvSpPr>
            <p:nvPr/>
          </p:nvSpPr>
          <p:spPr bwMode="auto">
            <a:xfrm>
              <a:off x="911"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0" name="Rectangle 109"/>
            <p:cNvSpPr>
              <a:spLocks noChangeArrowheads="1"/>
            </p:cNvSpPr>
            <p:nvPr/>
          </p:nvSpPr>
          <p:spPr bwMode="auto">
            <a:xfrm>
              <a:off x="109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1" name="Rectangle 110"/>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2" name="Rectangle 111"/>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3" name="Rectangle 112"/>
            <p:cNvSpPr>
              <a:spLocks noChangeArrowheads="1"/>
            </p:cNvSpPr>
            <p:nvPr/>
          </p:nvSpPr>
          <p:spPr bwMode="auto">
            <a:xfrm>
              <a:off x="163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4" name="Rectangle 113"/>
            <p:cNvSpPr>
              <a:spLocks noChangeArrowheads="1"/>
            </p:cNvSpPr>
            <p:nvPr/>
          </p:nvSpPr>
          <p:spPr bwMode="auto">
            <a:xfrm>
              <a:off x="1817"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5" name="Rectangle 114"/>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6" name="Rectangle 115"/>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7" name="Rectangle 116"/>
            <p:cNvSpPr>
              <a:spLocks noChangeArrowheads="1"/>
            </p:cNvSpPr>
            <p:nvPr/>
          </p:nvSpPr>
          <p:spPr bwMode="auto">
            <a:xfrm>
              <a:off x="236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8" name="Rectangle 117"/>
            <p:cNvSpPr>
              <a:spLocks noChangeArrowheads="1"/>
            </p:cNvSpPr>
            <p:nvPr/>
          </p:nvSpPr>
          <p:spPr bwMode="auto">
            <a:xfrm>
              <a:off x="254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89" name="Rectangle 118"/>
            <p:cNvSpPr>
              <a:spLocks noChangeArrowheads="1"/>
            </p:cNvSpPr>
            <p:nvPr/>
          </p:nvSpPr>
          <p:spPr bwMode="auto">
            <a:xfrm>
              <a:off x="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0" name="Rectangle 119"/>
            <p:cNvSpPr>
              <a:spLocks noChangeArrowheads="1"/>
            </p:cNvSpPr>
            <p:nvPr/>
          </p:nvSpPr>
          <p:spPr bwMode="auto">
            <a:xfrm>
              <a:off x="546"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1" name="Rectangle 120"/>
            <p:cNvSpPr>
              <a:spLocks noChangeArrowheads="1"/>
            </p:cNvSpPr>
            <p:nvPr/>
          </p:nvSpPr>
          <p:spPr bwMode="auto">
            <a:xfrm>
              <a:off x="184"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2" name="Rectangle 121"/>
            <p:cNvSpPr>
              <a:spLocks noChangeArrowheads="1"/>
            </p:cNvSpPr>
            <p:nvPr/>
          </p:nvSpPr>
          <p:spPr bwMode="auto">
            <a:xfrm>
              <a:off x="36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3" name="Rectangle 122"/>
            <p:cNvSpPr>
              <a:spLocks noChangeArrowheads="1"/>
            </p:cNvSpPr>
            <p:nvPr/>
          </p:nvSpPr>
          <p:spPr bwMode="auto">
            <a:xfrm>
              <a:off x="728"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4" name="Rectangle 123"/>
            <p:cNvSpPr>
              <a:spLocks noChangeArrowheads="1"/>
            </p:cNvSpPr>
            <p:nvPr/>
          </p:nvSpPr>
          <p:spPr bwMode="auto">
            <a:xfrm>
              <a:off x="1272"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5" name="Rectangle 124"/>
            <p:cNvSpPr>
              <a:spLocks noChangeArrowheads="1"/>
            </p:cNvSpPr>
            <p:nvPr/>
          </p:nvSpPr>
          <p:spPr bwMode="auto">
            <a:xfrm>
              <a:off x="910"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6" name="Rectangle 125"/>
            <p:cNvSpPr>
              <a:spLocks noChangeArrowheads="1"/>
            </p:cNvSpPr>
            <p:nvPr/>
          </p:nvSpPr>
          <p:spPr bwMode="auto">
            <a:xfrm>
              <a:off x="109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7" name="Rectangle 126"/>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8" name="Rectangle 127"/>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199" name="Rectangle 128"/>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0" name="Rectangle 129"/>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1" name="Rectangle 130"/>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2" name="Rectangle 131"/>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3" name="Rectangle 132"/>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4" name="Rectangle 133"/>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5" name="Rectangle 134"/>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6" name="Rectangle 135"/>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7" name="Rectangle 136"/>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8" name="Rectangle 137"/>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09" name="Rectangle 138"/>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0" name="Rectangle 139"/>
            <p:cNvSpPr>
              <a:spLocks noChangeArrowheads="1"/>
            </p:cNvSpPr>
            <p:nvPr/>
          </p:nvSpPr>
          <p:spPr bwMode="auto">
            <a:xfrm>
              <a:off x="1271"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1" name="Rectangle 140"/>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2" name="Rectangle 141"/>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3" name="Rectangle 142"/>
            <p:cNvSpPr>
              <a:spLocks noChangeArrowheads="1"/>
            </p:cNvSpPr>
            <p:nvPr/>
          </p:nvSpPr>
          <p:spPr bwMode="auto">
            <a:xfrm>
              <a:off x="1452"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4" name="Rectangle 143"/>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5" name="Rectangle 144"/>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6" name="Rectangle 145"/>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7" name="Rectangle 146"/>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8" name="Rectangle 147"/>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19" name="Rectangle 148"/>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0" name="Rectangle 149"/>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1" name="Rectangle 150"/>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2" name="Rectangle 151"/>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3" name="Rectangle 152"/>
            <p:cNvSpPr>
              <a:spLocks noChangeArrowheads="1"/>
            </p:cNvSpPr>
            <p:nvPr/>
          </p:nvSpPr>
          <p:spPr bwMode="auto">
            <a:xfrm>
              <a:off x="182"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4" name="Rectangle 153"/>
            <p:cNvSpPr>
              <a:spLocks noChangeArrowheads="1"/>
            </p:cNvSpPr>
            <p:nvPr/>
          </p:nvSpPr>
          <p:spPr bwMode="auto">
            <a:xfrm>
              <a:off x="36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5" name="Rectangle 154"/>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6" name="Rectangle 155"/>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7" name="Rectangle 156"/>
            <p:cNvSpPr>
              <a:spLocks noChangeArrowheads="1"/>
            </p:cNvSpPr>
            <p:nvPr/>
          </p:nvSpPr>
          <p:spPr bwMode="auto">
            <a:xfrm>
              <a:off x="908"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8" name="Rectangle 157"/>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29" name="Rectangle 158"/>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0" name="Rectangle 159"/>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1" name="Rectangle 160"/>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2" name="Rectangle 161"/>
            <p:cNvSpPr>
              <a:spLocks noChangeArrowheads="1"/>
            </p:cNvSpPr>
            <p:nvPr/>
          </p:nvSpPr>
          <p:spPr bwMode="auto">
            <a:xfrm>
              <a:off x="1814"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3" name="Rectangle 162"/>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4" name="Rectangle 163"/>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5" name="Rectangle 164"/>
            <p:cNvSpPr>
              <a:spLocks noChangeArrowheads="1"/>
            </p:cNvSpPr>
            <p:nvPr/>
          </p:nvSpPr>
          <p:spPr bwMode="auto">
            <a:xfrm>
              <a:off x="235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6" name="Rectangle 165"/>
            <p:cNvSpPr>
              <a:spLocks noChangeArrowheads="1"/>
            </p:cNvSpPr>
            <p:nvPr/>
          </p:nvSpPr>
          <p:spPr bwMode="auto">
            <a:xfrm>
              <a:off x="254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7" name="Rectangle 166"/>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8" name="Rectangle 167"/>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39" name="Rectangle 168"/>
            <p:cNvSpPr>
              <a:spLocks noChangeArrowheads="1"/>
            </p:cNvSpPr>
            <p:nvPr/>
          </p:nvSpPr>
          <p:spPr bwMode="auto">
            <a:xfrm>
              <a:off x="184"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0" name="Rectangle 169"/>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1" name="Rectangle 170"/>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2" name="Rectangle 171"/>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3" name="Rectangle 172"/>
            <p:cNvSpPr>
              <a:spLocks noChangeArrowheads="1"/>
            </p:cNvSpPr>
            <p:nvPr/>
          </p:nvSpPr>
          <p:spPr bwMode="auto">
            <a:xfrm>
              <a:off x="910"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4" name="Rectangle 173"/>
            <p:cNvSpPr>
              <a:spLocks noChangeArrowheads="1"/>
            </p:cNvSpPr>
            <p:nvPr/>
          </p:nvSpPr>
          <p:spPr bwMode="auto">
            <a:xfrm>
              <a:off x="109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5" name="Rectangle 174"/>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6" name="Rectangle 175"/>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7" name="Rectangle 176"/>
            <p:cNvSpPr>
              <a:spLocks noChangeArrowheads="1"/>
            </p:cNvSpPr>
            <p:nvPr/>
          </p:nvSpPr>
          <p:spPr bwMode="auto">
            <a:xfrm>
              <a:off x="163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8" name="Rectangle 177"/>
            <p:cNvSpPr>
              <a:spLocks noChangeArrowheads="1"/>
            </p:cNvSpPr>
            <p:nvPr/>
          </p:nvSpPr>
          <p:spPr bwMode="auto">
            <a:xfrm>
              <a:off x="1816"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49" name="Rectangle 178"/>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0" name="Rectangle 179"/>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1" name="Rectangle 180"/>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2" name="Rectangle 181"/>
            <p:cNvSpPr>
              <a:spLocks noChangeArrowheads="1"/>
            </p:cNvSpPr>
            <p:nvPr/>
          </p:nvSpPr>
          <p:spPr bwMode="auto">
            <a:xfrm>
              <a:off x="254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3" name="Rectangle 182"/>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4" name="Rectangle 183"/>
            <p:cNvSpPr>
              <a:spLocks noChangeArrowheads="1"/>
            </p:cNvSpPr>
            <p:nvPr/>
          </p:nvSpPr>
          <p:spPr bwMode="auto">
            <a:xfrm>
              <a:off x="545"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5" name="Rectangle 184"/>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6" name="Rectangle 185"/>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7" name="Rectangle 186"/>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8" name="Rectangle 187"/>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59" name="Rectangle 188"/>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0" name="Rectangle 189"/>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1" name="Rectangle 190"/>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2" name="Rectangle 191"/>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3" name="Rectangle 192"/>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4" name="Rectangle 193"/>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5" name="Rectangle 194"/>
            <p:cNvSpPr>
              <a:spLocks noChangeArrowheads="1"/>
            </p:cNvSpPr>
            <p:nvPr/>
          </p:nvSpPr>
          <p:spPr bwMode="auto">
            <a:xfrm>
              <a:off x="2178"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6" name="Rectangle 195"/>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7" name="Rectangle 196"/>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8" name="Rectangle 197"/>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69" name="Rectangle 198"/>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0" name="Rectangle 199"/>
            <p:cNvSpPr>
              <a:spLocks noChangeArrowheads="1"/>
            </p:cNvSpPr>
            <p:nvPr/>
          </p:nvSpPr>
          <p:spPr bwMode="auto">
            <a:xfrm>
              <a:off x="546"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1" name="Rectangle 200"/>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2" name="Rectangle 201"/>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3" name="Rectangle 202"/>
            <p:cNvSpPr>
              <a:spLocks noChangeArrowheads="1"/>
            </p:cNvSpPr>
            <p:nvPr/>
          </p:nvSpPr>
          <p:spPr bwMode="auto">
            <a:xfrm>
              <a:off x="728"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4" name="Rectangle 203"/>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5" name="Rectangle 204"/>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6" name="Rectangle 205"/>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7" name="Rectangle 206"/>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8" name="Rectangle 207"/>
            <p:cNvSpPr>
              <a:spLocks noChangeArrowheads="1"/>
            </p:cNvSpPr>
            <p:nvPr/>
          </p:nvSpPr>
          <p:spPr bwMode="auto">
            <a:xfrm>
              <a:off x="1997"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79" name="Rectangle 208"/>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0" name="Rectangle 209"/>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1" name="Rectangle 210"/>
            <p:cNvSpPr>
              <a:spLocks noChangeArrowheads="1"/>
            </p:cNvSpPr>
            <p:nvPr/>
          </p:nvSpPr>
          <p:spPr bwMode="auto">
            <a:xfrm>
              <a:off x="2179"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2" name="Rectangle 211"/>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3" name="Rectangle 212"/>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4" name="Rectangle 213"/>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5" name="Rectangle 214"/>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6" name="Rectangle 215"/>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7" name="Rectangle 216"/>
            <p:cNvSpPr>
              <a:spLocks noChangeArrowheads="1"/>
            </p:cNvSpPr>
            <p:nvPr/>
          </p:nvSpPr>
          <p:spPr bwMode="auto">
            <a:xfrm>
              <a:off x="183"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8" name="Rectangle 217"/>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89" name="Rectangle 218"/>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0" name="Rectangle 219"/>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1" name="Rectangle 220"/>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2" name="Rectangle 221"/>
            <p:cNvSpPr>
              <a:spLocks noChangeArrowheads="1"/>
            </p:cNvSpPr>
            <p:nvPr/>
          </p:nvSpPr>
          <p:spPr bwMode="auto">
            <a:xfrm>
              <a:off x="109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3" name="Rectangle 222"/>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4" name="Rectangle 223"/>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5" name="Rectangle 224"/>
            <p:cNvSpPr>
              <a:spLocks noChangeArrowheads="1"/>
            </p:cNvSpPr>
            <p:nvPr/>
          </p:nvSpPr>
          <p:spPr bwMode="auto">
            <a:xfrm>
              <a:off x="163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6" name="Rectangle 225"/>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7" name="Rectangle 226"/>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8" name="Rectangle 227"/>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299" name="Rectangle 228"/>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0" name="Rectangle 229"/>
            <p:cNvSpPr>
              <a:spLocks noChangeArrowheads="1"/>
            </p:cNvSpPr>
            <p:nvPr/>
          </p:nvSpPr>
          <p:spPr bwMode="auto">
            <a:xfrm>
              <a:off x="254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1" name="Rectangle 230"/>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2" name="Rectangle 231"/>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3" name="Rectangle 232"/>
            <p:cNvSpPr>
              <a:spLocks noChangeArrowheads="1"/>
            </p:cNvSpPr>
            <p:nvPr/>
          </p:nvSpPr>
          <p:spPr bwMode="auto">
            <a:xfrm>
              <a:off x="185"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4" name="Rectangle 233"/>
            <p:cNvSpPr>
              <a:spLocks noChangeArrowheads="1"/>
            </p:cNvSpPr>
            <p:nvPr/>
          </p:nvSpPr>
          <p:spPr bwMode="auto">
            <a:xfrm>
              <a:off x="36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5" name="Rectangle 234"/>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6" name="Rectangle 235"/>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7" name="Rectangle 236"/>
            <p:cNvSpPr>
              <a:spLocks noChangeArrowheads="1"/>
            </p:cNvSpPr>
            <p:nvPr/>
          </p:nvSpPr>
          <p:spPr bwMode="auto">
            <a:xfrm>
              <a:off x="911"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8" name="Rectangle 237"/>
            <p:cNvSpPr>
              <a:spLocks noChangeArrowheads="1"/>
            </p:cNvSpPr>
            <p:nvPr/>
          </p:nvSpPr>
          <p:spPr bwMode="auto">
            <a:xfrm>
              <a:off x="109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09" name="Rectangle 238"/>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0" name="Rectangle 239"/>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1" name="Rectangle 240"/>
            <p:cNvSpPr>
              <a:spLocks noChangeArrowheads="1"/>
            </p:cNvSpPr>
            <p:nvPr/>
          </p:nvSpPr>
          <p:spPr bwMode="auto">
            <a:xfrm>
              <a:off x="163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2" name="Rectangle 241"/>
            <p:cNvSpPr>
              <a:spLocks noChangeArrowheads="1"/>
            </p:cNvSpPr>
            <p:nvPr/>
          </p:nvSpPr>
          <p:spPr bwMode="auto">
            <a:xfrm>
              <a:off x="1817"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3" name="Rectangle 242"/>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4" name="Rectangle 243"/>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5" name="Rectangle 244"/>
            <p:cNvSpPr>
              <a:spLocks noChangeArrowheads="1"/>
            </p:cNvSpPr>
            <p:nvPr/>
          </p:nvSpPr>
          <p:spPr bwMode="auto">
            <a:xfrm>
              <a:off x="236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6" name="Rectangle 245"/>
            <p:cNvSpPr>
              <a:spLocks noChangeArrowheads="1"/>
            </p:cNvSpPr>
            <p:nvPr/>
          </p:nvSpPr>
          <p:spPr bwMode="auto">
            <a:xfrm>
              <a:off x="254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7" name="Rectangle 246"/>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8" name="Rectangle 247"/>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19" name="Rectangle 248"/>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0" name="Rectangle 249"/>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1" name="Rectangle 250"/>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2" name="Rectangle 251"/>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3" name="Rectangle 252"/>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4" name="Rectangle 253"/>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5" name="Rectangle 254"/>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6" name="Rectangle 255"/>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7" name="Rectangle 256"/>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8" name="Rectangle 257"/>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29" name="Rectangle 258"/>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30" name="Rectangle 259"/>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31" name="Rectangle 260"/>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332" name="Rectangle 261"/>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5061" name="Group 262"/>
          <p:cNvGrpSpPr>
            <a:grpSpLocks/>
          </p:cNvGrpSpPr>
          <p:nvPr/>
        </p:nvGrpSpPr>
        <p:grpSpPr bwMode="auto">
          <a:xfrm rot="10800000">
            <a:off x="7308850" y="3611563"/>
            <a:ext cx="577850" cy="574675"/>
            <a:chOff x="0" y="0"/>
            <a:chExt cx="364" cy="362"/>
          </a:xfrm>
        </p:grpSpPr>
        <p:sp>
          <p:nvSpPr>
            <p:cNvPr id="45074" name="Rectangle 263"/>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5" name="Rectangle 264"/>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6" name="Rectangle 265"/>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5062" name="Group 266"/>
          <p:cNvGrpSpPr>
            <a:grpSpLocks/>
          </p:cNvGrpSpPr>
          <p:nvPr/>
        </p:nvGrpSpPr>
        <p:grpSpPr bwMode="auto">
          <a:xfrm rot="-5400000">
            <a:off x="6515101" y="3684587"/>
            <a:ext cx="577850" cy="574675"/>
            <a:chOff x="0" y="0"/>
            <a:chExt cx="364" cy="362"/>
          </a:xfrm>
        </p:grpSpPr>
        <p:sp>
          <p:nvSpPr>
            <p:cNvPr id="45071" name="Rectangle 267"/>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2" name="Rectangle 268"/>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3" name="Rectangle 269"/>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5063" name="Group 270"/>
          <p:cNvGrpSpPr>
            <a:grpSpLocks/>
          </p:cNvGrpSpPr>
          <p:nvPr/>
        </p:nvGrpSpPr>
        <p:grpSpPr bwMode="auto">
          <a:xfrm rot="-60000">
            <a:off x="6516688" y="2890838"/>
            <a:ext cx="577850" cy="574675"/>
            <a:chOff x="0" y="0"/>
            <a:chExt cx="364" cy="362"/>
          </a:xfrm>
        </p:grpSpPr>
        <p:sp>
          <p:nvSpPr>
            <p:cNvPr id="45068" name="Rectangle 271"/>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69" name="Rectangle 272"/>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70" name="Rectangle 273"/>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5064" name="Group 274"/>
          <p:cNvGrpSpPr>
            <a:grpSpLocks/>
          </p:cNvGrpSpPr>
          <p:nvPr/>
        </p:nvGrpSpPr>
        <p:grpSpPr bwMode="auto">
          <a:xfrm rot="5340000">
            <a:off x="7307263" y="2820987"/>
            <a:ext cx="577850" cy="574675"/>
            <a:chOff x="0" y="0"/>
            <a:chExt cx="364" cy="362"/>
          </a:xfrm>
        </p:grpSpPr>
        <p:sp>
          <p:nvSpPr>
            <p:cNvPr id="45065" name="Rectangle 275"/>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66" name="Rectangle 276"/>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5067" name="Rectangle 277"/>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p:cNvSpPr>
          <p:nvPr>
            <p:ph type="title" idx="4294967295"/>
          </p:nvPr>
        </p:nvSpPr>
        <p:spPr>
          <a:xfrm>
            <a:off x="539750" y="620713"/>
            <a:ext cx="8229600" cy="509587"/>
          </a:xfrm>
        </p:spPr>
        <p:txBody>
          <a:bodyPr/>
          <a:lstStyle/>
          <a:p>
            <a:pPr algn="l" eaLnBrk="1" hangingPunct="1"/>
            <a:r>
              <a:rPr lang="zh-CN" altLang="en-US" sz="2800"/>
              <a:t>第一次分割</a:t>
            </a:r>
          </a:p>
        </p:txBody>
      </p:sp>
      <p:grpSp>
        <p:nvGrpSpPr>
          <p:cNvPr id="46084" name="Group 5"/>
          <p:cNvGrpSpPr>
            <a:grpSpLocks/>
          </p:cNvGrpSpPr>
          <p:nvPr/>
        </p:nvGrpSpPr>
        <p:grpSpPr bwMode="auto">
          <a:xfrm>
            <a:off x="827088" y="1557338"/>
            <a:ext cx="4613275" cy="4606925"/>
            <a:chOff x="0" y="0"/>
            <a:chExt cx="2906" cy="2903"/>
          </a:xfrm>
        </p:grpSpPr>
        <p:sp>
          <p:nvSpPr>
            <p:cNvPr id="46103" name="Rectangle 6"/>
            <p:cNvSpPr>
              <a:spLocks noChangeArrowheads="1"/>
            </p:cNvSpPr>
            <p:nvPr/>
          </p:nvSpPr>
          <p:spPr bwMode="auto">
            <a:xfrm>
              <a:off x="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4" name="Rectangle 7"/>
            <p:cNvSpPr>
              <a:spLocks noChangeArrowheads="1"/>
            </p:cNvSpPr>
            <p:nvPr/>
          </p:nvSpPr>
          <p:spPr bwMode="auto">
            <a:xfrm>
              <a:off x="545"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5" name="Rectangle 8"/>
            <p:cNvSpPr>
              <a:spLocks noChangeArrowheads="1"/>
            </p:cNvSpPr>
            <p:nvPr/>
          </p:nvSpPr>
          <p:spPr bwMode="auto">
            <a:xfrm>
              <a:off x="183"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6" name="Rectangle 9"/>
            <p:cNvSpPr>
              <a:spLocks noChangeArrowheads="1"/>
            </p:cNvSpPr>
            <p:nvPr/>
          </p:nvSpPr>
          <p:spPr bwMode="auto">
            <a:xfrm>
              <a:off x="36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7" name="Rectangle 10"/>
            <p:cNvSpPr>
              <a:spLocks noChangeArrowheads="1"/>
            </p:cNvSpPr>
            <p:nvPr/>
          </p:nvSpPr>
          <p:spPr bwMode="auto">
            <a:xfrm>
              <a:off x="727"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8" name="Rectangle 11"/>
            <p:cNvSpPr>
              <a:spLocks noChangeArrowheads="1"/>
            </p:cNvSpPr>
            <p:nvPr/>
          </p:nvSpPr>
          <p:spPr bwMode="auto">
            <a:xfrm>
              <a:off x="1271"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9" name="Rectangle 12"/>
            <p:cNvSpPr>
              <a:spLocks noChangeArrowheads="1"/>
            </p:cNvSpPr>
            <p:nvPr/>
          </p:nvSpPr>
          <p:spPr bwMode="auto">
            <a:xfrm>
              <a:off x="909"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0" name="Rectangle 13"/>
            <p:cNvSpPr>
              <a:spLocks noChangeArrowheads="1"/>
            </p:cNvSpPr>
            <p:nvPr/>
          </p:nvSpPr>
          <p:spPr bwMode="auto">
            <a:xfrm>
              <a:off x="109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1" name="Rectangle 14"/>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2" name="Rectangle 15"/>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3" name="Rectangle 16"/>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4" name="Rectangle 17"/>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5" name="Rectangle 18"/>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6" name="Rectangle 19"/>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7" name="Rectangle 20"/>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8" name="Rectangle 21"/>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19" name="Rectangle 22"/>
            <p:cNvSpPr>
              <a:spLocks noChangeArrowheads="1"/>
            </p:cNvSpPr>
            <p:nvPr/>
          </p:nvSpPr>
          <p:spPr bwMode="auto">
            <a:xfrm>
              <a:off x="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0" name="Rectangle 23"/>
            <p:cNvSpPr>
              <a:spLocks noChangeArrowheads="1"/>
            </p:cNvSpPr>
            <p:nvPr/>
          </p:nvSpPr>
          <p:spPr bwMode="auto">
            <a:xfrm>
              <a:off x="544"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1" name="Rectangle 24"/>
            <p:cNvSpPr>
              <a:spLocks noChangeArrowheads="1"/>
            </p:cNvSpPr>
            <p:nvPr/>
          </p:nvSpPr>
          <p:spPr bwMode="auto">
            <a:xfrm>
              <a:off x="182"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2" name="Rectangle 25"/>
            <p:cNvSpPr>
              <a:spLocks noChangeArrowheads="1"/>
            </p:cNvSpPr>
            <p:nvPr/>
          </p:nvSpPr>
          <p:spPr bwMode="auto">
            <a:xfrm>
              <a:off x="36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3" name="Rectangle 26"/>
            <p:cNvSpPr>
              <a:spLocks noChangeArrowheads="1"/>
            </p:cNvSpPr>
            <p:nvPr/>
          </p:nvSpPr>
          <p:spPr bwMode="auto">
            <a:xfrm>
              <a:off x="726"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4" name="Rectangle 27"/>
            <p:cNvSpPr>
              <a:spLocks noChangeArrowheads="1"/>
            </p:cNvSpPr>
            <p:nvPr/>
          </p:nvSpPr>
          <p:spPr bwMode="auto">
            <a:xfrm>
              <a:off x="1270"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5" name="Rectangle 28"/>
            <p:cNvSpPr>
              <a:spLocks noChangeArrowheads="1"/>
            </p:cNvSpPr>
            <p:nvPr/>
          </p:nvSpPr>
          <p:spPr bwMode="auto">
            <a:xfrm>
              <a:off x="908"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6" name="Rectangle 29"/>
            <p:cNvSpPr>
              <a:spLocks noChangeArrowheads="1"/>
            </p:cNvSpPr>
            <p:nvPr/>
          </p:nvSpPr>
          <p:spPr bwMode="auto">
            <a:xfrm>
              <a:off x="108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7" name="Rectangle 30"/>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8" name="Rectangle 31"/>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29" name="Rectangle 32"/>
            <p:cNvSpPr>
              <a:spLocks noChangeArrowheads="1"/>
            </p:cNvSpPr>
            <p:nvPr/>
          </p:nvSpPr>
          <p:spPr bwMode="auto">
            <a:xfrm>
              <a:off x="163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0" name="Rectangle 33"/>
            <p:cNvSpPr>
              <a:spLocks noChangeArrowheads="1"/>
            </p:cNvSpPr>
            <p:nvPr/>
          </p:nvSpPr>
          <p:spPr bwMode="auto">
            <a:xfrm>
              <a:off x="1814"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1" name="Rectangle 34"/>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2" name="Rectangle 35"/>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3" name="Rectangle 36"/>
            <p:cNvSpPr>
              <a:spLocks noChangeArrowheads="1"/>
            </p:cNvSpPr>
            <p:nvPr/>
          </p:nvSpPr>
          <p:spPr bwMode="auto">
            <a:xfrm>
              <a:off x="235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4" name="Rectangle 37"/>
            <p:cNvSpPr>
              <a:spLocks noChangeArrowheads="1"/>
            </p:cNvSpPr>
            <p:nvPr/>
          </p:nvSpPr>
          <p:spPr bwMode="auto">
            <a:xfrm>
              <a:off x="254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5" name="Rectangle 38"/>
            <p:cNvSpPr>
              <a:spLocks noChangeArrowheads="1"/>
            </p:cNvSpPr>
            <p:nvPr/>
          </p:nvSpPr>
          <p:spPr bwMode="auto">
            <a:xfrm>
              <a:off x="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6" name="Rectangle 39"/>
            <p:cNvSpPr>
              <a:spLocks noChangeArrowheads="1"/>
            </p:cNvSpPr>
            <p:nvPr/>
          </p:nvSpPr>
          <p:spPr bwMode="auto">
            <a:xfrm>
              <a:off x="546"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7" name="Rectangle 40"/>
            <p:cNvSpPr>
              <a:spLocks noChangeArrowheads="1"/>
            </p:cNvSpPr>
            <p:nvPr/>
          </p:nvSpPr>
          <p:spPr bwMode="auto">
            <a:xfrm>
              <a:off x="184"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8" name="Rectangle 41"/>
            <p:cNvSpPr>
              <a:spLocks noChangeArrowheads="1"/>
            </p:cNvSpPr>
            <p:nvPr/>
          </p:nvSpPr>
          <p:spPr bwMode="auto">
            <a:xfrm>
              <a:off x="36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39" name="Rectangle 42"/>
            <p:cNvSpPr>
              <a:spLocks noChangeArrowheads="1"/>
            </p:cNvSpPr>
            <p:nvPr/>
          </p:nvSpPr>
          <p:spPr bwMode="auto">
            <a:xfrm>
              <a:off x="728"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0" name="Rectangle 43"/>
            <p:cNvSpPr>
              <a:spLocks noChangeArrowheads="1"/>
            </p:cNvSpPr>
            <p:nvPr/>
          </p:nvSpPr>
          <p:spPr bwMode="auto">
            <a:xfrm>
              <a:off x="1272"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1" name="Rectangle 44"/>
            <p:cNvSpPr>
              <a:spLocks noChangeArrowheads="1"/>
            </p:cNvSpPr>
            <p:nvPr/>
          </p:nvSpPr>
          <p:spPr bwMode="auto">
            <a:xfrm>
              <a:off x="910"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2" name="Rectangle 45"/>
            <p:cNvSpPr>
              <a:spLocks noChangeArrowheads="1"/>
            </p:cNvSpPr>
            <p:nvPr/>
          </p:nvSpPr>
          <p:spPr bwMode="auto">
            <a:xfrm>
              <a:off x="109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3" name="Rectangle 46"/>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4" name="Rectangle 47"/>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5" name="Rectangle 48"/>
            <p:cNvSpPr>
              <a:spLocks noChangeArrowheads="1"/>
            </p:cNvSpPr>
            <p:nvPr/>
          </p:nvSpPr>
          <p:spPr bwMode="auto">
            <a:xfrm>
              <a:off x="163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6" name="Rectangle 49"/>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7" name="Rectangle 50"/>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8" name="Rectangle 51"/>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49" name="Rectangle 52"/>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0" name="Rectangle 53"/>
            <p:cNvSpPr>
              <a:spLocks noChangeArrowheads="1"/>
            </p:cNvSpPr>
            <p:nvPr/>
          </p:nvSpPr>
          <p:spPr bwMode="auto">
            <a:xfrm>
              <a:off x="254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1" name="Rectangle 54"/>
            <p:cNvSpPr>
              <a:spLocks noChangeArrowheads="1"/>
            </p:cNvSpPr>
            <p:nvPr/>
          </p:nvSpPr>
          <p:spPr bwMode="auto">
            <a:xfrm>
              <a:off x="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2" name="Rectangle 55"/>
            <p:cNvSpPr>
              <a:spLocks noChangeArrowheads="1"/>
            </p:cNvSpPr>
            <p:nvPr/>
          </p:nvSpPr>
          <p:spPr bwMode="auto">
            <a:xfrm>
              <a:off x="545"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3" name="Rectangle 56"/>
            <p:cNvSpPr>
              <a:spLocks noChangeArrowheads="1"/>
            </p:cNvSpPr>
            <p:nvPr/>
          </p:nvSpPr>
          <p:spPr bwMode="auto">
            <a:xfrm>
              <a:off x="183"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4" name="Rectangle 57"/>
            <p:cNvSpPr>
              <a:spLocks noChangeArrowheads="1"/>
            </p:cNvSpPr>
            <p:nvPr/>
          </p:nvSpPr>
          <p:spPr bwMode="auto">
            <a:xfrm>
              <a:off x="36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5" name="Rectangle 58"/>
            <p:cNvSpPr>
              <a:spLocks noChangeArrowheads="1"/>
            </p:cNvSpPr>
            <p:nvPr/>
          </p:nvSpPr>
          <p:spPr bwMode="auto">
            <a:xfrm>
              <a:off x="727"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6" name="Rectangle 59"/>
            <p:cNvSpPr>
              <a:spLocks noChangeArrowheads="1"/>
            </p:cNvSpPr>
            <p:nvPr/>
          </p:nvSpPr>
          <p:spPr bwMode="auto">
            <a:xfrm>
              <a:off x="1271"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7" name="Rectangle 60"/>
            <p:cNvSpPr>
              <a:spLocks noChangeArrowheads="1"/>
            </p:cNvSpPr>
            <p:nvPr/>
          </p:nvSpPr>
          <p:spPr bwMode="auto">
            <a:xfrm>
              <a:off x="909"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8" name="Rectangle 61"/>
            <p:cNvSpPr>
              <a:spLocks noChangeArrowheads="1"/>
            </p:cNvSpPr>
            <p:nvPr/>
          </p:nvSpPr>
          <p:spPr bwMode="auto">
            <a:xfrm>
              <a:off x="109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59" name="Rectangle 62"/>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0" name="Rectangle 63"/>
            <p:cNvSpPr>
              <a:spLocks noChangeArrowheads="1"/>
            </p:cNvSpPr>
            <p:nvPr/>
          </p:nvSpPr>
          <p:spPr bwMode="auto">
            <a:xfrm>
              <a:off x="1996"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1" name="Rectangle 64"/>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2" name="Rectangle 65"/>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3" name="Rectangle 66"/>
            <p:cNvSpPr>
              <a:spLocks noChangeArrowheads="1"/>
            </p:cNvSpPr>
            <p:nvPr/>
          </p:nvSpPr>
          <p:spPr bwMode="auto">
            <a:xfrm>
              <a:off x="2178"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4" name="Rectangle 67"/>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5" name="Rectangle 68"/>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6" name="Rectangle 69"/>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7" name="Rectangle 70"/>
            <p:cNvSpPr>
              <a:spLocks noChangeArrowheads="1"/>
            </p:cNvSpPr>
            <p:nvPr/>
          </p:nvSpPr>
          <p:spPr bwMode="auto">
            <a:xfrm>
              <a:off x="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8" name="Rectangle 71"/>
            <p:cNvSpPr>
              <a:spLocks noChangeArrowheads="1"/>
            </p:cNvSpPr>
            <p:nvPr/>
          </p:nvSpPr>
          <p:spPr bwMode="auto">
            <a:xfrm>
              <a:off x="546"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69" name="Rectangle 72"/>
            <p:cNvSpPr>
              <a:spLocks noChangeArrowheads="1"/>
            </p:cNvSpPr>
            <p:nvPr/>
          </p:nvSpPr>
          <p:spPr bwMode="auto">
            <a:xfrm>
              <a:off x="184"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0" name="Rectangle 73"/>
            <p:cNvSpPr>
              <a:spLocks noChangeArrowheads="1"/>
            </p:cNvSpPr>
            <p:nvPr/>
          </p:nvSpPr>
          <p:spPr bwMode="auto">
            <a:xfrm>
              <a:off x="36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1" name="Rectangle 74"/>
            <p:cNvSpPr>
              <a:spLocks noChangeArrowheads="1"/>
            </p:cNvSpPr>
            <p:nvPr/>
          </p:nvSpPr>
          <p:spPr bwMode="auto">
            <a:xfrm>
              <a:off x="728"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2" name="Rectangle 75"/>
            <p:cNvSpPr>
              <a:spLocks noChangeArrowheads="1"/>
            </p:cNvSpPr>
            <p:nvPr/>
          </p:nvSpPr>
          <p:spPr bwMode="auto">
            <a:xfrm>
              <a:off x="1272"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3" name="Rectangle 76"/>
            <p:cNvSpPr>
              <a:spLocks noChangeArrowheads="1"/>
            </p:cNvSpPr>
            <p:nvPr/>
          </p:nvSpPr>
          <p:spPr bwMode="auto">
            <a:xfrm>
              <a:off x="910"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4" name="Rectangle 77"/>
            <p:cNvSpPr>
              <a:spLocks noChangeArrowheads="1"/>
            </p:cNvSpPr>
            <p:nvPr/>
          </p:nvSpPr>
          <p:spPr bwMode="auto">
            <a:xfrm>
              <a:off x="109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5" name="Rectangle 78"/>
            <p:cNvSpPr>
              <a:spLocks noChangeArrowheads="1"/>
            </p:cNvSpPr>
            <p:nvPr/>
          </p:nvSpPr>
          <p:spPr bwMode="auto">
            <a:xfrm>
              <a:off x="1453"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6" name="Rectangle 79"/>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7" name="Rectangle 80"/>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8" name="Rectangle 81"/>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79" name="Rectangle 82"/>
            <p:cNvSpPr>
              <a:spLocks noChangeArrowheads="1"/>
            </p:cNvSpPr>
            <p:nvPr/>
          </p:nvSpPr>
          <p:spPr bwMode="auto">
            <a:xfrm>
              <a:off x="2179"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0" name="Rectangle 83"/>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1" name="Rectangle 84"/>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2" name="Rectangle 85"/>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3" name="Rectangle 86"/>
            <p:cNvSpPr>
              <a:spLocks noChangeArrowheads="1"/>
            </p:cNvSpPr>
            <p:nvPr/>
          </p:nvSpPr>
          <p:spPr bwMode="auto">
            <a:xfrm>
              <a:off x="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4" name="Rectangle 87"/>
            <p:cNvSpPr>
              <a:spLocks noChangeArrowheads="1"/>
            </p:cNvSpPr>
            <p:nvPr/>
          </p:nvSpPr>
          <p:spPr bwMode="auto">
            <a:xfrm>
              <a:off x="545"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5" name="Rectangle 88"/>
            <p:cNvSpPr>
              <a:spLocks noChangeArrowheads="1"/>
            </p:cNvSpPr>
            <p:nvPr/>
          </p:nvSpPr>
          <p:spPr bwMode="auto">
            <a:xfrm>
              <a:off x="183"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6" name="Rectangle 89"/>
            <p:cNvSpPr>
              <a:spLocks noChangeArrowheads="1"/>
            </p:cNvSpPr>
            <p:nvPr/>
          </p:nvSpPr>
          <p:spPr bwMode="auto">
            <a:xfrm>
              <a:off x="36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7" name="Rectangle 90"/>
            <p:cNvSpPr>
              <a:spLocks noChangeArrowheads="1"/>
            </p:cNvSpPr>
            <p:nvPr/>
          </p:nvSpPr>
          <p:spPr bwMode="auto">
            <a:xfrm>
              <a:off x="727"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8" name="Rectangle 91"/>
            <p:cNvSpPr>
              <a:spLocks noChangeArrowheads="1"/>
            </p:cNvSpPr>
            <p:nvPr/>
          </p:nvSpPr>
          <p:spPr bwMode="auto">
            <a:xfrm>
              <a:off x="1271"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89" name="Rectangle 92"/>
            <p:cNvSpPr>
              <a:spLocks noChangeArrowheads="1"/>
            </p:cNvSpPr>
            <p:nvPr/>
          </p:nvSpPr>
          <p:spPr bwMode="auto">
            <a:xfrm>
              <a:off x="909"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0" name="Rectangle 93"/>
            <p:cNvSpPr>
              <a:spLocks noChangeArrowheads="1"/>
            </p:cNvSpPr>
            <p:nvPr/>
          </p:nvSpPr>
          <p:spPr bwMode="auto">
            <a:xfrm>
              <a:off x="109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1" name="Rectangle 94"/>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2" name="Rectangle 95"/>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3" name="Rectangle 96"/>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4" name="Rectangle 97"/>
            <p:cNvSpPr>
              <a:spLocks noChangeArrowheads="1"/>
            </p:cNvSpPr>
            <p:nvPr/>
          </p:nvSpPr>
          <p:spPr bwMode="auto">
            <a:xfrm>
              <a:off x="1815"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5" name="Rectangle 98"/>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6" name="Rectangle 99"/>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7" name="Rectangle 100"/>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8" name="Rectangle 101"/>
            <p:cNvSpPr>
              <a:spLocks noChangeArrowheads="1"/>
            </p:cNvSpPr>
            <p:nvPr/>
          </p:nvSpPr>
          <p:spPr bwMode="auto">
            <a:xfrm>
              <a:off x="254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99" name="Rectangle 102"/>
            <p:cNvSpPr>
              <a:spLocks noChangeArrowheads="1"/>
            </p:cNvSpPr>
            <p:nvPr/>
          </p:nvSpPr>
          <p:spPr bwMode="auto">
            <a:xfrm>
              <a:off x="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0" name="Rectangle 103"/>
            <p:cNvSpPr>
              <a:spLocks noChangeArrowheads="1"/>
            </p:cNvSpPr>
            <p:nvPr/>
          </p:nvSpPr>
          <p:spPr bwMode="auto">
            <a:xfrm>
              <a:off x="547"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1" name="Rectangle 104"/>
            <p:cNvSpPr>
              <a:spLocks noChangeArrowheads="1"/>
            </p:cNvSpPr>
            <p:nvPr/>
          </p:nvSpPr>
          <p:spPr bwMode="auto">
            <a:xfrm>
              <a:off x="185"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2" name="Rectangle 105"/>
            <p:cNvSpPr>
              <a:spLocks noChangeArrowheads="1"/>
            </p:cNvSpPr>
            <p:nvPr/>
          </p:nvSpPr>
          <p:spPr bwMode="auto">
            <a:xfrm>
              <a:off x="36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3" name="Rectangle 106"/>
            <p:cNvSpPr>
              <a:spLocks noChangeArrowheads="1"/>
            </p:cNvSpPr>
            <p:nvPr/>
          </p:nvSpPr>
          <p:spPr bwMode="auto">
            <a:xfrm>
              <a:off x="729"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4" name="Rectangle 107"/>
            <p:cNvSpPr>
              <a:spLocks noChangeArrowheads="1"/>
            </p:cNvSpPr>
            <p:nvPr/>
          </p:nvSpPr>
          <p:spPr bwMode="auto">
            <a:xfrm>
              <a:off x="1273"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5" name="Rectangle 108"/>
            <p:cNvSpPr>
              <a:spLocks noChangeArrowheads="1"/>
            </p:cNvSpPr>
            <p:nvPr/>
          </p:nvSpPr>
          <p:spPr bwMode="auto">
            <a:xfrm>
              <a:off x="911"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6" name="Rectangle 109"/>
            <p:cNvSpPr>
              <a:spLocks noChangeArrowheads="1"/>
            </p:cNvSpPr>
            <p:nvPr/>
          </p:nvSpPr>
          <p:spPr bwMode="auto">
            <a:xfrm>
              <a:off x="109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7" name="Rectangle 110"/>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8" name="Rectangle 111"/>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09" name="Rectangle 112"/>
            <p:cNvSpPr>
              <a:spLocks noChangeArrowheads="1"/>
            </p:cNvSpPr>
            <p:nvPr/>
          </p:nvSpPr>
          <p:spPr bwMode="auto">
            <a:xfrm>
              <a:off x="163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0" name="Rectangle 113"/>
            <p:cNvSpPr>
              <a:spLocks noChangeArrowheads="1"/>
            </p:cNvSpPr>
            <p:nvPr/>
          </p:nvSpPr>
          <p:spPr bwMode="auto">
            <a:xfrm>
              <a:off x="1817"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1" name="Rectangle 114"/>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2" name="Rectangle 115"/>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3" name="Rectangle 116"/>
            <p:cNvSpPr>
              <a:spLocks noChangeArrowheads="1"/>
            </p:cNvSpPr>
            <p:nvPr/>
          </p:nvSpPr>
          <p:spPr bwMode="auto">
            <a:xfrm>
              <a:off x="236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4" name="Rectangle 117"/>
            <p:cNvSpPr>
              <a:spLocks noChangeArrowheads="1"/>
            </p:cNvSpPr>
            <p:nvPr/>
          </p:nvSpPr>
          <p:spPr bwMode="auto">
            <a:xfrm>
              <a:off x="254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5" name="Rectangle 118"/>
            <p:cNvSpPr>
              <a:spLocks noChangeArrowheads="1"/>
            </p:cNvSpPr>
            <p:nvPr/>
          </p:nvSpPr>
          <p:spPr bwMode="auto">
            <a:xfrm>
              <a:off x="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6" name="Rectangle 119"/>
            <p:cNvSpPr>
              <a:spLocks noChangeArrowheads="1"/>
            </p:cNvSpPr>
            <p:nvPr/>
          </p:nvSpPr>
          <p:spPr bwMode="auto">
            <a:xfrm>
              <a:off x="546"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7" name="Rectangle 120"/>
            <p:cNvSpPr>
              <a:spLocks noChangeArrowheads="1"/>
            </p:cNvSpPr>
            <p:nvPr/>
          </p:nvSpPr>
          <p:spPr bwMode="auto">
            <a:xfrm>
              <a:off x="184"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8" name="Rectangle 121"/>
            <p:cNvSpPr>
              <a:spLocks noChangeArrowheads="1"/>
            </p:cNvSpPr>
            <p:nvPr/>
          </p:nvSpPr>
          <p:spPr bwMode="auto">
            <a:xfrm>
              <a:off x="36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19" name="Rectangle 122"/>
            <p:cNvSpPr>
              <a:spLocks noChangeArrowheads="1"/>
            </p:cNvSpPr>
            <p:nvPr/>
          </p:nvSpPr>
          <p:spPr bwMode="auto">
            <a:xfrm>
              <a:off x="728"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0" name="Rectangle 123"/>
            <p:cNvSpPr>
              <a:spLocks noChangeArrowheads="1"/>
            </p:cNvSpPr>
            <p:nvPr/>
          </p:nvSpPr>
          <p:spPr bwMode="auto">
            <a:xfrm>
              <a:off x="1272" y="127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1" name="Rectangle 124"/>
            <p:cNvSpPr>
              <a:spLocks noChangeArrowheads="1"/>
            </p:cNvSpPr>
            <p:nvPr/>
          </p:nvSpPr>
          <p:spPr bwMode="auto">
            <a:xfrm>
              <a:off x="910"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2" name="Rectangle 125"/>
            <p:cNvSpPr>
              <a:spLocks noChangeArrowheads="1"/>
            </p:cNvSpPr>
            <p:nvPr/>
          </p:nvSpPr>
          <p:spPr bwMode="auto">
            <a:xfrm>
              <a:off x="109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3" name="Rectangle 126"/>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4" name="Rectangle 127"/>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5" name="Rectangle 128"/>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6" name="Rectangle 129"/>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7" name="Rectangle 130"/>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8" name="Rectangle 131"/>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29" name="Rectangle 132"/>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0" name="Rectangle 133"/>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1" name="Rectangle 134"/>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2" name="Rectangle 135"/>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3" name="Rectangle 136"/>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4" name="Rectangle 137"/>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5" name="Rectangle 138"/>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6" name="Rectangle 139"/>
            <p:cNvSpPr>
              <a:spLocks noChangeArrowheads="1"/>
            </p:cNvSpPr>
            <p:nvPr/>
          </p:nvSpPr>
          <p:spPr bwMode="auto">
            <a:xfrm>
              <a:off x="1271" y="1451"/>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7" name="Rectangle 140"/>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8" name="Rectangle 141"/>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39" name="Rectangle 142"/>
            <p:cNvSpPr>
              <a:spLocks noChangeArrowheads="1"/>
            </p:cNvSpPr>
            <p:nvPr/>
          </p:nvSpPr>
          <p:spPr bwMode="auto">
            <a:xfrm>
              <a:off x="1452" y="145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0" name="Rectangle 143"/>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1" name="Rectangle 144"/>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2" name="Rectangle 145"/>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3" name="Rectangle 146"/>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4" name="Rectangle 147"/>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5" name="Rectangle 148"/>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6" name="Rectangle 149"/>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7" name="Rectangle 150"/>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8" name="Rectangle 151"/>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49" name="Rectangle 152"/>
            <p:cNvSpPr>
              <a:spLocks noChangeArrowheads="1"/>
            </p:cNvSpPr>
            <p:nvPr/>
          </p:nvSpPr>
          <p:spPr bwMode="auto">
            <a:xfrm>
              <a:off x="182"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0" name="Rectangle 153"/>
            <p:cNvSpPr>
              <a:spLocks noChangeArrowheads="1"/>
            </p:cNvSpPr>
            <p:nvPr/>
          </p:nvSpPr>
          <p:spPr bwMode="auto">
            <a:xfrm>
              <a:off x="36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1" name="Rectangle 154"/>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2" name="Rectangle 155"/>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3" name="Rectangle 156"/>
            <p:cNvSpPr>
              <a:spLocks noChangeArrowheads="1"/>
            </p:cNvSpPr>
            <p:nvPr/>
          </p:nvSpPr>
          <p:spPr bwMode="auto">
            <a:xfrm>
              <a:off x="908"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4" name="Rectangle 157"/>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5" name="Rectangle 158"/>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6" name="Rectangle 159"/>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7" name="Rectangle 160"/>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8" name="Rectangle 161"/>
            <p:cNvSpPr>
              <a:spLocks noChangeArrowheads="1"/>
            </p:cNvSpPr>
            <p:nvPr/>
          </p:nvSpPr>
          <p:spPr bwMode="auto">
            <a:xfrm>
              <a:off x="1814"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59" name="Rectangle 162"/>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0" name="Rectangle 163"/>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1" name="Rectangle 164"/>
            <p:cNvSpPr>
              <a:spLocks noChangeArrowheads="1"/>
            </p:cNvSpPr>
            <p:nvPr/>
          </p:nvSpPr>
          <p:spPr bwMode="auto">
            <a:xfrm>
              <a:off x="235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2" name="Rectangle 165"/>
            <p:cNvSpPr>
              <a:spLocks noChangeArrowheads="1"/>
            </p:cNvSpPr>
            <p:nvPr/>
          </p:nvSpPr>
          <p:spPr bwMode="auto">
            <a:xfrm>
              <a:off x="254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3" name="Rectangle 166"/>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4" name="Rectangle 167"/>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5" name="Rectangle 168"/>
            <p:cNvSpPr>
              <a:spLocks noChangeArrowheads="1"/>
            </p:cNvSpPr>
            <p:nvPr/>
          </p:nvSpPr>
          <p:spPr bwMode="auto">
            <a:xfrm>
              <a:off x="184"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6" name="Rectangle 169"/>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7" name="Rectangle 170"/>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8" name="Rectangle 171"/>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69" name="Rectangle 172"/>
            <p:cNvSpPr>
              <a:spLocks noChangeArrowheads="1"/>
            </p:cNvSpPr>
            <p:nvPr/>
          </p:nvSpPr>
          <p:spPr bwMode="auto">
            <a:xfrm>
              <a:off x="910"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0" name="Rectangle 173"/>
            <p:cNvSpPr>
              <a:spLocks noChangeArrowheads="1"/>
            </p:cNvSpPr>
            <p:nvPr/>
          </p:nvSpPr>
          <p:spPr bwMode="auto">
            <a:xfrm>
              <a:off x="109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1" name="Rectangle 174"/>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2" name="Rectangle 175"/>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3" name="Rectangle 176"/>
            <p:cNvSpPr>
              <a:spLocks noChangeArrowheads="1"/>
            </p:cNvSpPr>
            <p:nvPr/>
          </p:nvSpPr>
          <p:spPr bwMode="auto">
            <a:xfrm>
              <a:off x="163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4" name="Rectangle 177"/>
            <p:cNvSpPr>
              <a:spLocks noChangeArrowheads="1"/>
            </p:cNvSpPr>
            <p:nvPr/>
          </p:nvSpPr>
          <p:spPr bwMode="auto">
            <a:xfrm>
              <a:off x="1816"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5" name="Rectangle 178"/>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6" name="Rectangle 179"/>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7" name="Rectangle 180"/>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8" name="Rectangle 181"/>
            <p:cNvSpPr>
              <a:spLocks noChangeArrowheads="1"/>
            </p:cNvSpPr>
            <p:nvPr/>
          </p:nvSpPr>
          <p:spPr bwMode="auto">
            <a:xfrm>
              <a:off x="254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79" name="Rectangle 182"/>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0" name="Rectangle 183"/>
            <p:cNvSpPr>
              <a:spLocks noChangeArrowheads="1"/>
            </p:cNvSpPr>
            <p:nvPr/>
          </p:nvSpPr>
          <p:spPr bwMode="auto">
            <a:xfrm>
              <a:off x="545"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1" name="Rectangle 184"/>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2" name="Rectangle 185"/>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3" name="Rectangle 186"/>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4" name="Rectangle 187"/>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5" name="Rectangle 188"/>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6" name="Rectangle 189"/>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7" name="Rectangle 190"/>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8" name="Rectangle 191"/>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89" name="Rectangle 192"/>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0" name="Rectangle 193"/>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1" name="Rectangle 194"/>
            <p:cNvSpPr>
              <a:spLocks noChangeArrowheads="1"/>
            </p:cNvSpPr>
            <p:nvPr/>
          </p:nvSpPr>
          <p:spPr bwMode="auto">
            <a:xfrm>
              <a:off x="2178"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2" name="Rectangle 195"/>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3" name="Rectangle 196"/>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4" name="Rectangle 197"/>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5" name="Rectangle 198"/>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6" name="Rectangle 199"/>
            <p:cNvSpPr>
              <a:spLocks noChangeArrowheads="1"/>
            </p:cNvSpPr>
            <p:nvPr/>
          </p:nvSpPr>
          <p:spPr bwMode="auto">
            <a:xfrm>
              <a:off x="546"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7" name="Rectangle 200"/>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8" name="Rectangle 201"/>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299" name="Rectangle 202"/>
            <p:cNvSpPr>
              <a:spLocks noChangeArrowheads="1"/>
            </p:cNvSpPr>
            <p:nvPr/>
          </p:nvSpPr>
          <p:spPr bwMode="auto">
            <a:xfrm>
              <a:off x="728"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0" name="Rectangle 203"/>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1" name="Rectangle 204"/>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2" name="Rectangle 205"/>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3" name="Rectangle 206"/>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4" name="Rectangle 207"/>
            <p:cNvSpPr>
              <a:spLocks noChangeArrowheads="1"/>
            </p:cNvSpPr>
            <p:nvPr/>
          </p:nvSpPr>
          <p:spPr bwMode="auto">
            <a:xfrm>
              <a:off x="1997"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5" name="Rectangle 208"/>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6" name="Rectangle 209"/>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7" name="Rectangle 210"/>
            <p:cNvSpPr>
              <a:spLocks noChangeArrowheads="1"/>
            </p:cNvSpPr>
            <p:nvPr/>
          </p:nvSpPr>
          <p:spPr bwMode="auto">
            <a:xfrm>
              <a:off x="2179"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8" name="Rectangle 211"/>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09" name="Rectangle 212"/>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0" name="Rectangle 213"/>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1" name="Rectangle 214"/>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2" name="Rectangle 215"/>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3" name="Rectangle 216"/>
            <p:cNvSpPr>
              <a:spLocks noChangeArrowheads="1"/>
            </p:cNvSpPr>
            <p:nvPr/>
          </p:nvSpPr>
          <p:spPr bwMode="auto">
            <a:xfrm>
              <a:off x="183"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4" name="Rectangle 217"/>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5" name="Rectangle 218"/>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6" name="Rectangle 219"/>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7" name="Rectangle 220"/>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8" name="Rectangle 221"/>
            <p:cNvSpPr>
              <a:spLocks noChangeArrowheads="1"/>
            </p:cNvSpPr>
            <p:nvPr/>
          </p:nvSpPr>
          <p:spPr bwMode="auto">
            <a:xfrm>
              <a:off x="109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19" name="Rectangle 222"/>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0" name="Rectangle 223"/>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1" name="Rectangle 224"/>
            <p:cNvSpPr>
              <a:spLocks noChangeArrowheads="1"/>
            </p:cNvSpPr>
            <p:nvPr/>
          </p:nvSpPr>
          <p:spPr bwMode="auto">
            <a:xfrm>
              <a:off x="163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2" name="Rectangle 225"/>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3" name="Rectangle 226"/>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4" name="Rectangle 227"/>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5" name="Rectangle 228"/>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6" name="Rectangle 229"/>
            <p:cNvSpPr>
              <a:spLocks noChangeArrowheads="1"/>
            </p:cNvSpPr>
            <p:nvPr/>
          </p:nvSpPr>
          <p:spPr bwMode="auto">
            <a:xfrm>
              <a:off x="254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7" name="Rectangle 230"/>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8" name="Rectangle 231"/>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29" name="Rectangle 232"/>
            <p:cNvSpPr>
              <a:spLocks noChangeArrowheads="1"/>
            </p:cNvSpPr>
            <p:nvPr/>
          </p:nvSpPr>
          <p:spPr bwMode="auto">
            <a:xfrm>
              <a:off x="185"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0" name="Rectangle 233"/>
            <p:cNvSpPr>
              <a:spLocks noChangeArrowheads="1"/>
            </p:cNvSpPr>
            <p:nvPr/>
          </p:nvSpPr>
          <p:spPr bwMode="auto">
            <a:xfrm>
              <a:off x="36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1" name="Rectangle 234"/>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2" name="Rectangle 235"/>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3" name="Rectangle 236"/>
            <p:cNvSpPr>
              <a:spLocks noChangeArrowheads="1"/>
            </p:cNvSpPr>
            <p:nvPr/>
          </p:nvSpPr>
          <p:spPr bwMode="auto">
            <a:xfrm>
              <a:off x="911"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4" name="Rectangle 237"/>
            <p:cNvSpPr>
              <a:spLocks noChangeArrowheads="1"/>
            </p:cNvSpPr>
            <p:nvPr/>
          </p:nvSpPr>
          <p:spPr bwMode="auto">
            <a:xfrm>
              <a:off x="109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5" name="Rectangle 238"/>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6" name="Rectangle 239"/>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7" name="Rectangle 240"/>
            <p:cNvSpPr>
              <a:spLocks noChangeArrowheads="1"/>
            </p:cNvSpPr>
            <p:nvPr/>
          </p:nvSpPr>
          <p:spPr bwMode="auto">
            <a:xfrm>
              <a:off x="163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8" name="Rectangle 241"/>
            <p:cNvSpPr>
              <a:spLocks noChangeArrowheads="1"/>
            </p:cNvSpPr>
            <p:nvPr/>
          </p:nvSpPr>
          <p:spPr bwMode="auto">
            <a:xfrm>
              <a:off x="1817"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39" name="Rectangle 242"/>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0" name="Rectangle 243"/>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1" name="Rectangle 244"/>
            <p:cNvSpPr>
              <a:spLocks noChangeArrowheads="1"/>
            </p:cNvSpPr>
            <p:nvPr/>
          </p:nvSpPr>
          <p:spPr bwMode="auto">
            <a:xfrm>
              <a:off x="236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2" name="Rectangle 245"/>
            <p:cNvSpPr>
              <a:spLocks noChangeArrowheads="1"/>
            </p:cNvSpPr>
            <p:nvPr/>
          </p:nvSpPr>
          <p:spPr bwMode="auto">
            <a:xfrm>
              <a:off x="254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3" name="Rectangle 246"/>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4" name="Rectangle 247"/>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5" name="Rectangle 248"/>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6" name="Rectangle 249"/>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7" name="Rectangle 250"/>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8" name="Rectangle 251"/>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49" name="Rectangle 252"/>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0" name="Rectangle 253"/>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1" name="Rectangle 254"/>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2" name="Rectangle 255"/>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3" name="Rectangle 256"/>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4" name="Rectangle 257"/>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5" name="Rectangle 258"/>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6" name="Rectangle 259"/>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7" name="Rectangle 260"/>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358" name="Rectangle 261"/>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
        <p:nvSpPr>
          <p:cNvPr id="46085" name="Line 262"/>
          <p:cNvSpPr>
            <a:spLocks noChangeShapeType="1"/>
          </p:cNvSpPr>
          <p:nvPr/>
        </p:nvSpPr>
        <p:spPr bwMode="auto">
          <a:xfrm>
            <a:off x="3132138" y="1341438"/>
            <a:ext cx="0" cy="5040312"/>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86" name="Line 263"/>
          <p:cNvSpPr>
            <a:spLocks noChangeShapeType="1"/>
          </p:cNvSpPr>
          <p:nvPr/>
        </p:nvSpPr>
        <p:spPr bwMode="auto">
          <a:xfrm>
            <a:off x="539750" y="3862388"/>
            <a:ext cx="5364163"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087" name="Group 264"/>
          <p:cNvGrpSpPr>
            <a:grpSpLocks/>
          </p:cNvGrpSpPr>
          <p:nvPr/>
        </p:nvGrpSpPr>
        <p:grpSpPr bwMode="auto">
          <a:xfrm rot="10800000">
            <a:off x="7308850" y="3611563"/>
            <a:ext cx="577850" cy="574675"/>
            <a:chOff x="0" y="0"/>
            <a:chExt cx="364" cy="362"/>
          </a:xfrm>
        </p:grpSpPr>
        <p:sp>
          <p:nvSpPr>
            <p:cNvPr id="46100" name="Rectangle 265"/>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1" name="Rectangle 266"/>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102" name="Rectangle 267"/>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6088" name="Group 268"/>
          <p:cNvGrpSpPr>
            <a:grpSpLocks/>
          </p:cNvGrpSpPr>
          <p:nvPr/>
        </p:nvGrpSpPr>
        <p:grpSpPr bwMode="auto">
          <a:xfrm rot="-5400000">
            <a:off x="6515101" y="3684587"/>
            <a:ext cx="577850" cy="574675"/>
            <a:chOff x="0" y="0"/>
            <a:chExt cx="364" cy="362"/>
          </a:xfrm>
        </p:grpSpPr>
        <p:sp>
          <p:nvSpPr>
            <p:cNvPr id="46097" name="Rectangle 269"/>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8" name="Rectangle 270"/>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9" name="Rectangle 271"/>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6089" name="Group 272"/>
          <p:cNvGrpSpPr>
            <a:grpSpLocks/>
          </p:cNvGrpSpPr>
          <p:nvPr/>
        </p:nvGrpSpPr>
        <p:grpSpPr bwMode="auto">
          <a:xfrm rot="-60000">
            <a:off x="6516688" y="2890838"/>
            <a:ext cx="577850" cy="574675"/>
            <a:chOff x="0" y="0"/>
            <a:chExt cx="364" cy="362"/>
          </a:xfrm>
        </p:grpSpPr>
        <p:sp>
          <p:nvSpPr>
            <p:cNvPr id="46094" name="Rectangle 273"/>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5" name="Rectangle 274"/>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6" name="Rectangle 275"/>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6090" name="Group 276"/>
          <p:cNvGrpSpPr>
            <a:grpSpLocks/>
          </p:cNvGrpSpPr>
          <p:nvPr/>
        </p:nvGrpSpPr>
        <p:grpSpPr bwMode="auto">
          <a:xfrm rot="5340000">
            <a:off x="7307263" y="2820987"/>
            <a:ext cx="577850" cy="574675"/>
            <a:chOff x="0" y="0"/>
            <a:chExt cx="364" cy="362"/>
          </a:xfrm>
        </p:grpSpPr>
        <p:sp>
          <p:nvSpPr>
            <p:cNvPr id="46091" name="Rectangle 277"/>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2" name="Rectangle 278"/>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6093" name="Rectangle 279"/>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p:cNvSpPr>
          <p:nvPr>
            <p:ph type="title" idx="4294967295"/>
          </p:nvPr>
        </p:nvSpPr>
        <p:spPr>
          <a:xfrm>
            <a:off x="468313" y="549275"/>
            <a:ext cx="8229600" cy="647700"/>
          </a:xfrm>
        </p:spPr>
        <p:txBody>
          <a:bodyPr/>
          <a:lstStyle/>
          <a:p>
            <a:pPr algn="l" eaLnBrk="1" hangingPunct="1"/>
            <a:r>
              <a:rPr lang="zh-CN" altLang="en-US" sz="2800"/>
              <a:t>第二次分割</a:t>
            </a:r>
          </a:p>
        </p:txBody>
      </p:sp>
      <p:grpSp>
        <p:nvGrpSpPr>
          <p:cNvPr id="47108" name="Group 5"/>
          <p:cNvGrpSpPr>
            <a:grpSpLocks/>
          </p:cNvGrpSpPr>
          <p:nvPr/>
        </p:nvGrpSpPr>
        <p:grpSpPr bwMode="auto">
          <a:xfrm>
            <a:off x="828675" y="1557338"/>
            <a:ext cx="4613275" cy="4606925"/>
            <a:chOff x="0" y="0"/>
            <a:chExt cx="2906" cy="2903"/>
          </a:xfrm>
        </p:grpSpPr>
        <p:sp>
          <p:nvSpPr>
            <p:cNvPr id="47131" name="Rectangle 6"/>
            <p:cNvSpPr>
              <a:spLocks noChangeArrowheads="1"/>
            </p:cNvSpPr>
            <p:nvPr/>
          </p:nvSpPr>
          <p:spPr bwMode="auto">
            <a:xfrm>
              <a:off x="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2" name="Rectangle 7"/>
            <p:cNvSpPr>
              <a:spLocks noChangeArrowheads="1"/>
            </p:cNvSpPr>
            <p:nvPr/>
          </p:nvSpPr>
          <p:spPr bwMode="auto">
            <a:xfrm>
              <a:off x="545"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3" name="Rectangle 8"/>
            <p:cNvSpPr>
              <a:spLocks noChangeArrowheads="1"/>
            </p:cNvSpPr>
            <p:nvPr/>
          </p:nvSpPr>
          <p:spPr bwMode="auto">
            <a:xfrm>
              <a:off x="183"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4" name="Rectangle 9"/>
            <p:cNvSpPr>
              <a:spLocks noChangeArrowheads="1"/>
            </p:cNvSpPr>
            <p:nvPr/>
          </p:nvSpPr>
          <p:spPr bwMode="auto">
            <a:xfrm>
              <a:off x="36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5" name="Rectangle 10"/>
            <p:cNvSpPr>
              <a:spLocks noChangeArrowheads="1"/>
            </p:cNvSpPr>
            <p:nvPr/>
          </p:nvSpPr>
          <p:spPr bwMode="auto">
            <a:xfrm>
              <a:off x="727"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6" name="Rectangle 11"/>
            <p:cNvSpPr>
              <a:spLocks noChangeArrowheads="1"/>
            </p:cNvSpPr>
            <p:nvPr/>
          </p:nvSpPr>
          <p:spPr bwMode="auto">
            <a:xfrm>
              <a:off x="1271"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7" name="Rectangle 12"/>
            <p:cNvSpPr>
              <a:spLocks noChangeArrowheads="1"/>
            </p:cNvSpPr>
            <p:nvPr/>
          </p:nvSpPr>
          <p:spPr bwMode="auto">
            <a:xfrm>
              <a:off x="909"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8" name="Rectangle 13"/>
            <p:cNvSpPr>
              <a:spLocks noChangeArrowheads="1"/>
            </p:cNvSpPr>
            <p:nvPr/>
          </p:nvSpPr>
          <p:spPr bwMode="auto">
            <a:xfrm>
              <a:off x="109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9" name="Rectangle 14"/>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0" name="Rectangle 15"/>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1" name="Rectangle 16"/>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2" name="Rectangle 17"/>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3" name="Rectangle 18"/>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4" name="Rectangle 19"/>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5" name="Rectangle 20"/>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6" name="Rectangle 21"/>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7" name="Rectangle 22"/>
            <p:cNvSpPr>
              <a:spLocks noChangeArrowheads="1"/>
            </p:cNvSpPr>
            <p:nvPr/>
          </p:nvSpPr>
          <p:spPr bwMode="auto">
            <a:xfrm>
              <a:off x="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8" name="Rectangle 23"/>
            <p:cNvSpPr>
              <a:spLocks noChangeArrowheads="1"/>
            </p:cNvSpPr>
            <p:nvPr/>
          </p:nvSpPr>
          <p:spPr bwMode="auto">
            <a:xfrm>
              <a:off x="544"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49" name="Rectangle 24"/>
            <p:cNvSpPr>
              <a:spLocks noChangeArrowheads="1"/>
            </p:cNvSpPr>
            <p:nvPr/>
          </p:nvSpPr>
          <p:spPr bwMode="auto">
            <a:xfrm>
              <a:off x="182"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0" name="Rectangle 25"/>
            <p:cNvSpPr>
              <a:spLocks noChangeArrowheads="1"/>
            </p:cNvSpPr>
            <p:nvPr/>
          </p:nvSpPr>
          <p:spPr bwMode="auto">
            <a:xfrm>
              <a:off x="36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1" name="Rectangle 26"/>
            <p:cNvSpPr>
              <a:spLocks noChangeArrowheads="1"/>
            </p:cNvSpPr>
            <p:nvPr/>
          </p:nvSpPr>
          <p:spPr bwMode="auto">
            <a:xfrm>
              <a:off x="726"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2" name="Rectangle 27"/>
            <p:cNvSpPr>
              <a:spLocks noChangeArrowheads="1"/>
            </p:cNvSpPr>
            <p:nvPr/>
          </p:nvSpPr>
          <p:spPr bwMode="auto">
            <a:xfrm>
              <a:off x="1270"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3" name="Rectangle 28"/>
            <p:cNvSpPr>
              <a:spLocks noChangeArrowheads="1"/>
            </p:cNvSpPr>
            <p:nvPr/>
          </p:nvSpPr>
          <p:spPr bwMode="auto">
            <a:xfrm>
              <a:off x="908"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4" name="Rectangle 29"/>
            <p:cNvSpPr>
              <a:spLocks noChangeArrowheads="1"/>
            </p:cNvSpPr>
            <p:nvPr/>
          </p:nvSpPr>
          <p:spPr bwMode="auto">
            <a:xfrm>
              <a:off x="108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5" name="Rectangle 30"/>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6" name="Rectangle 31"/>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7" name="Rectangle 32"/>
            <p:cNvSpPr>
              <a:spLocks noChangeArrowheads="1"/>
            </p:cNvSpPr>
            <p:nvPr/>
          </p:nvSpPr>
          <p:spPr bwMode="auto">
            <a:xfrm>
              <a:off x="1633"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8" name="Rectangle 33"/>
            <p:cNvSpPr>
              <a:spLocks noChangeArrowheads="1"/>
            </p:cNvSpPr>
            <p:nvPr/>
          </p:nvSpPr>
          <p:spPr bwMode="auto">
            <a:xfrm>
              <a:off x="1814"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59" name="Rectangle 34"/>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0" name="Rectangle 35"/>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1" name="Rectangle 36"/>
            <p:cNvSpPr>
              <a:spLocks noChangeArrowheads="1"/>
            </p:cNvSpPr>
            <p:nvPr/>
          </p:nvSpPr>
          <p:spPr bwMode="auto">
            <a:xfrm>
              <a:off x="2359"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2" name="Rectangle 37"/>
            <p:cNvSpPr>
              <a:spLocks noChangeArrowheads="1"/>
            </p:cNvSpPr>
            <p:nvPr/>
          </p:nvSpPr>
          <p:spPr bwMode="auto">
            <a:xfrm>
              <a:off x="254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3" name="Rectangle 38"/>
            <p:cNvSpPr>
              <a:spLocks noChangeArrowheads="1"/>
            </p:cNvSpPr>
            <p:nvPr/>
          </p:nvSpPr>
          <p:spPr bwMode="auto">
            <a:xfrm>
              <a:off x="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4" name="Rectangle 39"/>
            <p:cNvSpPr>
              <a:spLocks noChangeArrowheads="1"/>
            </p:cNvSpPr>
            <p:nvPr/>
          </p:nvSpPr>
          <p:spPr bwMode="auto">
            <a:xfrm>
              <a:off x="546"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5" name="Rectangle 40"/>
            <p:cNvSpPr>
              <a:spLocks noChangeArrowheads="1"/>
            </p:cNvSpPr>
            <p:nvPr/>
          </p:nvSpPr>
          <p:spPr bwMode="auto">
            <a:xfrm>
              <a:off x="184"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6" name="Rectangle 41"/>
            <p:cNvSpPr>
              <a:spLocks noChangeArrowheads="1"/>
            </p:cNvSpPr>
            <p:nvPr/>
          </p:nvSpPr>
          <p:spPr bwMode="auto">
            <a:xfrm>
              <a:off x="36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7" name="Rectangle 42"/>
            <p:cNvSpPr>
              <a:spLocks noChangeArrowheads="1"/>
            </p:cNvSpPr>
            <p:nvPr/>
          </p:nvSpPr>
          <p:spPr bwMode="auto">
            <a:xfrm>
              <a:off x="728"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8" name="Rectangle 43"/>
            <p:cNvSpPr>
              <a:spLocks noChangeArrowheads="1"/>
            </p:cNvSpPr>
            <p:nvPr/>
          </p:nvSpPr>
          <p:spPr bwMode="auto">
            <a:xfrm>
              <a:off x="1272"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69" name="Rectangle 44"/>
            <p:cNvSpPr>
              <a:spLocks noChangeArrowheads="1"/>
            </p:cNvSpPr>
            <p:nvPr/>
          </p:nvSpPr>
          <p:spPr bwMode="auto">
            <a:xfrm>
              <a:off x="910"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0" name="Rectangle 45"/>
            <p:cNvSpPr>
              <a:spLocks noChangeArrowheads="1"/>
            </p:cNvSpPr>
            <p:nvPr/>
          </p:nvSpPr>
          <p:spPr bwMode="auto">
            <a:xfrm>
              <a:off x="109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1" name="Rectangle 46"/>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2" name="Rectangle 47"/>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3" name="Rectangle 48"/>
            <p:cNvSpPr>
              <a:spLocks noChangeArrowheads="1"/>
            </p:cNvSpPr>
            <p:nvPr/>
          </p:nvSpPr>
          <p:spPr bwMode="auto">
            <a:xfrm>
              <a:off x="163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4" name="Rectangle 49"/>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5" name="Rectangle 50"/>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6" name="Rectangle 51"/>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7" name="Rectangle 52"/>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8" name="Rectangle 53"/>
            <p:cNvSpPr>
              <a:spLocks noChangeArrowheads="1"/>
            </p:cNvSpPr>
            <p:nvPr/>
          </p:nvSpPr>
          <p:spPr bwMode="auto">
            <a:xfrm>
              <a:off x="254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79" name="Rectangle 54"/>
            <p:cNvSpPr>
              <a:spLocks noChangeArrowheads="1"/>
            </p:cNvSpPr>
            <p:nvPr/>
          </p:nvSpPr>
          <p:spPr bwMode="auto">
            <a:xfrm>
              <a:off x="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0" name="Rectangle 55"/>
            <p:cNvSpPr>
              <a:spLocks noChangeArrowheads="1"/>
            </p:cNvSpPr>
            <p:nvPr/>
          </p:nvSpPr>
          <p:spPr bwMode="auto">
            <a:xfrm>
              <a:off x="545"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1" name="Rectangle 56"/>
            <p:cNvSpPr>
              <a:spLocks noChangeArrowheads="1"/>
            </p:cNvSpPr>
            <p:nvPr/>
          </p:nvSpPr>
          <p:spPr bwMode="auto">
            <a:xfrm>
              <a:off x="183"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2" name="Rectangle 57"/>
            <p:cNvSpPr>
              <a:spLocks noChangeArrowheads="1"/>
            </p:cNvSpPr>
            <p:nvPr/>
          </p:nvSpPr>
          <p:spPr bwMode="auto">
            <a:xfrm>
              <a:off x="36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3" name="Rectangle 58"/>
            <p:cNvSpPr>
              <a:spLocks noChangeArrowheads="1"/>
            </p:cNvSpPr>
            <p:nvPr/>
          </p:nvSpPr>
          <p:spPr bwMode="auto">
            <a:xfrm>
              <a:off x="727"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4" name="Rectangle 59"/>
            <p:cNvSpPr>
              <a:spLocks noChangeArrowheads="1"/>
            </p:cNvSpPr>
            <p:nvPr/>
          </p:nvSpPr>
          <p:spPr bwMode="auto">
            <a:xfrm>
              <a:off x="1271"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5" name="Rectangle 60"/>
            <p:cNvSpPr>
              <a:spLocks noChangeArrowheads="1"/>
            </p:cNvSpPr>
            <p:nvPr/>
          </p:nvSpPr>
          <p:spPr bwMode="auto">
            <a:xfrm>
              <a:off x="909"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6" name="Rectangle 61"/>
            <p:cNvSpPr>
              <a:spLocks noChangeArrowheads="1"/>
            </p:cNvSpPr>
            <p:nvPr/>
          </p:nvSpPr>
          <p:spPr bwMode="auto">
            <a:xfrm>
              <a:off x="109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7" name="Rectangle 62"/>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8" name="Rectangle 63"/>
            <p:cNvSpPr>
              <a:spLocks noChangeArrowheads="1"/>
            </p:cNvSpPr>
            <p:nvPr/>
          </p:nvSpPr>
          <p:spPr bwMode="auto">
            <a:xfrm>
              <a:off x="1996"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89" name="Rectangle 64"/>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0" name="Rectangle 65"/>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1" name="Rectangle 66"/>
            <p:cNvSpPr>
              <a:spLocks noChangeArrowheads="1"/>
            </p:cNvSpPr>
            <p:nvPr/>
          </p:nvSpPr>
          <p:spPr bwMode="auto">
            <a:xfrm>
              <a:off x="2178"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2" name="Rectangle 67"/>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3" name="Rectangle 68"/>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4" name="Rectangle 69"/>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5" name="Rectangle 70"/>
            <p:cNvSpPr>
              <a:spLocks noChangeArrowheads="1"/>
            </p:cNvSpPr>
            <p:nvPr/>
          </p:nvSpPr>
          <p:spPr bwMode="auto">
            <a:xfrm>
              <a:off x="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6" name="Rectangle 71"/>
            <p:cNvSpPr>
              <a:spLocks noChangeArrowheads="1"/>
            </p:cNvSpPr>
            <p:nvPr/>
          </p:nvSpPr>
          <p:spPr bwMode="auto">
            <a:xfrm>
              <a:off x="546" y="726"/>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7" name="Rectangle 72"/>
            <p:cNvSpPr>
              <a:spLocks noChangeArrowheads="1"/>
            </p:cNvSpPr>
            <p:nvPr/>
          </p:nvSpPr>
          <p:spPr bwMode="auto">
            <a:xfrm>
              <a:off x="184"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8" name="Rectangle 73"/>
            <p:cNvSpPr>
              <a:spLocks noChangeArrowheads="1"/>
            </p:cNvSpPr>
            <p:nvPr/>
          </p:nvSpPr>
          <p:spPr bwMode="auto">
            <a:xfrm>
              <a:off x="36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99" name="Rectangle 74"/>
            <p:cNvSpPr>
              <a:spLocks noChangeArrowheads="1"/>
            </p:cNvSpPr>
            <p:nvPr/>
          </p:nvSpPr>
          <p:spPr bwMode="auto">
            <a:xfrm>
              <a:off x="728"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0" name="Rectangle 75"/>
            <p:cNvSpPr>
              <a:spLocks noChangeArrowheads="1"/>
            </p:cNvSpPr>
            <p:nvPr/>
          </p:nvSpPr>
          <p:spPr bwMode="auto">
            <a:xfrm>
              <a:off x="1272"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1" name="Rectangle 76"/>
            <p:cNvSpPr>
              <a:spLocks noChangeArrowheads="1"/>
            </p:cNvSpPr>
            <p:nvPr/>
          </p:nvSpPr>
          <p:spPr bwMode="auto">
            <a:xfrm>
              <a:off x="910"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2" name="Rectangle 77"/>
            <p:cNvSpPr>
              <a:spLocks noChangeArrowheads="1"/>
            </p:cNvSpPr>
            <p:nvPr/>
          </p:nvSpPr>
          <p:spPr bwMode="auto">
            <a:xfrm>
              <a:off x="109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3" name="Rectangle 78"/>
            <p:cNvSpPr>
              <a:spLocks noChangeArrowheads="1"/>
            </p:cNvSpPr>
            <p:nvPr/>
          </p:nvSpPr>
          <p:spPr bwMode="auto">
            <a:xfrm>
              <a:off x="1453"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4" name="Rectangle 79"/>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5" name="Rectangle 80"/>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6" name="Rectangle 81"/>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7" name="Rectangle 82"/>
            <p:cNvSpPr>
              <a:spLocks noChangeArrowheads="1"/>
            </p:cNvSpPr>
            <p:nvPr/>
          </p:nvSpPr>
          <p:spPr bwMode="auto">
            <a:xfrm>
              <a:off x="2179" y="726"/>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8" name="Rectangle 83"/>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09" name="Rectangle 84"/>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0" name="Rectangle 85"/>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1" name="Rectangle 86"/>
            <p:cNvSpPr>
              <a:spLocks noChangeArrowheads="1"/>
            </p:cNvSpPr>
            <p:nvPr/>
          </p:nvSpPr>
          <p:spPr bwMode="auto">
            <a:xfrm>
              <a:off x="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2" name="Rectangle 87"/>
            <p:cNvSpPr>
              <a:spLocks noChangeArrowheads="1"/>
            </p:cNvSpPr>
            <p:nvPr/>
          </p:nvSpPr>
          <p:spPr bwMode="auto">
            <a:xfrm>
              <a:off x="545"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3" name="Rectangle 88"/>
            <p:cNvSpPr>
              <a:spLocks noChangeArrowheads="1"/>
            </p:cNvSpPr>
            <p:nvPr/>
          </p:nvSpPr>
          <p:spPr bwMode="auto">
            <a:xfrm>
              <a:off x="183"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4" name="Rectangle 89"/>
            <p:cNvSpPr>
              <a:spLocks noChangeArrowheads="1"/>
            </p:cNvSpPr>
            <p:nvPr/>
          </p:nvSpPr>
          <p:spPr bwMode="auto">
            <a:xfrm>
              <a:off x="36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5" name="Rectangle 90"/>
            <p:cNvSpPr>
              <a:spLocks noChangeArrowheads="1"/>
            </p:cNvSpPr>
            <p:nvPr/>
          </p:nvSpPr>
          <p:spPr bwMode="auto">
            <a:xfrm>
              <a:off x="727"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6" name="Rectangle 91"/>
            <p:cNvSpPr>
              <a:spLocks noChangeArrowheads="1"/>
            </p:cNvSpPr>
            <p:nvPr/>
          </p:nvSpPr>
          <p:spPr bwMode="auto">
            <a:xfrm>
              <a:off x="1271"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7" name="Rectangle 92"/>
            <p:cNvSpPr>
              <a:spLocks noChangeArrowheads="1"/>
            </p:cNvSpPr>
            <p:nvPr/>
          </p:nvSpPr>
          <p:spPr bwMode="auto">
            <a:xfrm>
              <a:off x="909"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8" name="Rectangle 93"/>
            <p:cNvSpPr>
              <a:spLocks noChangeArrowheads="1"/>
            </p:cNvSpPr>
            <p:nvPr/>
          </p:nvSpPr>
          <p:spPr bwMode="auto">
            <a:xfrm>
              <a:off x="109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19" name="Rectangle 94"/>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0" name="Rectangle 95"/>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1" name="Rectangle 96"/>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2" name="Rectangle 97"/>
            <p:cNvSpPr>
              <a:spLocks noChangeArrowheads="1"/>
            </p:cNvSpPr>
            <p:nvPr/>
          </p:nvSpPr>
          <p:spPr bwMode="auto">
            <a:xfrm>
              <a:off x="1815"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3" name="Rectangle 98"/>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4" name="Rectangle 99"/>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5" name="Rectangle 100"/>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6" name="Rectangle 101"/>
            <p:cNvSpPr>
              <a:spLocks noChangeArrowheads="1"/>
            </p:cNvSpPr>
            <p:nvPr/>
          </p:nvSpPr>
          <p:spPr bwMode="auto">
            <a:xfrm>
              <a:off x="254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7" name="Rectangle 102"/>
            <p:cNvSpPr>
              <a:spLocks noChangeArrowheads="1"/>
            </p:cNvSpPr>
            <p:nvPr/>
          </p:nvSpPr>
          <p:spPr bwMode="auto">
            <a:xfrm>
              <a:off x="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8" name="Rectangle 103"/>
            <p:cNvSpPr>
              <a:spLocks noChangeArrowheads="1"/>
            </p:cNvSpPr>
            <p:nvPr/>
          </p:nvSpPr>
          <p:spPr bwMode="auto">
            <a:xfrm>
              <a:off x="547"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29" name="Rectangle 104"/>
            <p:cNvSpPr>
              <a:spLocks noChangeArrowheads="1"/>
            </p:cNvSpPr>
            <p:nvPr/>
          </p:nvSpPr>
          <p:spPr bwMode="auto">
            <a:xfrm>
              <a:off x="185"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0" name="Rectangle 105"/>
            <p:cNvSpPr>
              <a:spLocks noChangeArrowheads="1"/>
            </p:cNvSpPr>
            <p:nvPr/>
          </p:nvSpPr>
          <p:spPr bwMode="auto">
            <a:xfrm>
              <a:off x="36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1" name="Rectangle 106"/>
            <p:cNvSpPr>
              <a:spLocks noChangeArrowheads="1"/>
            </p:cNvSpPr>
            <p:nvPr/>
          </p:nvSpPr>
          <p:spPr bwMode="auto">
            <a:xfrm>
              <a:off x="729"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2" name="Rectangle 107"/>
            <p:cNvSpPr>
              <a:spLocks noChangeArrowheads="1"/>
            </p:cNvSpPr>
            <p:nvPr/>
          </p:nvSpPr>
          <p:spPr bwMode="auto">
            <a:xfrm>
              <a:off x="1273"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3" name="Rectangle 108"/>
            <p:cNvSpPr>
              <a:spLocks noChangeArrowheads="1"/>
            </p:cNvSpPr>
            <p:nvPr/>
          </p:nvSpPr>
          <p:spPr bwMode="auto">
            <a:xfrm>
              <a:off x="911"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4" name="Rectangle 109"/>
            <p:cNvSpPr>
              <a:spLocks noChangeArrowheads="1"/>
            </p:cNvSpPr>
            <p:nvPr/>
          </p:nvSpPr>
          <p:spPr bwMode="auto">
            <a:xfrm>
              <a:off x="109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5" name="Rectangle 110"/>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6" name="Rectangle 111"/>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7" name="Rectangle 112"/>
            <p:cNvSpPr>
              <a:spLocks noChangeArrowheads="1"/>
            </p:cNvSpPr>
            <p:nvPr/>
          </p:nvSpPr>
          <p:spPr bwMode="auto">
            <a:xfrm>
              <a:off x="1636"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8" name="Rectangle 113"/>
            <p:cNvSpPr>
              <a:spLocks noChangeArrowheads="1"/>
            </p:cNvSpPr>
            <p:nvPr/>
          </p:nvSpPr>
          <p:spPr bwMode="auto">
            <a:xfrm>
              <a:off x="1817"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39" name="Rectangle 114"/>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0" name="Rectangle 115"/>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1" name="Rectangle 116"/>
            <p:cNvSpPr>
              <a:spLocks noChangeArrowheads="1"/>
            </p:cNvSpPr>
            <p:nvPr/>
          </p:nvSpPr>
          <p:spPr bwMode="auto">
            <a:xfrm>
              <a:off x="236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2" name="Rectangle 117"/>
            <p:cNvSpPr>
              <a:spLocks noChangeArrowheads="1"/>
            </p:cNvSpPr>
            <p:nvPr/>
          </p:nvSpPr>
          <p:spPr bwMode="auto">
            <a:xfrm>
              <a:off x="254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3" name="Rectangle 118"/>
            <p:cNvSpPr>
              <a:spLocks noChangeArrowheads="1"/>
            </p:cNvSpPr>
            <p:nvPr/>
          </p:nvSpPr>
          <p:spPr bwMode="auto">
            <a:xfrm>
              <a:off x="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4" name="Rectangle 119"/>
            <p:cNvSpPr>
              <a:spLocks noChangeArrowheads="1"/>
            </p:cNvSpPr>
            <p:nvPr/>
          </p:nvSpPr>
          <p:spPr bwMode="auto">
            <a:xfrm>
              <a:off x="546"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5" name="Rectangle 120"/>
            <p:cNvSpPr>
              <a:spLocks noChangeArrowheads="1"/>
            </p:cNvSpPr>
            <p:nvPr/>
          </p:nvSpPr>
          <p:spPr bwMode="auto">
            <a:xfrm>
              <a:off x="184"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6" name="Rectangle 121"/>
            <p:cNvSpPr>
              <a:spLocks noChangeArrowheads="1"/>
            </p:cNvSpPr>
            <p:nvPr/>
          </p:nvSpPr>
          <p:spPr bwMode="auto">
            <a:xfrm>
              <a:off x="36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7" name="Rectangle 122"/>
            <p:cNvSpPr>
              <a:spLocks noChangeArrowheads="1"/>
            </p:cNvSpPr>
            <p:nvPr/>
          </p:nvSpPr>
          <p:spPr bwMode="auto">
            <a:xfrm>
              <a:off x="728"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8" name="Rectangle 123"/>
            <p:cNvSpPr>
              <a:spLocks noChangeArrowheads="1"/>
            </p:cNvSpPr>
            <p:nvPr/>
          </p:nvSpPr>
          <p:spPr bwMode="auto">
            <a:xfrm>
              <a:off x="1272" y="127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49" name="Rectangle 124"/>
            <p:cNvSpPr>
              <a:spLocks noChangeArrowheads="1"/>
            </p:cNvSpPr>
            <p:nvPr/>
          </p:nvSpPr>
          <p:spPr bwMode="auto">
            <a:xfrm>
              <a:off x="910"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0" name="Rectangle 125"/>
            <p:cNvSpPr>
              <a:spLocks noChangeArrowheads="1"/>
            </p:cNvSpPr>
            <p:nvPr/>
          </p:nvSpPr>
          <p:spPr bwMode="auto">
            <a:xfrm>
              <a:off x="109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1" name="Rectangle 126"/>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2" name="Rectangle 127"/>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3" name="Rectangle 128"/>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4" name="Rectangle 129"/>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5" name="Rectangle 130"/>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6" name="Rectangle 131"/>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7" name="Rectangle 132"/>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8" name="Rectangle 133"/>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59" name="Rectangle 134"/>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0" name="Rectangle 135"/>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1" name="Rectangle 136"/>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2" name="Rectangle 137"/>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3" name="Rectangle 138"/>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4" name="Rectangle 139"/>
            <p:cNvSpPr>
              <a:spLocks noChangeArrowheads="1"/>
            </p:cNvSpPr>
            <p:nvPr/>
          </p:nvSpPr>
          <p:spPr bwMode="auto">
            <a:xfrm>
              <a:off x="1271" y="1451"/>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5" name="Rectangle 140"/>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6" name="Rectangle 141"/>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7" name="Rectangle 142"/>
            <p:cNvSpPr>
              <a:spLocks noChangeArrowheads="1"/>
            </p:cNvSpPr>
            <p:nvPr/>
          </p:nvSpPr>
          <p:spPr bwMode="auto">
            <a:xfrm>
              <a:off x="1452" y="145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8" name="Rectangle 143"/>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69" name="Rectangle 144"/>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0" name="Rectangle 145"/>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1" name="Rectangle 146"/>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2" name="Rectangle 147"/>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3" name="Rectangle 148"/>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4" name="Rectangle 149"/>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5" name="Rectangle 150"/>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6" name="Rectangle 151"/>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7" name="Rectangle 152"/>
            <p:cNvSpPr>
              <a:spLocks noChangeArrowheads="1"/>
            </p:cNvSpPr>
            <p:nvPr/>
          </p:nvSpPr>
          <p:spPr bwMode="auto">
            <a:xfrm>
              <a:off x="182"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8" name="Rectangle 153"/>
            <p:cNvSpPr>
              <a:spLocks noChangeArrowheads="1"/>
            </p:cNvSpPr>
            <p:nvPr/>
          </p:nvSpPr>
          <p:spPr bwMode="auto">
            <a:xfrm>
              <a:off x="36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79" name="Rectangle 154"/>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0" name="Rectangle 155"/>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1" name="Rectangle 156"/>
            <p:cNvSpPr>
              <a:spLocks noChangeArrowheads="1"/>
            </p:cNvSpPr>
            <p:nvPr/>
          </p:nvSpPr>
          <p:spPr bwMode="auto">
            <a:xfrm>
              <a:off x="908"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2" name="Rectangle 157"/>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3" name="Rectangle 158"/>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4" name="Rectangle 159"/>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5" name="Rectangle 160"/>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6" name="Rectangle 161"/>
            <p:cNvSpPr>
              <a:spLocks noChangeArrowheads="1"/>
            </p:cNvSpPr>
            <p:nvPr/>
          </p:nvSpPr>
          <p:spPr bwMode="auto">
            <a:xfrm>
              <a:off x="1814"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7" name="Rectangle 162"/>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8" name="Rectangle 163"/>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89" name="Rectangle 164"/>
            <p:cNvSpPr>
              <a:spLocks noChangeArrowheads="1"/>
            </p:cNvSpPr>
            <p:nvPr/>
          </p:nvSpPr>
          <p:spPr bwMode="auto">
            <a:xfrm>
              <a:off x="235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0" name="Rectangle 165"/>
            <p:cNvSpPr>
              <a:spLocks noChangeArrowheads="1"/>
            </p:cNvSpPr>
            <p:nvPr/>
          </p:nvSpPr>
          <p:spPr bwMode="auto">
            <a:xfrm>
              <a:off x="254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1" name="Rectangle 166"/>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2" name="Rectangle 167"/>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3" name="Rectangle 168"/>
            <p:cNvSpPr>
              <a:spLocks noChangeArrowheads="1"/>
            </p:cNvSpPr>
            <p:nvPr/>
          </p:nvSpPr>
          <p:spPr bwMode="auto">
            <a:xfrm>
              <a:off x="184"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4" name="Rectangle 169"/>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5" name="Rectangle 170"/>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6" name="Rectangle 171"/>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7" name="Rectangle 172"/>
            <p:cNvSpPr>
              <a:spLocks noChangeArrowheads="1"/>
            </p:cNvSpPr>
            <p:nvPr/>
          </p:nvSpPr>
          <p:spPr bwMode="auto">
            <a:xfrm>
              <a:off x="910"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8" name="Rectangle 173"/>
            <p:cNvSpPr>
              <a:spLocks noChangeArrowheads="1"/>
            </p:cNvSpPr>
            <p:nvPr/>
          </p:nvSpPr>
          <p:spPr bwMode="auto">
            <a:xfrm>
              <a:off x="109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299" name="Rectangle 174"/>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0" name="Rectangle 175"/>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1" name="Rectangle 176"/>
            <p:cNvSpPr>
              <a:spLocks noChangeArrowheads="1"/>
            </p:cNvSpPr>
            <p:nvPr/>
          </p:nvSpPr>
          <p:spPr bwMode="auto">
            <a:xfrm>
              <a:off x="163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2" name="Rectangle 177"/>
            <p:cNvSpPr>
              <a:spLocks noChangeArrowheads="1"/>
            </p:cNvSpPr>
            <p:nvPr/>
          </p:nvSpPr>
          <p:spPr bwMode="auto">
            <a:xfrm>
              <a:off x="1816"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3" name="Rectangle 178"/>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4" name="Rectangle 179"/>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5" name="Rectangle 180"/>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6" name="Rectangle 181"/>
            <p:cNvSpPr>
              <a:spLocks noChangeArrowheads="1"/>
            </p:cNvSpPr>
            <p:nvPr/>
          </p:nvSpPr>
          <p:spPr bwMode="auto">
            <a:xfrm>
              <a:off x="254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7" name="Rectangle 182"/>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8" name="Rectangle 183"/>
            <p:cNvSpPr>
              <a:spLocks noChangeArrowheads="1"/>
            </p:cNvSpPr>
            <p:nvPr/>
          </p:nvSpPr>
          <p:spPr bwMode="auto">
            <a:xfrm>
              <a:off x="545" y="1995"/>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09" name="Rectangle 184"/>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0" name="Rectangle 185"/>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1" name="Rectangle 186"/>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2" name="Rectangle 187"/>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3" name="Rectangle 188"/>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4" name="Rectangle 189"/>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5" name="Rectangle 190"/>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6" name="Rectangle 191"/>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7" name="Rectangle 192"/>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8" name="Rectangle 193"/>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19" name="Rectangle 194"/>
            <p:cNvSpPr>
              <a:spLocks noChangeArrowheads="1"/>
            </p:cNvSpPr>
            <p:nvPr/>
          </p:nvSpPr>
          <p:spPr bwMode="auto">
            <a:xfrm>
              <a:off x="2178" y="1995"/>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0" name="Rectangle 195"/>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1" name="Rectangle 196"/>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2" name="Rectangle 197"/>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3" name="Rectangle 198"/>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4" name="Rectangle 199"/>
            <p:cNvSpPr>
              <a:spLocks noChangeArrowheads="1"/>
            </p:cNvSpPr>
            <p:nvPr/>
          </p:nvSpPr>
          <p:spPr bwMode="auto">
            <a:xfrm>
              <a:off x="546"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5" name="Rectangle 200"/>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6" name="Rectangle 201"/>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7" name="Rectangle 202"/>
            <p:cNvSpPr>
              <a:spLocks noChangeArrowheads="1"/>
            </p:cNvSpPr>
            <p:nvPr/>
          </p:nvSpPr>
          <p:spPr bwMode="auto">
            <a:xfrm>
              <a:off x="728"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8" name="Rectangle 203"/>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29" name="Rectangle 204"/>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0" name="Rectangle 205"/>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1" name="Rectangle 206"/>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2" name="Rectangle 207"/>
            <p:cNvSpPr>
              <a:spLocks noChangeArrowheads="1"/>
            </p:cNvSpPr>
            <p:nvPr/>
          </p:nvSpPr>
          <p:spPr bwMode="auto">
            <a:xfrm>
              <a:off x="1997"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3" name="Rectangle 208"/>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4" name="Rectangle 209"/>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5" name="Rectangle 210"/>
            <p:cNvSpPr>
              <a:spLocks noChangeArrowheads="1"/>
            </p:cNvSpPr>
            <p:nvPr/>
          </p:nvSpPr>
          <p:spPr bwMode="auto">
            <a:xfrm>
              <a:off x="2179"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6" name="Rectangle 211"/>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7" name="Rectangle 212"/>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8" name="Rectangle 213"/>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39" name="Rectangle 214"/>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0" name="Rectangle 215"/>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1" name="Rectangle 216"/>
            <p:cNvSpPr>
              <a:spLocks noChangeArrowheads="1"/>
            </p:cNvSpPr>
            <p:nvPr/>
          </p:nvSpPr>
          <p:spPr bwMode="auto">
            <a:xfrm>
              <a:off x="183"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2" name="Rectangle 217"/>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3" name="Rectangle 218"/>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4" name="Rectangle 219"/>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5" name="Rectangle 220"/>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6" name="Rectangle 221"/>
            <p:cNvSpPr>
              <a:spLocks noChangeArrowheads="1"/>
            </p:cNvSpPr>
            <p:nvPr/>
          </p:nvSpPr>
          <p:spPr bwMode="auto">
            <a:xfrm>
              <a:off x="109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7" name="Rectangle 222"/>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8" name="Rectangle 223"/>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49" name="Rectangle 224"/>
            <p:cNvSpPr>
              <a:spLocks noChangeArrowheads="1"/>
            </p:cNvSpPr>
            <p:nvPr/>
          </p:nvSpPr>
          <p:spPr bwMode="auto">
            <a:xfrm>
              <a:off x="163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0" name="Rectangle 225"/>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1" name="Rectangle 226"/>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2" name="Rectangle 227"/>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3" name="Rectangle 228"/>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4" name="Rectangle 229"/>
            <p:cNvSpPr>
              <a:spLocks noChangeArrowheads="1"/>
            </p:cNvSpPr>
            <p:nvPr/>
          </p:nvSpPr>
          <p:spPr bwMode="auto">
            <a:xfrm>
              <a:off x="254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5" name="Rectangle 230"/>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6" name="Rectangle 231"/>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7" name="Rectangle 232"/>
            <p:cNvSpPr>
              <a:spLocks noChangeArrowheads="1"/>
            </p:cNvSpPr>
            <p:nvPr/>
          </p:nvSpPr>
          <p:spPr bwMode="auto">
            <a:xfrm>
              <a:off x="185"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8" name="Rectangle 233"/>
            <p:cNvSpPr>
              <a:spLocks noChangeArrowheads="1"/>
            </p:cNvSpPr>
            <p:nvPr/>
          </p:nvSpPr>
          <p:spPr bwMode="auto">
            <a:xfrm>
              <a:off x="36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59" name="Rectangle 234"/>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0" name="Rectangle 235"/>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1" name="Rectangle 236"/>
            <p:cNvSpPr>
              <a:spLocks noChangeArrowheads="1"/>
            </p:cNvSpPr>
            <p:nvPr/>
          </p:nvSpPr>
          <p:spPr bwMode="auto">
            <a:xfrm>
              <a:off x="911"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2" name="Rectangle 237"/>
            <p:cNvSpPr>
              <a:spLocks noChangeArrowheads="1"/>
            </p:cNvSpPr>
            <p:nvPr/>
          </p:nvSpPr>
          <p:spPr bwMode="auto">
            <a:xfrm>
              <a:off x="109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3" name="Rectangle 238"/>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4" name="Rectangle 239"/>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5" name="Rectangle 240"/>
            <p:cNvSpPr>
              <a:spLocks noChangeArrowheads="1"/>
            </p:cNvSpPr>
            <p:nvPr/>
          </p:nvSpPr>
          <p:spPr bwMode="auto">
            <a:xfrm>
              <a:off x="1636"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6" name="Rectangle 241"/>
            <p:cNvSpPr>
              <a:spLocks noChangeArrowheads="1"/>
            </p:cNvSpPr>
            <p:nvPr/>
          </p:nvSpPr>
          <p:spPr bwMode="auto">
            <a:xfrm>
              <a:off x="1817"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7" name="Rectangle 242"/>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8" name="Rectangle 243"/>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69" name="Rectangle 244"/>
            <p:cNvSpPr>
              <a:spLocks noChangeArrowheads="1"/>
            </p:cNvSpPr>
            <p:nvPr/>
          </p:nvSpPr>
          <p:spPr bwMode="auto">
            <a:xfrm>
              <a:off x="2362"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0" name="Rectangle 245"/>
            <p:cNvSpPr>
              <a:spLocks noChangeArrowheads="1"/>
            </p:cNvSpPr>
            <p:nvPr/>
          </p:nvSpPr>
          <p:spPr bwMode="auto">
            <a:xfrm>
              <a:off x="254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1" name="Rectangle 246"/>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2" name="Rectangle 247"/>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3" name="Rectangle 248"/>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4" name="Rectangle 249"/>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5" name="Rectangle 250"/>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6" name="Rectangle 251"/>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7" name="Rectangle 252"/>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8" name="Rectangle 253"/>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79" name="Rectangle 254"/>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0" name="Rectangle 255"/>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1" name="Rectangle 256"/>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2" name="Rectangle 257"/>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3" name="Rectangle 258"/>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4" name="Rectangle 259"/>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5" name="Rectangle 260"/>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386" name="Rectangle 261"/>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7109" name="Group 262"/>
          <p:cNvGrpSpPr>
            <a:grpSpLocks/>
          </p:cNvGrpSpPr>
          <p:nvPr/>
        </p:nvGrpSpPr>
        <p:grpSpPr bwMode="auto">
          <a:xfrm rot="10800000">
            <a:off x="7308850" y="3611563"/>
            <a:ext cx="577850" cy="574675"/>
            <a:chOff x="0" y="0"/>
            <a:chExt cx="364" cy="362"/>
          </a:xfrm>
        </p:grpSpPr>
        <p:sp>
          <p:nvSpPr>
            <p:cNvPr id="47128" name="Rectangle 263"/>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9" name="Rectangle 264"/>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30" name="Rectangle 265"/>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7110" name="Group 266"/>
          <p:cNvGrpSpPr>
            <a:grpSpLocks/>
          </p:cNvGrpSpPr>
          <p:nvPr/>
        </p:nvGrpSpPr>
        <p:grpSpPr bwMode="auto">
          <a:xfrm rot="-5400000">
            <a:off x="6515101" y="3684587"/>
            <a:ext cx="577850" cy="574675"/>
            <a:chOff x="0" y="0"/>
            <a:chExt cx="364" cy="362"/>
          </a:xfrm>
        </p:grpSpPr>
        <p:sp>
          <p:nvSpPr>
            <p:cNvPr id="47125" name="Rectangle 267"/>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6" name="Rectangle 268"/>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7" name="Rectangle 269"/>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7111" name="Group 270"/>
          <p:cNvGrpSpPr>
            <a:grpSpLocks/>
          </p:cNvGrpSpPr>
          <p:nvPr/>
        </p:nvGrpSpPr>
        <p:grpSpPr bwMode="auto">
          <a:xfrm rot="-60000">
            <a:off x="6516688" y="2890838"/>
            <a:ext cx="577850" cy="574675"/>
            <a:chOff x="0" y="0"/>
            <a:chExt cx="364" cy="362"/>
          </a:xfrm>
        </p:grpSpPr>
        <p:sp>
          <p:nvSpPr>
            <p:cNvPr id="47122" name="Rectangle 271"/>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3" name="Rectangle 272"/>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4" name="Rectangle 273"/>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7112" name="Group 274"/>
          <p:cNvGrpSpPr>
            <a:grpSpLocks/>
          </p:cNvGrpSpPr>
          <p:nvPr/>
        </p:nvGrpSpPr>
        <p:grpSpPr bwMode="auto">
          <a:xfrm rot="5340000">
            <a:off x="7307263" y="2820987"/>
            <a:ext cx="577850" cy="574675"/>
            <a:chOff x="0" y="0"/>
            <a:chExt cx="364" cy="362"/>
          </a:xfrm>
        </p:grpSpPr>
        <p:sp>
          <p:nvSpPr>
            <p:cNvPr id="47119" name="Rectangle 275"/>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0" name="Rectangle 276"/>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7121" name="Rectangle 277"/>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
        <p:nvSpPr>
          <p:cNvPr id="47113" name="Line 278"/>
          <p:cNvSpPr>
            <a:spLocks noChangeShapeType="1"/>
          </p:cNvSpPr>
          <p:nvPr/>
        </p:nvSpPr>
        <p:spPr bwMode="auto">
          <a:xfrm>
            <a:off x="3133725" y="1341438"/>
            <a:ext cx="0" cy="5040312"/>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14" name="Line 279"/>
          <p:cNvSpPr>
            <a:spLocks noChangeShapeType="1"/>
          </p:cNvSpPr>
          <p:nvPr/>
        </p:nvSpPr>
        <p:spPr bwMode="auto">
          <a:xfrm>
            <a:off x="541338" y="3862388"/>
            <a:ext cx="5364162"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15" name="Line 280"/>
          <p:cNvSpPr>
            <a:spLocks noChangeShapeType="1"/>
          </p:cNvSpPr>
          <p:nvPr/>
        </p:nvSpPr>
        <p:spPr bwMode="auto">
          <a:xfrm>
            <a:off x="468313" y="2709863"/>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16" name="Line 281"/>
          <p:cNvSpPr>
            <a:spLocks noChangeShapeType="1"/>
          </p:cNvSpPr>
          <p:nvPr/>
        </p:nvSpPr>
        <p:spPr bwMode="auto">
          <a:xfrm>
            <a:off x="468313" y="5013325"/>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17" name="Line 282"/>
          <p:cNvSpPr>
            <a:spLocks noChangeShapeType="1"/>
          </p:cNvSpPr>
          <p:nvPr/>
        </p:nvSpPr>
        <p:spPr bwMode="auto">
          <a:xfrm>
            <a:off x="4284663" y="1341438"/>
            <a:ext cx="0" cy="5040312"/>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18" name="Line 283"/>
          <p:cNvSpPr>
            <a:spLocks noChangeShapeType="1"/>
          </p:cNvSpPr>
          <p:nvPr/>
        </p:nvSpPr>
        <p:spPr bwMode="auto">
          <a:xfrm>
            <a:off x="1981200" y="1341438"/>
            <a:ext cx="0" cy="5040312"/>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3.1 </a:t>
            </a:r>
            <a:r>
              <a:rPr lang="zh-CN" altLang="en-US" dirty="0"/>
              <a:t>分治法引言</a:t>
            </a:r>
          </a:p>
        </p:txBody>
      </p:sp>
      <p:sp>
        <p:nvSpPr>
          <p:cNvPr id="5" name="内容占位符 4"/>
          <p:cNvSpPr>
            <a:spLocks noGrp="1"/>
          </p:cNvSpPr>
          <p:nvPr>
            <p:ph idx="1"/>
          </p:nvPr>
        </p:nvSpPr>
        <p:spPr>
          <a:xfrm>
            <a:off x="657628" y="2074800"/>
            <a:ext cx="7514772" cy="3586448"/>
          </a:xfrm>
        </p:spPr>
        <p:txBody>
          <a:bodyPr>
            <a:normAutofit fontScale="92500"/>
          </a:bodyPr>
          <a:lstStyle/>
          <a:p>
            <a:pPr marL="0" indent="0">
              <a:buNone/>
            </a:pPr>
            <a:r>
              <a:rPr lang="en-US" altLang="zh-CN" sz="2400">
                <a:solidFill>
                  <a:srgbClr val="000000"/>
                </a:solidFill>
                <a:effectLst/>
                <a:latin typeface="宋"/>
              </a:rPr>
              <a:t>         </a:t>
            </a:r>
            <a:r>
              <a:rPr lang="zh-CN" altLang="en-US" sz="2400">
                <a:solidFill>
                  <a:srgbClr val="000000"/>
                </a:solidFill>
                <a:effectLst/>
                <a:latin typeface="宋"/>
              </a:rPr>
              <a:t>分治法，顾名思义，</a:t>
            </a:r>
            <a:r>
              <a:rPr lang="zh-CN" altLang="en-US" sz="2400">
                <a:solidFill>
                  <a:srgbClr val="FF0000"/>
                </a:solidFill>
                <a:effectLst/>
                <a:latin typeface="宋"/>
              </a:rPr>
              <a:t>分而治之</a:t>
            </a:r>
            <a:r>
              <a:rPr lang="zh-CN" altLang="en-US" sz="2400">
                <a:solidFill>
                  <a:srgbClr val="000000"/>
                </a:solidFill>
                <a:effectLst/>
                <a:latin typeface="宋"/>
              </a:rPr>
              <a:t>，即把一个难以直接解决的大问题通过采用一定的策略分成若干个规模较小的、性质相同的小问题来求解。</a:t>
            </a:r>
            <a:endParaRPr lang="en-US" altLang="zh-CN" sz="2400">
              <a:solidFill>
                <a:srgbClr val="000000"/>
              </a:solidFill>
              <a:effectLst/>
              <a:latin typeface="宋"/>
            </a:endParaRPr>
          </a:p>
          <a:p>
            <a:pPr marL="0" indent="0">
              <a:buNone/>
            </a:pPr>
            <a:r>
              <a:rPr lang="zh-CN" altLang="en-US" sz="2400">
                <a:solidFill>
                  <a:srgbClr val="000000"/>
                </a:solidFill>
                <a:effectLst/>
                <a:latin typeface="宋"/>
              </a:rPr>
              <a:t>         因此，分治法在分的时候要考虑如何才能合起来，治的时候要考虑如何定义递归公式、设置递归的出口，才能更好地求得最终 解。那么我们如何分？如何治？如何分得合理？合起来的时候如何求大问题的解是分治法 最重要的问题。</a:t>
            </a:r>
            <a:endParaRPr lang="en-US" altLang="zh-CN" sz="2400">
              <a:solidFill>
                <a:srgbClr val="000000"/>
              </a:solidFill>
              <a:effectLst/>
              <a:latin typeface="宋"/>
            </a:endParaRPr>
          </a:p>
          <a:p>
            <a:pPr marL="0" indent="0">
              <a:buNone/>
            </a:pPr>
            <a:r>
              <a:rPr lang="zh-CN" altLang="en-US" sz="2400"/>
              <a:t>         由分治法产生的子问题往往是与原问题性质相同的、规模更小的小问题，这就为使用递归技术提供了方便。</a:t>
            </a:r>
            <a:endParaRPr lang="zh-CN" altLang="en-US" sz="2400" dirty="0"/>
          </a:p>
        </p:txBody>
      </p:sp>
    </p:spTree>
    <p:extLst>
      <p:ext uri="{BB962C8B-B14F-4D97-AF65-F5344CB8AC3E}">
        <p14:creationId xmlns:p14="http://schemas.microsoft.com/office/powerpoint/2010/main" val="7303247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p:cNvSpPr>
          <p:nvPr>
            <p:ph type="title" idx="4294967295"/>
          </p:nvPr>
        </p:nvSpPr>
        <p:spPr>
          <a:xfrm>
            <a:off x="468313" y="549275"/>
            <a:ext cx="8229600" cy="652463"/>
          </a:xfrm>
        </p:spPr>
        <p:txBody>
          <a:bodyPr/>
          <a:lstStyle/>
          <a:p>
            <a:pPr algn="l" eaLnBrk="1" hangingPunct="1"/>
            <a:r>
              <a:rPr lang="zh-CN" altLang="en-US" sz="2800"/>
              <a:t>第三次分割</a:t>
            </a:r>
          </a:p>
        </p:txBody>
      </p:sp>
      <p:grpSp>
        <p:nvGrpSpPr>
          <p:cNvPr id="48132" name="Group 5"/>
          <p:cNvGrpSpPr>
            <a:grpSpLocks/>
          </p:cNvGrpSpPr>
          <p:nvPr/>
        </p:nvGrpSpPr>
        <p:grpSpPr bwMode="auto">
          <a:xfrm rot="10800000">
            <a:off x="7308850" y="3611563"/>
            <a:ext cx="577850" cy="574675"/>
            <a:chOff x="0" y="0"/>
            <a:chExt cx="364" cy="362"/>
          </a:xfrm>
        </p:grpSpPr>
        <p:sp>
          <p:nvSpPr>
            <p:cNvPr id="48416" name="Rectangle 6"/>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7" name="Rectangle 7"/>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8" name="Rectangle 8"/>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8133" name="Group 9"/>
          <p:cNvGrpSpPr>
            <a:grpSpLocks/>
          </p:cNvGrpSpPr>
          <p:nvPr/>
        </p:nvGrpSpPr>
        <p:grpSpPr bwMode="auto">
          <a:xfrm rot="-5400000">
            <a:off x="6515101" y="3684587"/>
            <a:ext cx="577850" cy="574675"/>
            <a:chOff x="0" y="0"/>
            <a:chExt cx="364" cy="362"/>
          </a:xfrm>
        </p:grpSpPr>
        <p:sp>
          <p:nvSpPr>
            <p:cNvPr id="48413" name="Rectangle 10"/>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4" name="Rectangle 11"/>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5" name="Rectangle 12"/>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8134" name="Group 13"/>
          <p:cNvGrpSpPr>
            <a:grpSpLocks/>
          </p:cNvGrpSpPr>
          <p:nvPr/>
        </p:nvGrpSpPr>
        <p:grpSpPr bwMode="auto">
          <a:xfrm rot="-60000">
            <a:off x="6516688" y="2890838"/>
            <a:ext cx="577850" cy="574675"/>
            <a:chOff x="0" y="0"/>
            <a:chExt cx="364" cy="362"/>
          </a:xfrm>
        </p:grpSpPr>
        <p:sp>
          <p:nvSpPr>
            <p:cNvPr id="48410" name="Rectangle 14"/>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1" name="Rectangle 15"/>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12" name="Rectangle 16"/>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8135" name="Group 17"/>
          <p:cNvGrpSpPr>
            <a:grpSpLocks/>
          </p:cNvGrpSpPr>
          <p:nvPr/>
        </p:nvGrpSpPr>
        <p:grpSpPr bwMode="auto">
          <a:xfrm rot="5340000">
            <a:off x="7307263" y="2820987"/>
            <a:ext cx="577850" cy="574675"/>
            <a:chOff x="0" y="0"/>
            <a:chExt cx="364" cy="362"/>
          </a:xfrm>
        </p:grpSpPr>
        <p:sp>
          <p:nvSpPr>
            <p:cNvPr id="48407" name="Rectangle 18"/>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8" name="Rectangle 19"/>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9" name="Rectangle 20"/>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8136" name="Group 21"/>
          <p:cNvGrpSpPr>
            <a:grpSpLocks/>
          </p:cNvGrpSpPr>
          <p:nvPr/>
        </p:nvGrpSpPr>
        <p:grpSpPr bwMode="auto">
          <a:xfrm>
            <a:off x="971550" y="1628775"/>
            <a:ext cx="4613275" cy="4606925"/>
            <a:chOff x="0" y="0"/>
            <a:chExt cx="2906" cy="2903"/>
          </a:xfrm>
        </p:grpSpPr>
        <p:sp>
          <p:nvSpPr>
            <p:cNvPr id="48151" name="Rectangle 22"/>
            <p:cNvSpPr>
              <a:spLocks noChangeArrowheads="1"/>
            </p:cNvSpPr>
            <p:nvPr/>
          </p:nvSpPr>
          <p:spPr bwMode="auto">
            <a:xfrm>
              <a:off x="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2" name="Rectangle 23"/>
            <p:cNvSpPr>
              <a:spLocks noChangeArrowheads="1"/>
            </p:cNvSpPr>
            <p:nvPr/>
          </p:nvSpPr>
          <p:spPr bwMode="auto">
            <a:xfrm>
              <a:off x="545"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3" name="Rectangle 24"/>
            <p:cNvSpPr>
              <a:spLocks noChangeArrowheads="1"/>
            </p:cNvSpPr>
            <p:nvPr/>
          </p:nvSpPr>
          <p:spPr bwMode="auto">
            <a:xfrm>
              <a:off x="183"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4" name="Rectangle 25"/>
            <p:cNvSpPr>
              <a:spLocks noChangeArrowheads="1"/>
            </p:cNvSpPr>
            <p:nvPr/>
          </p:nvSpPr>
          <p:spPr bwMode="auto">
            <a:xfrm>
              <a:off x="36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5" name="Rectangle 26"/>
            <p:cNvSpPr>
              <a:spLocks noChangeArrowheads="1"/>
            </p:cNvSpPr>
            <p:nvPr/>
          </p:nvSpPr>
          <p:spPr bwMode="auto">
            <a:xfrm>
              <a:off x="727"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6" name="Rectangle 27"/>
            <p:cNvSpPr>
              <a:spLocks noChangeArrowheads="1"/>
            </p:cNvSpPr>
            <p:nvPr/>
          </p:nvSpPr>
          <p:spPr bwMode="auto">
            <a:xfrm>
              <a:off x="1271"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7" name="Rectangle 28"/>
            <p:cNvSpPr>
              <a:spLocks noChangeArrowheads="1"/>
            </p:cNvSpPr>
            <p:nvPr/>
          </p:nvSpPr>
          <p:spPr bwMode="auto">
            <a:xfrm>
              <a:off x="909"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8" name="Rectangle 29"/>
            <p:cNvSpPr>
              <a:spLocks noChangeArrowheads="1"/>
            </p:cNvSpPr>
            <p:nvPr/>
          </p:nvSpPr>
          <p:spPr bwMode="auto">
            <a:xfrm>
              <a:off x="109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59" name="Rectangle 30"/>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0" name="Rectangle 31"/>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1" name="Rectangle 32"/>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2" name="Rectangle 33"/>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3" name="Rectangle 34"/>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4" name="Rectangle 35"/>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5" name="Rectangle 36"/>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6" name="Rectangle 37"/>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7" name="Rectangle 38"/>
            <p:cNvSpPr>
              <a:spLocks noChangeArrowheads="1"/>
            </p:cNvSpPr>
            <p:nvPr/>
          </p:nvSpPr>
          <p:spPr bwMode="auto">
            <a:xfrm>
              <a:off x="0"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8" name="Rectangle 39"/>
            <p:cNvSpPr>
              <a:spLocks noChangeArrowheads="1"/>
            </p:cNvSpPr>
            <p:nvPr/>
          </p:nvSpPr>
          <p:spPr bwMode="auto">
            <a:xfrm>
              <a:off x="544"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69" name="Rectangle 40"/>
            <p:cNvSpPr>
              <a:spLocks noChangeArrowheads="1"/>
            </p:cNvSpPr>
            <p:nvPr/>
          </p:nvSpPr>
          <p:spPr bwMode="auto">
            <a:xfrm>
              <a:off x="182" y="181"/>
              <a:ext cx="182" cy="181"/>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0" name="Rectangle 41"/>
            <p:cNvSpPr>
              <a:spLocks noChangeArrowheads="1"/>
            </p:cNvSpPr>
            <p:nvPr/>
          </p:nvSpPr>
          <p:spPr bwMode="auto">
            <a:xfrm>
              <a:off x="363"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1" name="Rectangle 42"/>
            <p:cNvSpPr>
              <a:spLocks noChangeArrowheads="1"/>
            </p:cNvSpPr>
            <p:nvPr/>
          </p:nvSpPr>
          <p:spPr bwMode="auto">
            <a:xfrm>
              <a:off x="726"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2" name="Rectangle 43"/>
            <p:cNvSpPr>
              <a:spLocks noChangeArrowheads="1"/>
            </p:cNvSpPr>
            <p:nvPr/>
          </p:nvSpPr>
          <p:spPr bwMode="auto">
            <a:xfrm>
              <a:off x="1270"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3" name="Rectangle 44"/>
            <p:cNvSpPr>
              <a:spLocks noChangeArrowheads="1"/>
            </p:cNvSpPr>
            <p:nvPr/>
          </p:nvSpPr>
          <p:spPr bwMode="auto">
            <a:xfrm>
              <a:off x="908"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4" name="Rectangle 45"/>
            <p:cNvSpPr>
              <a:spLocks noChangeArrowheads="1"/>
            </p:cNvSpPr>
            <p:nvPr/>
          </p:nvSpPr>
          <p:spPr bwMode="auto">
            <a:xfrm>
              <a:off x="1089"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5" name="Rectangle 46"/>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6" name="Rectangle 47"/>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7" name="Rectangle 48"/>
            <p:cNvSpPr>
              <a:spLocks noChangeArrowheads="1"/>
            </p:cNvSpPr>
            <p:nvPr/>
          </p:nvSpPr>
          <p:spPr bwMode="auto">
            <a:xfrm>
              <a:off x="1633"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8" name="Rectangle 49"/>
            <p:cNvSpPr>
              <a:spLocks noChangeArrowheads="1"/>
            </p:cNvSpPr>
            <p:nvPr/>
          </p:nvSpPr>
          <p:spPr bwMode="auto">
            <a:xfrm>
              <a:off x="1814"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79" name="Rectangle 50"/>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0" name="Rectangle 51"/>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1" name="Rectangle 52"/>
            <p:cNvSpPr>
              <a:spLocks noChangeArrowheads="1"/>
            </p:cNvSpPr>
            <p:nvPr/>
          </p:nvSpPr>
          <p:spPr bwMode="auto">
            <a:xfrm>
              <a:off x="2359"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2" name="Rectangle 53"/>
            <p:cNvSpPr>
              <a:spLocks noChangeArrowheads="1"/>
            </p:cNvSpPr>
            <p:nvPr/>
          </p:nvSpPr>
          <p:spPr bwMode="auto">
            <a:xfrm>
              <a:off x="254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3" name="Rectangle 54"/>
            <p:cNvSpPr>
              <a:spLocks noChangeArrowheads="1"/>
            </p:cNvSpPr>
            <p:nvPr/>
          </p:nvSpPr>
          <p:spPr bwMode="auto">
            <a:xfrm>
              <a:off x="2"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4" name="Rectangle 55"/>
            <p:cNvSpPr>
              <a:spLocks noChangeArrowheads="1"/>
            </p:cNvSpPr>
            <p:nvPr/>
          </p:nvSpPr>
          <p:spPr bwMode="auto">
            <a:xfrm>
              <a:off x="546"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5" name="Rectangle 56"/>
            <p:cNvSpPr>
              <a:spLocks noChangeArrowheads="1"/>
            </p:cNvSpPr>
            <p:nvPr/>
          </p:nvSpPr>
          <p:spPr bwMode="auto">
            <a:xfrm>
              <a:off x="184"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6" name="Rectangle 57"/>
            <p:cNvSpPr>
              <a:spLocks noChangeArrowheads="1"/>
            </p:cNvSpPr>
            <p:nvPr/>
          </p:nvSpPr>
          <p:spPr bwMode="auto">
            <a:xfrm>
              <a:off x="365"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7" name="Rectangle 58"/>
            <p:cNvSpPr>
              <a:spLocks noChangeArrowheads="1"/>
            </p:cNvSpPr>
            <p:nvPr/>
          </p:nvSpPr>
          <p:spPr bwMode="auto">
            <a:xfrm>
              <a:off x="728"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8" name="Rectangle 59"/>
            <p:cNvSpPr>
              <a:spLocks noChangeArrowheads="1"/>
            </p:cNvSpPr>
            <p:nvPr/>
          </p:nvSpPr>
          <p:spPr bwMode="auto">
            <a:xfrm>
              <a:off x="1272"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89" name="Rectangle 60"/>
            <p:cNvSpPr>
              <a:spLocks noChangeArrowheads="1"/>
            </p:cNvSpPr>
            <p:nvPr/>
          </p:nvSpPr>
          <p:spPr bwMode="auto">
            <a:xfrm>
              <a:off x="910"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0" name="Rectangle 61"/>
            <p:cNvSpPr>
              <a:spLocks noChangeArrowheads="1"/>
            </p:cNvSpPr>
            <p:nvPr/>
          </p:nvSpPr>
          <p:spPr bwMode="auto">
            <a:xfrm>
              <a:off x="1091"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1" name="Rectangle 62"/>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2" name="Rectangle 63"/>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3" name="Rectangle 64"/>
            <p:cNvSpPr>
              <a:spLocks noChangeArrowheads="1"/>
            </p:cNvSpPr>
            <p:nvPr/>
          </p:nvSpPr>
          <p:spPr bwMode="auto">
            <a:xfrm>
              <a:off x="1635"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4" name="Rectangle 65"/>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5" name="Rectangle 66"/>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6" name="Rectangle 67"/>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7" name="Rectangle 68"/>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8" name="Rectangle 69"/>
            <p:cNvSpPr>
              <a:spLocks noChangeArrowheads="1"/>
            </p:cNvSpPr>
            <p:nvPr/>
          </p:nvSpPr>
          <p:spPr bwMode="auto">
            <a:xfrm>
              <a:off x="2542"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199" name="Rectangle 70"/>
            <p:cNvSpPr>
              <a:spLocks noChangeArrowheads="1"/>
            </p:cNvSpPr>
            <p:nvPr/>
          </p:nvSpPr>
          <p:spPr bwMode="auto">
            <a:xfrm>
              <a:off x="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0" name="Rectangle 71"/>
            <p:cNvSpPr>
              <a:spLocks noChangeArrowheads="1"/>
            </p:cNvSpPr>
            <p:nvPr/>
          </p:nvSpPr>
          <p:spPr bwMode="auto">
            <a:xfrm>
              <a:off x="545"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1" name="Rectangle 72"/>
            <p:cNvSpPr>
              <a:spLocks noChangeArrowheads="1"/>
            </p:cNvSpPr>
            <p:nvPr/>
          </p:nvSpPr>
          <p:spPr bwMode="auto">
            <a:xfrm>
              <a:off x="183"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2" name="Rectangle 73"/>
            <p:cNvSpPr>
              <a:spLocks noChangeArrowheads="1"/>
            </p:cNvSpPr>
            <p:nvPr/>
          </p:nvSpPr>
          <p:spPr bwMode="auto">
            <a:xfrm>
              <a:off x="36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3" name="Rectangle 74"/>
            <p:cNvSpPr>
              <a:spLocks noChangeArrowheads="1"/>
            </p:cNvSpPr>
            <p:nvPr/>
          </p:nvSpPr>
          <p:spPr bwMode="auto">
            <a:xfrm>
              <a:off x="727"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4" name="Rectangle 75"/>
            <p:cNvSpPr>
              <a:spLocks noChangeArrowheads="1"/>
            </p:cNvSpPr>
            <p:nvPr/>
          </p:nvSpPr>
          <p:spPr bwMode="auto">
            <a:xfrm>
              <a:off x="1271"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5" name="Rectangle 76"/>
            <p:cNvSpPr>
              <a:spLocks noChangeArrowheads="1"/>
            </p:cNvSpPr>
            <p:nvPr/>
          </p:nvSpPr>
          <p:spPr bwMode="auto">
            <a:xfrm>
              <a:off x="909"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6" name="Rectangle 77"/>
            <p:cNvSpPr>
              <a:spLocks noChangeArrowheads="1"/>
            </p:cNvSpPr>
            <p:nvPr/>
          </p:nvSpPr>
          <p:spPr bwMode="auto">
            <a:xfrm>
              <a:off x="109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7" name="Rectangle 78"/>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8" name="Rectangle 79"/>
            <p:cNvSpPr>
              <a:spLocks noChangeArrowheads="1"/>
            </p:cNvSpPr>
            <p:nvPr/>
          </p:nvSpPr>
          <p:spPr bwMode="auto">
            <a:xfrm>
              <a:off x="1996"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09" name="Rectangle 80"/>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0" name="Rectangle 81"/>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1" name="Rectangle 82"/>
            <p:cNvSpPr>
              <a:spLocks noChangeArrowheads="1"/>
            </p:cNvSpPr>
            <p:nvPr/>
          </p:nvSpPr>
          <p:spPr bwMode="auto">
            <a:xfrm>
              <a:off x="2178"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2" name="Rectangle 83"/>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3" name="Rectangle 84"/>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4" name="Rectangle 85"/>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5" name="Rectangle 86"/>
            <p:cNvSpPr>
              <a:spLocks noChangeArrowheads="1"/>
            </p:cNvSpPr>
            <p:nvPr/>
          </p:nvSpPr>
          <p:spPr bwMode="auto">
            <a:xfrm>
              <a:off x="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6" name="Rectangle 87"/>
            <p:cNvSpPr>
              <a:spLocks noChangeArrowheads="1"/>
            </p:cNvSpPr>
            <p:nvPr/>
          </p:nvSpPr>
          <p:spPr bwMode="auto">
            <a:xfrm>
              <a:off x="546" y="726"/>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7" name="Rectangle 88"/>
            <p:cNvSpPr>
              <a:spLocks noChangeArrowheads="1"/>
            </p:cNvSpPr>
            <p:nvPr/>
          </p:nvSpPr>
          <p:spPr bwMode="auto">
            <a:xfrm>
              <a:off x="184"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8" name="Rectangle 89"/>
            <p:cNvSpPr>
              <a:spLocks noChangeArrowheads="1"/>
            </p:cNvSpPr>
            <p:nvPr/>
          </p:nvSpPr>
          <p:spPr bwMode="auto">
            <a:xfrm>
              <a:off x="36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19" name="Rectangle 90"/>
            <p:cNvSpPr>
              <a:spLocks noChangeArrowheads="1"/>
            </p:cNvSpPr>
            <p:nvPr/>
          </p:nvSpPr>
          <p:spPr bwMode="auto">
            <a:xfrm>
              <a:off x="728"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0" name="Rectangle 91"/>
            <p:cNvSpPr>
              <a:spLocks noChangeArrowheads="1"/>
            </p:cNvSpPr>
            <p:nvPr/>
          </p:nvSpPr>
          <p:spPr bwMode="auto">
            <a:xfrm>
              <a:off x="1272"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1" name="Rectangle 92"/>
            <p:cNvSpPr>
              <a:spLocks noChangeArrowheads="1"/>
            </p:cNvSpPr>
            <p:nvPr/>
          </p:nvSpPr>
          <p:spPr bwMode="auto">
            <a:xfrm>
              <a:off x="910"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2" name="Rectangle 93"/>
            <p:cNvSpPr>
              <a:spLocks noChangeArrowheads="1"/>
            </p:cNvSpPr>
            <p:nvPr/>
          </p:nvSpPr>
          <p:spPr bwMode="auto">
            <a:xfrm>
              <a:off x="109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3" name="Rectangle 94"/>
            <p:cNvSpPr>
              <a:spLocks noChangeArrowheads="1"/>
            </p:cNvSpPr>
            <p:nvPr/>
          </p:nvSpPr>
          <p:spPr bwMode="auto">
            <a:xfrm>
              <a:off x="1453"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4" name="Rectangle 95"/>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5" name="Rectangle 96"/>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6" name="Rectangle 97"/>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7" name="Rectangle 98"/>
            <p:cNvSpPr>
              <a:spLocks noChangeArrowheads="1"/>
            </p:cNvSpPr>
            <p:nvPr/>
          </p:nvSpPr>
          <p:spPr bwMode="auto">
            <a:xfrm>
              <a:off x="2179" y="726"/>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8" name="Rectangle 99"/>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29" name="Rectangle 100"/>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0" name="Rectangle 101"/>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1" name="Rectangle 102"/>
            <p:cNvSpPr>
              <a:spLocks noChangeArrowheads="1"/>
            </p:cNvSpPr>
            <p:nvPr/>
          </p:nvSpPr>
          <p:spPr bwMode="auto">
            <a:xfrm>
              <a:off x="1"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2" name="Rectangle 103"/>
            <p:cNvSpPr>
              <a:spLocks noChangeArrowheads="1"/>
            </p:cNvSpPr>
            <p:nvPr/>
          </p:nvSpPr>
          <p:spPr bwMode="auto">
            <a:xfrm>
              <a:off x="545"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3" name="Rectangle 104"/>
            <p:cNvSpPr>
              <a:spLocks noChangeArrowheads="1"/>
            </p:cNvSpPr>
            <p:nvPr/>
          </p:nvSpPr>
          <p:spPr bwMode="auto">
            <a:xfrm>
              <a:off x="183"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4" name="Rectangle 105"/>
            <p:cNvSpPr>
              <a:spLocks noChangeArrowheads="1"/>
            </p:cNvSpPr>
            <p:nvPr/>
          </p:nvSpPr>
          <p:spPr bwMode="auto">
            <a:xfrm>
              <a:off x="36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5" name="Rectangle 106"/>
            <p:cNvSpPr>
              <a:spLocks noChangeArrowheads="1"/>
            </p:cNvSpPr>
            <p:nvPr/>
          </p:nvSpPr>
          <p:spPr bwMode="auto">
            <a:xfrm>
              <a:off x="727"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6" name="Rectangle 107"/>
            <p:cNvSpPr>
              <a:spLocks noChangeArrowheads="1"/>
            </p:cNvSpPr>
            <p:nvPr/>
          </p:nvSpPr>
          <p:spPr bwMode="auto">
            <a:xfrm>
              <a:off x="1271"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7" name="Rectangle 108"/>
            <p:cNvSpPr>
              <a:spLocks noChangeArrowheads="1"/>
            </p:cNvSpPr>
            <p:nvPr/>
          </p:nvSpPr>
          <p:spPr bwMode="auto">
            <a:xfrm>
              <a:off x="909"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8" name="Rectangle 109"/>
            <p:cNvSpPr>
              <a:spLocks noChangeArrowheads="1"/>
            </p:cNvSpPr>
            <p:nvPr/>
          </p:nvSpPr>
          <p:spPr bwMode="auto">
            <a:xfrm>
              <a:off x="1090"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39" name="Rectangle 110"/>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0" name="Rectangle 111"/>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1" name="Rectangle 112"/>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2" name="Rectangle 113"/>
            <p:cNvSpPr>
              <a:spLocks noChangeArrowheads="1"/>
            </p:cNvSpPr>
            <p:nvPr/>
          </p:nvSpPr>
          <p:spPr bwMode="auto">
            <a:xfrm>
              <a:off x="1815"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3" name="Rectangle 114"/>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4" name="Rectangle 115"/>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5" name="Rectangle 116"/>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6" name="Rectangle 117"/>
            <p:cNvSpPr>
              <a:spLocks noChangeArrowheads="1"/>
            </p:cNvSpPr>
            <p:nvPr/>
          </p:nvSpPr>
          <p:spPr bwMode="auto">
            <a:xfrm>
              <a:off x="2541"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7" name="Rectangle 118"/>
            <p:cNvSpPr>
              <a:spLocks noChangeArrowheads="1"/>
            </p:cNvSpPr>
            <p:nvPr/>
          </p:nvSpPr>
          <p:spPr bwMode="auto">
            <a:xfrm>
              <a:off x="3"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8" name="Rectangle 119"/>
            <p:cNvSpPr>
              <a:spLocks noChangeArrowheads="1"/>
            </p:cNvSpPr>
            <p:nvPr/>
          </p:nvSpPr>
          <p:spPr bwMode="auto">
            <a:xfrm>
              <a:off x="547"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49" name="Rectangle 120"/>
            <p:cNvSpPr>
              <a:spLocks noChangeArrowheads="1"/>
            </p:cNvSpPr>
            <p:nvPr/>
          </p:nvSpPr>
          <p:spPr bwMode="auto">
            <a:xfrm>
              <a:off x="185"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0" name="Rectangle 121"/>
            <p:cNvSpPr>
              <a:spLocks noChangeArrowheads="1"/>
            </p:cNvSpPr>
            <p:nvPr/>
          </p:nvSpPr>
          <p:spPr bwMode="auto">
            <a:xfrm>
              <a:off x="366"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1" name="Rectangle 122"/>
            <p:cNvSpPr>
              <a:spLocks noChangeArrowheads="1"/>
            </p:cNvSpPr>
            <p:nvPr/>
          </p:nvSpPr>
          <p:spPr bwMode="auto">
            <a:xfrm>
              <a:off x="729"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2" name="Rectangle 123"/>
            <p:cNvSpPr>
              <a:spLocks noChangeArrowheads="1"/>
            </p:cNvSpPr>
            <p:nvPr/>
          </p:nvSpPr>
          <p:spPr bwMode="auto">
            <a:xfrm>
              <a:off x="1273"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3" name="Rectangle 124"/>
            <p:cNvSpPr>
              <a:spLocks noChangeArrowheads="1"/>
            </p:cNvSpPr>
            <p:nvPr/>
          </p:nvSpPr>
          <p:spPr bwMode="auto">
            <a:xfrm>
              <a:off x="911"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4" name="Rectangle 125"/>
            <p:cNvSpPr>
              <a:spLocks noChangeArrowheads="1"/>
            </p:cNvSpPr>
            <p:nvPr/>
          </p:nvSpPr>
          <p:spPr bwMode="auto">
            <a:xfrm>
              <a:off x="1092"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5" name="Rectangle 126"/>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6" name="Rectangle 127"/>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7" name="Rectangle 128"/>
            <p:cNvSpPr>
              <a:spLocks noChangeArrowheads="1"/>
            </p:cNvSpPr>
            <p:nvPr/>
          </p:nvSpPr>
          <p:spPr bwMode="auto">
            <a:xfrm>
              <a:off x="1636"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8" name="Rectangle 129"/>
            <p:cNvSpPr>
              <a:spLocks noChangeArrowheads="1"/>
            </p:cNvSpPr>
            <p:nvPr/>
          </p:nvSpPr>
          <p:spPr bwMode="auto">
            <a:xfrm>
              <a:off x="1817"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59" name="Rectangle 130"/>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0" name="Rectangle 131"/>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1" name="Rectangle 132"/>
            <p:cNvSpPr>
              <a:spLocks noChangeArrowheads="1"/>
            </p:cNvSpPr>
            <p:nvPr/>
          </p:nvSpPr>
          <p:spPr bwMode="auto">
            <a:xfrm>
              <a:off x="2362"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2" name="Rectangle 133"/>
            <p:cNvSpPr>
              <a:spLocks noChangeArrowheads="1"/>
            </p:cNvSpPr>
            <p:nvPr/>
          </p:nvSpPr>
          <p:spPr bwMode="auto">
            <a:xfrm>
              <a:off x="2543"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3" name="Rectangle 134"/>
            <p:cNvSpPr>
              <a:spLocks noChangeArrowheads="1"/>
            </p:cNvSpPr>
            <p:nvPr/>
          </p:nvSpPr>
          <p:spPr bwMode="auto">
            <a:xfrm>
              <a:off x="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4" name="Rectangle 135"/>
            <p:cNvSpPr>
              <a:spLocks noChangeArrowheads="1"/>
            </p:cNvSpPr>
            <p:nvPr/>
          </p:nvSpPr>
          <p:spPr bwMode="auto">
            <a:xfrm>
              <a:off x="546"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5" name="Rectangle 136"/>
            <p:cNvSpPr>
              <a:spLocks noChangeArrowheads="1"/>
            </p:cNvSpPr>
            <p:nvPr/>
          </p:nvSpPr>
          <p:spPr bwMode="auto">
            <a:xfrm>
              <a:off x="184"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6" name="Rectangle 137"/>
            <p:cNvSpPr>
              <a:spLocks noChangeArrowheads="1"/>
            </p:cNvSpPr>
            <p:nvPr/>
          </p:nvSpPr>
          <p:spPr bwMode="auto">
            <a:xfrm>
              <a:off x="36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7" name="Rectangle 138"/>
            <p:cNvSpPr>
              <a:spLocks noChangeArrowheads="1"/>
            </p:cNvSpPr>
            <p:nvPr/>
          </p:nvSpPr>
          <p:spPr bwMode="auto">
            <a:xfrm>
              <a:off x="728"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8" name="Rectangle 139"/>
            <p:cNvSpPr>
              <a:spLocks noChangeArrowheads="1"/>
            </p:cNvSpPr>
            <p:nvPr/>
          </p:nvSpPr>
          <p:spPr bwMode="auto">
            <a:xfrm>
              <a:off x="1272" y="127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69" name="Rectangle 140"/>
            <p:cNvSpPr>
              <a:spLocks noChangeArrowheads="1"/>
            </p:cNvSpPr>
            <p:nvPr/>
          </p:nvSpPr>
          <p:spPr bwMode="auto">
            <a:xfrm>
              <a:off x="910"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0" name="Rectangle 141"/>
            <p:cNvSpPr>
              <a:spLocks noChangeArrowheads="1"/>
            </p:cNvSpPr>
            <p:nvPr/>
          </p:nvSpPr>
          <p:spPr bwMode="auto">
            <a:xfrm>
              <a:off x="109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1" name="Rectangle 142"/>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2" name="Rectangle 143"/>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3" name="Rectangle 144"/>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4" name="Rectangle 145"/>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5" name="Rectangle 146"/>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6" name="Rectangle 147"/>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7" name="Rectangle 148"/>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8" name="Rectangle 149"/>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79" name="Rectangle 150"/>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0" name="Rectangle 151"/>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1" name="Rectangle 152"/>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2" name="Rectangle 153"/>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3" name="Rectangle 154"/>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4" name="Rectangle 155"/>
            <p:cNvSpPr>
              <a:spLocks noChangeArrowheads="1"/>
            </p:cNvSpPr>
            <p:nvPr/>
          </p:nvSpPr>
          <p:spPr bwMode="auto">
            <a:xfrm>
              <a:off x="1271" y="1451"/>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5" name="Rectangle 156"/>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6" name="Rectangle 157"/>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7" name="Rectangle 158"/>
            <p:cNvSpPr>
              <a:spLocks noChangeArrowheads="1"/>
            </p:cNvSpPr>
            <p:nvPr/>
          </p:nvSpPr>
          <p:spPr bwMode="auto">
            <a:xfrm>
              <a:off x="1452" y="145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8" name="Rectangle 159"/>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89" name="Rectangle 160"/>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0" name="Rectangle 161"/>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1" name="Rectangle 162"/>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2" name="Rectangle 163"/>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3" name="Rectangle 164"/>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4" name="Rectangle 165"/>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5" name="Rectangle 166"/>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6" name="Rectangle 167"/>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7" name="Rectangle 168"/>
            <p:cNvSpPr>
              <a:spLocks noChangeArrowheads="1"/>
            </p:cNvSpPr>
            <p:nvPr/>
          </p:nvSpPr>
          <p:spPr bwMode="auto">
            <a:xfrm>
              <a:off x="182"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8" name="Rectangle 169"/>
            <p:cNvSpPr>
              <a:spLocks noChangeArrowheads="1"/>
            </p:cNvSpPr>
            <p:nvPr/>
          </p:nvSpPr>
          <p:spPr bwMode="auto">
            <a:xfrm>
              <a:off x="363"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299" name="Rectangle 170"/>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0" name="Rectangle 171"/>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1" name="Rectangle 172"/>
            <p:cNvSpPr>
              <a:spLocks noChangeArrowheads="1"/>
            </p:cNvSpPr>
            <p:nvPr/>
          </p:nvSpPr>
          <p:spPr bwMode="auto">
            <a:xfrm>
              <a:off x="908"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2" name="Rectangle 173"/>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3" name="Rectangle 174"/>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4" name="Rectangle 175"/>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5" name="Rectangle 176"/>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6" name="Rectangle 177"/>
            <p:cNvSpPr>
              <a:spLocks noChangeArrowheads="1"/>
            </p:cNvSpPr>
            <p:nvPr/>
          </p:nvSpPr>
          <p:spPr bwMode="auto">
            <a:xfrm>
              <a:off x="1814"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7" name="Rectangle 178"/>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8" name="Rectangle 179"/>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09" name="Rectangle 180"/>
            <p:cNvSpPr>
              <a:spLocks noChangeArrowheads="1"/>
            </p:cNvSpPr>
            <p:nvPr/>
          </p:nvSpPr>
          <p:spPr bwMode="auto">
            <a:xfrm>
              <a:off x="2359"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0" name="Rectangle 181"/>
            <p:cNvSpPr>
              <a:spLocks noChangeArrowheads="1"/>
            </p:cNvSpPr>
            <p:nvPr/>
          </p:nvSpPr>
          <p:spPr bwMode="auto">
            <a:xfrm>
              <a:off x="2540"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1" name="Rectangle 182"/>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2" name="Rectangle 183"/>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3" name="Rectangle 184"/>
            <p:cNvSpPr>
              <a:spLocks noChangeArrowheads="1"/>
            </p:cNvSpPr>
            <p:nvPr/>
          </p:nvSpPr>
          <p:spPr bwMode="auto">
            <a:xfrm>
              <a:off x="184"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4" name="Rectangle 185"/>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5" name="Rectangle 186"/>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6" name="Rectangle 187"/>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7" name="Rectangle 188"/>
            <p:cNvSpPr>
              <a:spLocks noChangeArrowheads="1"/>
            </p:cNvSpPr>
            <p:nvPr/>
          </p:nvSpPr>
          <p:spPr bwMode="auto">
            <a:xfrm>
              <a:off x="910"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8" name="Rectangle 189"/>
            <p:cNvSpPr>
              <a:spLocks noChangeArrowheads="1"/>
            </p:cNvSpPr>
            <p:nvPr/>
          </p:nvSpPr>
          <p:spPr bwMode="auto">
            <a:xfrm>
              <a:off x="1091"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19" name="Rectangle 190"/>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0" name="Rectangle 191"/>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1" name="Rectangle 192"/>
            <p:cNvSpPr>
              <a:spLocks noChangeArrowheads="1"/>
            </p:cNvSpPr>
            <p:nvPr/>
          </p:nvSpPr>
          <p:spPr bwMode="auto">
            <a:xfrm>
              <a:off x="1635"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2" name="Rectangle 193"/>
            <p:cNvSpPr>
              <a:spLocks noChangeArrowheads="1"/>
            </p:cNvSpPr>
            <p:nvPr/>
          </p:nvSpPr>
          <p:spPr bwMode="auto">
            <a:xfrm>
              <a:off x="1816"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3" name="Rectangle 194"/>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4" name="Rectangle 195"/>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5" name="Rectangle 196"/>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6" name="Rectangle 197"/>
            <p:cNvSpPr>
              <a:spLocks noChangeArrowheads="1"/>
            </p:cNvSpPr>
            <p:nvPr/>
          </p:nvSpPr>
          <p:spPr bwMode="auto">
            <a:xfrm>
              <a:off x="2542"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7" name="Rectangle 198"/>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8" name="Rectangle 199"/>
            <p:cNvSpPr>
              <a:spLocks noChangeArrowheads="1"/>
            </p:cNvSpPr>
            <p:nvPr/>
          </p:nvSpPr>
          <p:spPr bwMode="auto">
            <a:xfrm>
              <a:off x="545" y="1995"/>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29" name="Rectangle 200"/>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0" name="Rectangle 201"/>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1" name="Rectangle 202"/>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2" name="Rectangle 203"/>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3" name="Rectangle 204"/>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4" name="Rectangle 205"/>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5" name="Rectangle 206"/>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6" name="Rectangle 207"/>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7" name="Rectangle 208"/>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8" name="Rectangle 209"/>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39" name="Rectangle 210"/>
            <p:cNvSpPr>
              <a:spLocks noChangeArrowheads="1"/>
            </p:cNvSpPr>
            <p:nvPr/>
          </p:nvSpPr>
          <p:spPr bwMode="auto">
            <a:xfrm>
              <a:off x="2178" y="1995"/>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0" name="Rectangle 211"/>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1" name="Rectangle 212"/>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2" name="Rectangle 213"/>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3" name="Rectangle 214"/>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4" name="Rectangle 215"/>
            <p:cNvSpPr>
              <a:spLocks noChangeArrowheads="1"/>
            </p:cNvSpPr>
            <p:nvPr/>
          </p:nvSpPr>
          <p:spPr bwMode="auto">
            <a:xfrm>
              <a:off x="546"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5" name="Rectangle 216"/>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6" name="Rectangle 217"/>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7" name="Rectangle 218"/>
            <p:cNvSpPr>
              <a:spLocks noChangeArrowheads="1"/>
            </p:cNvSpPr>
            <p:nvPr/>
          </p:nvSpPr>
          <p:spPr bwMode="auto">
            <a:xfrm>
              <a:off x="728"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8" name="Rectangle 219"/>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49" name="Rectangle 220"/>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0" name="Rectangle 221"/>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1" name="Rectangle 222"/>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2" name="Rectangle 223"/>
            <p:cNvSpPr>
              <a:spLocks noChangeArrowheads="1"/>
            </p:cNvSpPr>
            <p:nvPr/>
          </p:nvSpPr>
          <p:spPr bwMode="auto">
            <a:xfrm>
              <a:off x="1997"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3" name="Rectangle 224"/>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4" name="Rectangle 225"/>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5" name="Rectangle 226"/>
            <p:cNvSpPr>
              <a:spLocks noChangeArrowheads="1"/>
            </p:cNvSpPr>
            <p:nvPr/>
          </p:nvSpPr>
          <p:spPr bwMode="auto">
            <a:xfrm>
              <a:off x="2179"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6" name="Rectangle 227"/>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7" name="Rectangle 228"/>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8" name="Rectangle 229"/>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59" name="Rectangle 230"/>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0" name="Rectangle 231"/>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1" name="Rectangle 232"/>
            <p:cNvSpPr>
              <a:spLocks noChangeArrowheads="1"/>
            </p:cNvSpPr>
            <p:nvPr/>
          </p:nvSpPr>
          <p:spPr bwMode="auto">
            <a:xfrm>
              <a:off x="183" y="2358"/>
              <a:ext cx="182" cy="181"/>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2" name="Rectangle 233"/>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3" name="Rectangle 234"/>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4" name="Rectangle 235"/>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5" name="Rectangle 236"/>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6" name="Rectangle 237"/>
            <p:cNvSpPr>
              <a:spLocks noChangeArrowheads="1"/>
            </p:cNvSpPr>
            <p:nvPr/>
          </p:nvSpPr>
          <p:spPr bwMode="auto">
            <a:xfrm>
              <a:off x="1090"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7" name="Rectangle 238"/>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8" name="Rectangle 239"/>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69" name="Rectangle 240"/>
            <p:cNvSpPr>
              <a:spLocks noChangeArrowheads="1"/>
            </p:cNvSpPr>
            <p:nvPr/>
          </p:nvSpPr>
          <p:spPr bwMode="auto">
            <a:xfrm>
              <a:off x="1634"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0" name="Rectangle 241"/>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1" name="Rectangle 242"/>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2" name="Rectangle 243"/>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3" name="Rectangle 244"/>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4" name="Rectangle 245"/>
            <p:cNvSpPr>
              <a:spLocks noChangeArrowheads="1"/>
            </p:cNvSpPr>
            <p:nvPr/>
          </p:nvSpPr>
          <p:spPr bwMode="auto">
            <a:xfrm>
              <a:off x="2541"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5" name="Rectangle 246"/>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6" name="Rectangle 247"/>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7" name="Rectangle 248"/>
            <p:cNvSpPr>
              <a:spLocks noChangeArrowheads="1"/>
            </p:cNvSpPr>
            <p:nvPr/>
          </p:nvSpPr>
          <p:spPr bwMode="auto">
            <a:xfrm>
              <a:off x="185"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8" name="Rectangle 249"/>
            <p:cNvSpPr>
              <a:spLocks noChangeArrowheads="1"/>
            </p:cNvSpPr>
            <p:nvPr/>
          </p:nvSpPr>
          <p:spPr bwMode="auto">
            <a:xfrm>
              <a:off x="36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79" name="Rectangle 250"/>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0" name="Rectangle 251"/>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1" name="Rectangle 252"/>
            <p:cNvSpPr>
              <a:spLocks noChangeArrowheads="1"/>
            </p:cNvSpPr>
            <p:nvPr/>
          </p:nvSpPr>
          <p:spPr bwMode="auto">
            <a:xfrm>
              <a:off x="911"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2" name="Rectangle 253"/>
            <p:cNvSpPr>
              <a:spLocks noChangeArrowheads="1"/>
            </p:cNvSpPr>
            <p:nvPr/>
          </p:nvSpPr>
          <p:spPr bwMode="auto">
            <a:xfrm>
              <a:off x="109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3" name="Rectangle 254"/>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4" name="Rectangle 255"/>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5" name="Rectangle 256"/>
            <p:cNvSpPr>
              <a:spLocks noChangeArrowheads="1"/>
            </p:cNvSpPr>
            <p:nvPr/>
          </p:nvSpPr>
          <p:spPr bwMode="auto">
            <a:xfrm>
              <a:off x="163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6" name="Rectangle 257"/>
            <p:cNvSpPr>
              <a:spLocks noChangeArrowheads="1"/>
            </p:cNvSpPr>
            <p:nvPr/>
          </p:nvSpPr>
          <p:spPr bwMode="auto">
            <a:xfrm>
              <a:off x="1817"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7" name="Rectangle 258"/>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8" name="Rectangle 259"/>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89" name="Rectangle 260"/>
            <p:cNvSpPr>
              <a:spLocks noChangeArrowheads="1"/>
            </p:cNvSpPr>
            <p:nvPr/>
          </p:nvSpPr>
          <p:spPr bwMode="auto">
            <a:xfrm>
              <a:off x="236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0" name="Rectangle 261"/>
            <p:cNvSpPr>
              <a:spLocks noChangeArrowheads="1"/>
            </p:cNvSpPr>
            <p:nvPr/>
          </p:nvSpPr>
          <p:spPr bwMode="auto">
            <a:xfrm>
              <a:off x="2543"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1" name="Rectangle 262"/>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2" name="Rectangle 263"/>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3" name="Rectangle 264"/>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4" name="Rectangle 265"/>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5" name="Rectangle 266"/>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6" name="Rectangle 267"/>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7" name="Rectangle 268"/>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8" name="Rectangle 269"/>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399" name="Rectangle 270"/>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0" name="Rectangle 271"/>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1" name="Rectangle 272"/>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2" name="Rectangle 273"/>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3" name="Rectangle 274"/>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4" name="Rectangle 275"/>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5" name="Rectangle 276"/>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8406" name="Rectangle 277"/>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
        <p:nvSpPr>
          <p:cNvPr id="48137" name="Line 278"/>
          <p:cNvSpPr>
            <a:spLocks noChangeShapeType="1"/>
          </p:cNvSpPr>
          <p:nvPr/>
        </p:nvSpPr>
        <p:spPr bwMode="auto">
          <a:xfrm>
            <a:off x="3276600" y="1412875"/>
            <a:ext cx="0" cy="5040313"/>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38" name="Line 279"/>
          <p:cNvSpPr>
            <a:spLocks noChangeShapeType="1"/>
          </p:cNvSpPr>
          <p:nvPr/>
        </p:nvSpPr>
        <p:spPr bwMode="auto">
          <a:xfrm>
            <a:off x="684213" y="3933825"/>
            <a:ext cx="5364162"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39" name="Line 280"/>
          <p:cNvSpPr>
            <a:spLocks noChangeShapeType="1"/>
          </p:cNvSpPr>
          <p:nvPr/>
        </p:nvSpPr>
        <p:spPr bwMode="auto">
          <a:xfrm>
            <a:off x="611188" y="2781300"/>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0" name="Line 281"/>
          <p:cNvSpPr>
            <a:spLocks noChangeShapeType="1"/>
          </p:cNvSpPr>
          <p:nvPr/>
        </p:nvSpPr>
        <p:spPr bwMode="auto">
          <a:xfrm>
            <a:off x="611188" y="5084763"/>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1" name="Line 282"/>
          <p:cNvSpPr>
            <a:spLocks noChangeShapeType="1"/>
          </p:cNvSpPr>
          <p:nvPr/>
        </p:nvSpPr>
        <p:spPr bwMode="auto">
          <a:xfrm>
            <a:off x="4427538" y="1412875"/>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2" name="Line 283"/>
          <p:cNvSpPr>
            <a:spLocks noChangeShapeType="1"/>
          </p:cNvSpPr>
          <p:nvPr/>
        </p:nvSpPr>
        <p:spPr bwMode="auto">
          <a:xfrm>
            <a:off x="1547813"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3" name="Line 284"/>
          <p:cNvSpPr>
            <a:spLocks noChangeShapeType="1"/>
          </p:cNvSpPr>
          <p:nvPr/>
        </p:nvSpPr>
        <p:spPr bwMode="auto">
          <a:xfrm>
            <a:off x="611188" y="3357563"/>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4" name="Line 285"/>
          <p:cNvSpPr>
            <a:spLocks noChangeShapeType="1"/>
          </p:cNvSpPr>
          <p:nvPr/>
        </p:nvSpPr>
        <p:spPr bwMode="auto">
          <a:xfrm>
            <a:off x="611188" y="2205038"/>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5" name="Line 286"/>
          <p:cNvSpPr>
            <a:spLocks noChangeShapeType="1"/>
          </p:cNvSpPr>
          <p:nvPr/>
        </p:nvSpPr>
        <p:spPr bwMode="auto">
          <a:xfrm>
            <a:off x="539750" y="4508500"/>
            <a:ext cx="5364163"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6" name="Line 287"/>
          <p:cNvSpPr>
            <a:spLocks noChangeShapeType="1"/>
          </p:cNvSpPr>
          <p:nvPr/>
        </p:nvSpPr>
        <p:spPr bwMode="auto">
          <a:xfrm>
            <a:off x="611188" y="5661025"/>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7" name="Line 288"/>
          <p:cNvSpPr>
            <a:spLocks noChangeShapeType="1"/>
          </p:cNvSpPr>
          <p:nvPr/>
        </p:nvSpPr>
        <p:spPr bwMode="auto">
          <a:xfrm>
            <a:off x="2124075" y="1412875"/>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8" name="Line 289"/>
          <p:cNvSpPr>
            <a:spLocks noChangeShapeType="1"/>
          </p:cNvSpPr>
          <p:nvPr/>
        </p:nvSpPr>
        <p:spPr bwMode="auto">
          <a:xfrm>
            <a:off x="2700338"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9" name="Line 290"/>
          <p:cNvSpPr>
            <a:spLocks noChangeShapeType="1"/>
          </p:cNvSpPr>
          <p:nvPr/>
        </p:nvSpPr>
        <p:spPr bwMode="auto">
          <a:xfrm>
            <a:off x="3851275"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0" name="Line 291"/>
          <p:cNvSpPr>
            <a:spLocks noChangeShapeType="1"/>
          </p:cNvSpPr>
          <p:nvPr/>
        </p:nvSpPr>
        <p:spPr bwMode="auto">
          <a:xfrm>
            <a:off x="5003800"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p:cNvSpPr>
          <p:nvPr>
            <p:ph type="title" idx="4294967295"/>
          </p:nvPr>
        </p:nvSpPr>
        <p:spPr>
          <a:xfrm>
            <a:off x="468313" y="490538"/>
            <a:ext cx="8229600" cy="777875"/>
          </a:xfrm>
        </p:spPr>
        <p:txBody>
          <a:bodyPr/>
          <a:lstStyle/>
          <a:p>
            <a:pPr algn="l" eaLnBrk="1" hangingPunct="1"/>
            <a:r>
              <a:rPr lang="zh-CN" altLang="en-US" sz="2800"/>
              <a:t>第四次分割为</a:t>
            </a:r>
            <a:r>
              <a:rPr lang="en-US" altLang="zh-CN" sz="2800"/>
              <a:t>1×1</a:t>
            </a:r>
            <a:r>
              <a:rPr lang="zh-CN" altLang="en-US" sz="2800"/>
              <a:t>棋盘</a:t>
            </a:r>
          </a:p>
        </p:txBody>
      </p:sp>
      <p:grpSp>
        <p:nvGrpSpPr>
          <p:cNvPr id="49155" name="Group 5"/>
          <p:cNvGrpSpPr>
            <a:grpSpLocks/>
          </p:cNvGrpSpPr>
          <p:nvPr/>
        </p:nvGrpSpPr>
        <p:grpSpPr bwMode="auto">
          <a:xfrm>
            <a:off x="941388" y="1612900"/>
            <a:ext cx="4613275" cy="4606925"/>
            <a:chOff x="0" y="0"/>
            <a:chExt cx="2906" cy="2903"/>
          </a:xfrm>
        </p:grpSpPr>
        <p:sp>
          <p:nvSpPr>
            <p:cNvPr id="49186" name="Rectangle 6"/>
            <p:cNvSpPr>
              <a:spLocks noChangeArrowheads="1"/>
            </p:cNvSpPr>
            <p:nvPr/>
          </p:nvSpPr>
          <p:spPr bwMode="auto">
            <a:xfrm>
              <a:off x="1" y="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7" name="Rectangle 7"/>
            <p:cNvSpPr>
              <a:spLocks noChangeArrowheads="1"/>
            </p:cNvSpPr>
            <p:nvPr/>
          </p:nvSpPr>
          <p:spPr bwMode="auto">
            <a:xfrm>
              <a:off x="545" y="0"/>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8" name="Rectangle 8"/>
            <p:cNvSpPr>
              <a:spLocks noChangeArrowheads="1"/>
            </p:cNvSpPr>
            <p:nvPr/>
          </p:nvSpPr>
          <p:spPr bwMode="auto">
            <a:xfrm>
              <a:off x="183" y="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9" name="Rectangle 9"/>
            <p:cNvSpPr>
              <a:spLocks noChangeArrowheads="1"/>
            </p:cNvSpPr>
            <p:nvPr/>
          </p:nvSpPr>
          <p:spPr bwMode="auto">
            <a:xfrm>
              <a:off x="364" y="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0" name="Rectangle 10"/>
            <p:cNvSpPr>
              <a:spLocks noChangeArrowheads="1"/>
            </p:cNvSpPr>
            <p:nvPr/>
          </p:nvSpPr>
          <p:spPr bwMode="auto">
            <a:xfrm>
              <a:off x="727" y="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1" name="Rectangle 11"/>
            <p:cNvSpPr>
              <a:spLocks noChangeArrowheads="1"/>
            </p:cNvSpPr>
            <p:nvPr/>
          </p:nvSpPr>
          <p:spPr bwMode="auto">
            <a:xfrm>
              <a:off x="1271" y="0"/>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2" name="Rectangle 12"/>
            <p:cNvSpPr>
              <a:spLocks noChangeArrowheads="1"/>
            </p:cNvSpPr>
            <p:nvPr/>
          </p:nvSpPr>
          <p:spPr bwMode="auto">
            <a:xfrm>
              <a:off x="909" y="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3" name="Rectangle 13"/>
            <p:cNvSpPr>
              <a:spLocks noChangeArrowheads="1"/>
            </p:cNvSpPr>
            <p:nvPr/>
          </p:nvSpPr>
          <p:spPr bwMode="auto">
            <a:xfrm>
              <a:off x="1090" y="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4" name="Rectangle 14"/>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5" name="Rectangle 15"/>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6" name="Rectangle 16"/>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7" name="Rectangle 17"/>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8" name="Rectangle 18"/>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99" name="Rectangle 19"/>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0" name="Rectangle 20"/>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1" name="Rectangle 21"/>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2" name="Rectangle 22"/>
            <p:cNvSpPr>
              <a:spLocks noChangeArrowheads="1"/>
            </p:cNvSpPr>
            <p:nvPr/>
          </p:nvSpPr>
          <p:spPr bwMode="auto">
            <a:xfrm>
              <a:off x="0" y="181"/>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3" name="Rectangle 23"/>
            <p:cNvSpPr>
              <a:spLocks noChangeArrowheads="1"/>
            </p:cNvSpPr>
            <p:nvPr/>
          </p:nvSpPr>
          <p:spPr bwMode="auto">
            <a:xfrm>
              <a:off x="544" y="181"/>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4" name="Rectangle 24"/>
            <p:cNvSpPr>
              <a:spLocks noChangeArrowheads="1"/>
            </p:cNvSpPr>
            <p:nvPr/>
          </p:nvSpPr>
          <p:spPr bwMode="auto">
            <a:xfrm>
              <a:off x="182" y="181"/>
              <a:ext cx="182" cy="181"/>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5" name="Rectangle 25"/>
            <p:cNvSpPr>
              <a:spLocks noChangeArrowheads="1"/>
            </p:cNvSpPr>
            <p:nvPr/>
          </p:nvSpPr>
          <p:spPr bwMode="auto">
            <a:xfrm>
              <a:off x="363"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6" name="Rectangle 26"/>
            <p:cNvSpPr>
              <a:spLocks noChangeArrowheads="1"/>
            </p:cNvSpPr>
            <p:nvPr/>
          </p:nvSpPr>
          <p:spPr bwMode="auto">
            <a:xfrm>
              <a:off x="726" y="181"/>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7" name="Rectangle 27"/>
            <p:cNvSpPr>
              <a:spLocks noChangeArrowheads="1"/>
            </p:cNvSpPr>
            <p:nvPr/>
          </p:nvSpPr>
          <p:spPr bwMode="auto">
            <a:xfrm>
              <a:off x="1270" y="181"/>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8" name="Rectangle 28"/>
            <p:cNvSpPr>
              <a:spLocks noChangeArrowheads="1"/>
            </p:cNvSpPr>
            <p:nvPr/>
          </p:nvSpPr>
          <p:spPr bwMode="auto">
            <a:xfrm>
              <a:off x="908"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09" name="Rectangle 29"/>
            <p:cNvSpPr>
              <a:spLocks noChangeArrowheads="1"/>
            </p:cNvSpPr>
            <p:nvPr/>
          </p:nvSpPr>
          <p:spPr bwMode="auto">
            <a:xfrm>
              <a:off x="1089"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0" name="Rectangle 30"/>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1" name="Rectangle 31"/>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2" name="Rectangle 32"/>
            <p:cNvSpPr>
              <a:spLocks noChangeArrowheads="1"/>
            </p:cNvSpPr>
            <p:nvPr/>
          </p:nvSpPr>
          <p:spPr bwMode="auto">
            <a:xfrm>
              <a:off x="1633"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3" name="Rectangle 33"/>
            <p:cNvSpPr>
              <a:spLocks noChangeArrowheads="1"/>
            </p:cNvSpPr>
            <p:nvPr/>
          </p:nvSpPr>
          <p:spPr bwMode="auto">
            <a:xfrm>
              <a:off x="1814"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4" name="Rectangle 34"/>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5" name="Rectangle 35"/>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6" name="Rectangle 36"/>
            <p:cNvSpPr>
              <a:spLocks noChangeArrowheads="1"/>
            </p:cNvSpPr>
            <p:nvPr/>
          </p:nvSpPr>
          <p:spPr bwMode="auto">
            <a:xfrm>
              <a:off x="2359"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7" name="Rectangle 37"/>
            <p:cNvSpPr>
              <a:spLocks noChangeArrowheads="1"/>
            </p:cNvSpPr>
            <p:nvPr/>
          </p:nvSpPr>
          <p:spPr bwMode="auto">
            <a:xfrm>
              <a:off x="254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8" name="Rectangle 38"/>
            <p:cNvSpPr>
              <a:spLocks noChangeArrowheads="1"/>
            </p:cNvSpPr>
            <p:nvPr/>
          </p:nvSpPr>
          <p:spPr bwMode="auto">
            <a:xfrm>
              <a:off x="2" y="363"/>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19" name="Rectangle 39"/>
            <p:cNvSpPr>
              <a:spLocks noChangeArrowheads="1"/>
            </p:cNvSpPr>
            <p:nvPr/>
          </p:nvSpPr>
          <p:spPr bwMode="auto">
            <a:xfrm>
              <a:off x="546" y="363"/>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0" name="Rectangle 40"/>
            <p:cNvSpPr>
              <a:spLocks noChangeArrowheads="1"/>
            </p:cNvSpPr>
            <p:nvPr/>
          </p:nvSpPr>
          <p:spPr bwMode="auto">
            <a:xfrm>
              <a:off x="184"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1" name="Rectangle 41"/>
            <p:cNvSpPr>
              <a:spLocks noChangeArrowheads="1"/>
            </p:cNvSpPr>
            <p:nvPr/>
          </p:nvSpPr>
          <p:spPr bwMode="auto">
            <a:xfrm>
              <a:off x="365" y="363"/>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2" name="Rectangle 42"/>
            <p:cNvSpPr>
              <a:spLocks noChangeArrowheads="1"/>
            </p:cNvSpPr>
            <p:nvPr/>
          </p:nvSpPr>
          <p:spPr bwMode="auto">
            <a:xfrm>
              <a:off x="728" y="363"/>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3" name="Rectangle 43"/>
            <p:cNvSpPr>
              <a:spLocks noChangeArrowheads="1"/>
            </p:cNvSpPr>
            <p:nvPr/>
          </p:nvSpPr>
          <p:spPr bwMode="auto">
            <a:xfrm>
              <a:off x="1272" y="363"/>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4" name="Rectangle 44"/>
            <p:cNvSpPr>
              <a:spLocks noChangeArrowheads="1"/>
            </p:cNvSpPr>
            <p:nvPr/>
          </p:nvSpPr>
          <p:spPr bwMode="auto">
            <a:xfrm>
              <a:off x="910" y="363"/>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5" name="Rectangle 45"/>
            <p:cNvSpPr>
              <a:spLocks noChangeArrowheads="1"/>
            </p:cNvSpPr>
            <p:nvPr/>
          </p:nvSpPr>
          <p:spPr bwMode="auto">
            <a:xfrm>
              <a:off x="1091"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6" name="Rectangle 46"/>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7" name="Rectangle 47"/>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8" name="Rectangle 48"/>
            <p:cNvSpPr>
              <a:spLocks noChangeArrowheads="1"/>
            </p:cNvSpPr>
            <p:nvPr/>
          </p:nvSpPr>
          <p:spPr bwMode="auto">
            <a:xfrm>
              <a:off x="1635"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29" name="Rectangle 49"/>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0" name="Rectangle 50"/>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1" name="Rectangle 51"/>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2" name="Rectangle 52"/>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3" name="Rectangle 53"/>
            <p:cNvSpPr>
              <a:spLocks noChangeArrowheads="1"/>
            </p:cNvSpPr>
            <p:nvPr/>
          </p:nvSpPr>
          <p:spPr bwMode="auto">
            <a:xfrm>
              <a:off x="2542"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4" name="Rectangle 54"/>
            <p:cNvSpPr>
              <a:spLocks noChangeArrowheads="1"/>
            </p:cNvSpPr>
            <p:nvPr/>
          </p:nvSpPr>
          <p:spPr bwMode="auto">
            <a:xfrm>
              <a:off x="1" y="544"/>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5" name="Rectangle 55"/>
            <p:cNvSpPr>
              <a:spLocks noChangeArrowheads="1"/>
            </p:cNvSpPr>
            <p:nvPr/>
          </p:nvSpPr>
          <p:spPr bwMode="auto">
            <a:xfrm>
              <a:off x="545"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6" name="Rectangle 56"/>
            <p:cNvSpPr>
              <a:spLocks noChangeArrowheads="1"/>
            </p:cNvSpPr>
            <p:nvPr/>
          </p:nvSpPr>
          <p:spPr bwMode="auto">
            <a:xfrm>
              <a:off x="183" y="544"/>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7" name="Rectangle 57"/>
            <p:cNvSpPr>
              <a:spLocks noChangeArrowheads="1"/>
            </p:cNvSpPr>
            <p:nvPr/>
          </p:nvSpPr>
          <p:spPr bwMode="auto">
            <a:xfrm>
              <a:off x="364" y="544"/>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8" name="Rectangle 58"/>
            <p:cNvSpPr>
              <a:spLocks noChangeArrowheads="1"/>
            </p:cNvSpPr>
            <p:nvPr/>
          </p:nvSpPr>
          <p:spPr bwMode="auto">
            <a:xfrm>
              <a:off x="727"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39" name="Rectangle 59"/>
            <p:cNvSpPr>
              <a:spLocks noChangeArrowheads="1"/>
            </p:cNvSpPr>
            <p:nvPr/>
          </p:nvSpPr>
          <p:spPr bwMode="auto">
            <a:xfrm>
              <a:off x="1271" y="544"/>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0" name="Rectangle 60"/>
            <p:cNvSpPr>
              <a:spLocks noChangeArrowheads="1"/>
            </p:cNvSpPr>
            <p:nvPr/>
          </p:nvSpPr>
          <p:spPr bwMode="auto">
            <a:xfrm>
              <a:off x="909" y="544"/>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1" name="Rectangle 61"/>
            <p:cNvSpPr>
              <a:spLocks noChangeArrowheads="1"/>
            </p:cNvSpPr>
            <p:nvPr/>
          </p:nvSpPr>
          <p:spPr bwMode="auto">
            <a:xfrm>
              <a:off x="1090" y="544"/>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2" name="Rectangle 62"/>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3" name="Rectangle 63"/>
            <p:cNvSpPr>
              <a:spLocks noChangeArrowheads="1"/>
            </p:cNvSpPr>
            <p:nvPr/>
          </p:nvSpPr>
          <p:spPr bwMode="auto">
            <a:xfrm>
              <a:off x="1996"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4" name="Rectangle 64"/>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5" name="Rectangle 65"/>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6" name="Rectangle 66"/>
            <p:cNvSpPr>
              <a:spLocks noChangeArrowheads="1"/>
            </p:cNvSpPr>
            <p:nvPr/>
          </p:nvSpPr>
          <p:spPr bwMode="auto">
            <a:xfrm>
              <a:off x="2178"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7" name="Rectangle 67"/>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8" name="Rectangle 68"/>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49" name="Rectangle 69"/>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0" name="Rectangle 70"/>
            <p:cNvSpPr>
              <a:spLocks noChangeArrowheads="1"/>
            </p:cNvSpPr>
            <p:nvPr/>
          </p:nvSpPr>
          <p:spPr bwMode="auto">
            <a:xfrm>
              <a:off x="2"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1" name="Rectangle 71"/>
            <p:cNvSpPr>
              <a:spLocks noChangeArrowheads="1"/>
            </p:cNvSpPr>
            <p:nvPr/>
          </p:nvSpPr>
          <p:spPr bwMode="auto">
            <a:xfrm>
              <a:off x="546" y="726"/>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2" name="Rectangle 72"/>
            <p:cNvSpPr>
              <a:spLocks noChangeArrowheads="1"/>
            </p:cNvSpPr>
            <p:nvPr/>
          </p:nvSpPr>
          <p:spPr bwMode="auto">
            <a:xfrm>
              <a:off x="184"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3" name="Rectangle 73"/>
            <p:cNvSpPr>
              <a:spLocks noChangeArrowheads="1"/>
            </p:cNvSpPr>
            <p:nvPr/>
          </p:nvSpPr>
          <p:spPr bwMode="auto">
            <a:xfrm>
              <a:off x="365" y="726"/>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4" name="Rectangle 74"/>
            <p:cNvSpPr>
              <a:spLocks noChangeArrowheads="1"/>
            </p:cNvSpPr>
            <p:nvPr/>
          </p:nvSpPr>
          <p:spPr bwMode="auto">
            <a:xfrm>
              <a:off x="728"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5" name="Rectangle 75"/>
            <p:cNvSpPr>
              <a:spLocks noChangeArrowheads="1"/>
            </p:cNvSpPr>
            <p:nvPr/>
          </p:nvSpPr>
          <p:spPr bwMode="auto">
            <a:xfrm>
              <a:off x="1272" y="726"/>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6" name="Rectangle 76"/>
            <p:cNvSpPr>
              <a:spLocks noChangeArrowheads="1"/>
            </p:cNvSpPr>
            <p:nvPr/>
          </p:nvSpPr>
          <p:spPr bwMode="auto">
            <a:xfrm>
              <a:off x="910" y="726"/>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7" name="Rectangle 77"/>
            <p:cNvSpPr>
              <a:spLocks noChangeArrowheads="1"/>
            </p:cNvSpPr>
            <p:nvPr/>
          </p:nvSpPr>
          <p:spPr bwMode="auto">
            <a:xfrm>
              <a:off x="1091" y="726"/>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8" name="Rectangle 78"/>
            <p:cNvSpPr>
              <a:spLocks noChangeArrowheads="1"/>
            </p:cNvSpPr>
            <p:nvPr/>
          </p:nvSpPr>
          <p:spPr bwMode="auto">
            <a:xfrm>
              <a:off x="1453" y="726"/>
              <a:ext cx="182" cy="181"/>
            </a:xfrm>
            <a:prstGeom prst="rect">
              <a:avLst/>
            </a:prstGeom>
            <a:solidFill>
              <a:srgbClr val="9933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59" name="Rectangle 79"/>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0" name="Rectangle 80"/>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1" name="Rectangle 81"/>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2" name="Rectangle 82"/>
            <p:cNvSpPr>
              <a:spLocks noChangeArrowheads="1"/>
            </p:cNvSpPr>
            <p:nvPr/>
          </p:nvSpPr>
          <p:spPr bwMode="auto">
            <a:xfrm>
              <a:off x="2179" y="726"/>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3" name="Rectangle 83"/>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4" name="Rectangle 84"/>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5" name="Rectangle 85"/>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6" name="Rectangle 86"/>
            <p:cNvSpPr>
              <a:spLocks noChangeArrowheads="1"/>
            </p:cNvSpPr>
            <p:nvPr/>
          </p:nvSpPr>
          <p:spPr bwMode="auto">
            <a:xfrm>
              <a:off x="1" y="907"/>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7" name="Rectangle 87"/>
            <p:cNvSpPr>
              <a:spLocks noChangeArrowheads="1"/>
            </p:cNvSpPr>
            <p:nvPr/>
          </p:nvSpPr>
          <p:spPr bwMode="auto">
            <a:xfrm>
              <a:off x="545" y="907"/>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8" name="Rectangle 88"/>
            <p:cNvSpPr>
              <a:spLocks noChangeArrowheads="1"/>
            </p:cNvSpPr>
            <p:nvPr/>
          </p:nvSpPr>
          <p:spPr bwMode="auto">
            <a:xfrm>
              <a:off x="183"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69" name="Rectangle 89"/>
            <p:cNvSpPr>
              <a:spLocks noChangeArrowheads="1"/>
            </p:cNvSpPr>
            <p:nvPr/>
          </p:nvSpPr>
          <p:spPr bwMode="auto">
            <a:xfrm>
              <a:off x="364" y="907"/>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0" name="Rectangle 90"/>
            <p:cNvSpPr>
              <a:spLocks noChangeArrowheads="1"/>
            </p:cNvSpPr>
            <p:nvPr/>
          </p:nvSpPr>
          <p:spPr bwMode="auto">
            <a:xfrm>
              <a:off x="727" y="907"/>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1" name="Rectangle 91"/>
            <p:cNvSpPr>
              <a:spLocks noChangeArrowheads="1"/>
            </p:cNvSpPr>
            <p:nvPr/>
          </p:nvSpPr>
          <p:spPr bwMode="auto">
            <a:xfrm>
              <a:off x="1271" y="907"/>
              <a:ext cx="182" cy="182"/>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2" name="Rectangle 92"/>
            <p:cNvSpPr>
              <a:spLocks noChangeArrowheads="1"/>
            </p:cNvSpPr>
            <p:nvPr/>
          </p:nvSpPr>
          <p:spPr bwMode="auto">
            <a:xfrm>
              <a:off x="909"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3" name="Rectangle 93"/>
            <p:cNvSpPr>
              <a:spLocks noChangeArrowheads="1"/>
            </p:cNvSpPr>
            <p:nvPr/>
          </p:nvSpPr>
          <p:spPr bwMode="auto">
            <a:xfrm>
              <a:off x="1090"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4" name="Rectangle 94"/>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5" name="Rectangle 95"/>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6" name="Rectangle 96"/>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7" name="Rectangle 97"/>
            <p:cNvSpPr>
              <a:spLocks noChangeArrowheads="1"/>
            </p:cNvSpPr>
            <p:nvPr/>
          </p:nvSpPr>
          <p:spPr bwMode="auto">
            <a:xfrm>
              <a:off x="1815"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8" name="Rectangle 98"/>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79" name="Rectangle 99"/>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0" name="Rectangle 100"/>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1" name="Rectangle 101"/>
            <p:cNvSpPr>
              <a:spLocks noChangeArrowheads="1"/>
            </p:cNvSpPr>
            <p:nvPr/>
          </p:nvSpPr>
          <p:spPr bwMode="auto">
            <a:xfrm>
              <a:off x="2541"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2" name="Rectangle 102"/>
            <p:cNvSpPr>
              <a:spLocks noChangeArrowheads="1"/>
            </p:cNvSpPr>
            <p:nvPr/>
          </p:nvSpPr>
          <p:spPr bwMode="auto">
            <a:xfrm>
              <a:off x="3" y="1089"/>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3" name="Rectangle 103"/>
            <p:cNvSpPr>
              <a:spLocks noChangeArrowheads="1"/>
            </p:cNvSpPr>
            <p:nvPr/>
          </p:nvSpPr>
          <p:spPr bwMode="auto">
            <a:xfrm>
              <a:off x="547" y="1089"/>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4" name="Rectangle 104"/>
            <p:cNvSpPr>
              <a:spLocks noChangeArrowheads="1"/>
            </p:cNvSpPr>
            <p:nvPr/>
          </p:nvSpPr>
          <p:spPr bwMode="auto">
            <a:xfrm>
              <a:off x="185"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5" name="Rectangle 105"/>
            <p:cNvSpPr>
              <a:spLocks noChangeArrowheads="1"/>
            </p:cNvSpPr>
            <p:nvPr/>
          </p:nvSpPr>
          <p:spPr bwMode="auto">
            <a:xfrm>
              <a:off x="366"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6" name="Rectangle 106"/>
            <p:cNvSpPr>
              <a:spLocks noChangeArrowheads="1"/>
            </p:cNvSpPr>
            <p:nvPr/>
          </p:nvSpPr>
          <p:spPr bwMode="auto">
            <a:xfrm>
              <a:off x="729" y="1089"/>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7" name="Rectangle 107"/>
            <p:cNvSpPr>
              <a:spLocks noChangeArrowheads="1"/>
            </p:cNvSpPr>
            <p:nvPr/>
          </p:nvSpPr>
          <p:spPr bwMode="auto">
            <a:xfrm>
              <a:off x="1273" y="1089"/>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8" name="Rectangle 108"/>
            <p:cNvSpPr>
              <a:spLocks noChangeArrowheads="1"/>
            </p:cNvSpPr>
            <p:nvPr/>
          </p:nvSpPr>
          <p:spPr bwMode="auto">
            <a:xfrm>
              <a:off x="911"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89" name="Rectangle 109"/>
            <p:cNvSpPr>
              <a:spLocks noChangeArrowheads="1"/>
            </p:cNvSpPr>
            <p:nvPr/>
          </p:nvSpPr>
          <p:spPr bwMode="auto">
            <a:xfrm>
              <a:off x="1092" y="1089"/>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0" name="Rectangle 110"/>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1" name="Rectangle 111"/>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2" name="Rectangle 112"/>
            <p:cNvSpPr>
              <a:spLocks noChangeArrowheads="1"/>
            </p:cNvSpPr>
            <p:nvPr/>
          </p:nvSpPr>
          <p:spPr bwMode="auto">
            <a:xfrm>
              <a:off x="1636"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3" name="Rectangle 113"/>
            <p:cNvSpPr>
              <a:spLocks noChangeArrowheads="1"/>
            </p:cNvSpPr>
            <p:nvPr/>
          </p:nvSpPr>
          <p:spPr bwMode="auto">
            <a:xfrm>
              <a:off x="1817"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4" name="Rectangle 114"/>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5" name="Rectangle 115"/>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6" name="Rectangle 116"/>
            <p:cNvSpPr>
              <a:spLocks noChangeArrowheads="1"/>
            </p:cNvSpPr>
            <p:nvPr/>
          </p:nvSpPr>
          <p:spPr bwMode="auto">
            <a:xfrm>
              <a:off x="2362"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7" name="Rectangle 117"/>
            <p:cNvSpPr>
              <a:spLocks noChangeArrowheads="1"/>
            </p:cNvSpPr>
            <p:nvPr/>
          </p:nvSpPr>
          <p:spPr bwMode="auto">
            <a:xfrm>
              <a:off x="2543"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8" name="Rectangle 118"/>
            <p:cNvSpPr>
              <a:spLocks noChangeArrowheads="1"/>
            </p:cNvSpPr>
            <p:nvPr/>
          </p:nvSpPr>
          <p:spPr bwMode="auto">
            <a:xfrm>
              <a:off x="2" y="127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299" name="Rectangle 119"/>
            <p:cNvSpPr>
              <a:spLocks noChangeArrowheads="1"/>
            </p:cNvSpPr>
            <p:nvPr/>
          </p:nvSpPr>
          <p:spPr bwMode="auto">
            <a:xfrm>
              <a:off x="546" y="1270"/>
              <a:ext cx="182" cy="182"/>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0" name="Rectangle 120"/>
            <p:cNvSpPr>
              <a:spLocks noChangeArrowheads="1"/>
            </p:cNvSpPr>
            <p:nvPr/>
          </p:nvSpPr>
          <p:spPr bwMode="auto">
            <a:xfrm>
              <a:off x="184" y="127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1" name="Rectangle 121"/>
            <p:cNvSpPr>
              <a:spLocks noChangeArrowheads="1"/>
            </p:cNvSpPr>
            <p:nvPr/>
          </p:nvSpPr>
          <p:spPr bwMode="auto">
            <a:xfrm>
              <a:off x="365" y="127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2" name="Rectangle 122"/>
            <p:cNvSpPr>
              <a:spLocks noChangeArrowheads="1"/>
            </p:cNvSpPr>
            <p:nvPr/>
          </p:nvSpPr>
          <p:spPr bwMode="auto">
            <a:xfrm>
              <a:off x="728" y="127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3" name="Rectangle 123"/>
            <p:cNvSpPr>
              <a:spLocks noChangeArrowheads="1"/>
            </p:cNvSpPr>
            <p:nvPr/>
          </p:nvSpPr>
          <p:spPr bwMode="auto">
            <a:xfrm>
              <a:off x="1272" y="127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4" name="Rectangle 124"/>
            <p:cNvSpPr>
              <a:spLocks noChangeArrowheads="1"/>
            </p:cNvSpPr>
            <p:nvPr/>
          </p:nvSpPr>
          <p:spPr bwMode="auto">
            <a:xfrm>
              <a:off x="910" y="1270"/>
              <a:ext cx="182" cy="181"/>
            </a:xfrm>
            <a:prstGeom prst="rect">
              <a:avLst/>
            </a:prstGeom>
            <a:solidFill>
              <a:srgbClr val="FF00FF"/>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5" name="Rectangle 125"/>
            <p:cNvSpPr>
              <a:spLocks noChangeArrowheads="1"/>
            </p:cNvSpPr>
            <p:nvPr/>
          </p:nvSpPr>
          <p:spPr bwMode="auto">
            <a:xfrm>
              <a:off x="1091" y="1270"/>
              <a:ext cx="182" cy="181"/>
            </a:xfrm>
            <a:prstGeom prst="rect">
              <a:avLst/>
            </a:prstGeom>
            <a:solidFill>
              <a:srgbClr val="FF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6" name="Rectangle 126"/>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7" name="Rectangle 127"/>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8" name="Rectangle 128"/>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09" name="Rectangle 129"/>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0" name="Rectangle 130"/>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1" name="Rectangle 131"/>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2" name="Rectangle 132"/>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3" name="Rectangle 133"/>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4" name="Rectangle 134"/>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5" name="Rectangle 135"/>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6" name="Rectangle 136"/>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7" name="Rectangle 137"/>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8" name="Rectangle 138"/>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19" name="Rectangle 139"/>
            <p:cNvSpPr>
              <a:spLocks noChangeArrowheads="1"/>
            </p:cNvSpPr>
            <p:nvPr/>
          </p:nvSpPr>
          <p:spPr bwMode="auto">
            <a:xfrm>
              <a:off x="1271" y="1451"/>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0" name="Rectangle 140"/>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1" name="Rectangle 141"/>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2" name="Rectangle 142"/>
            <p:cNvSpPr>
              <a:spLocks noChangeArrowheads="1"/>
            </p:cNvSpPr>
            <p:nvPr/>
          </p:nvSpPr>
          <p:spPr bwMode="auto">
            <a:xfrm>
              <a:off x="1452" y="145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3" name="Rectangle 143"/>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4" name="Rectangle 144"/>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5" name="Rectangle 145"/>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6" name="Rectangle 146"/>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7" name="Rectangle 147"/>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8" name="Rectangle 148"/>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29" name="Rectangle 149"/>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0" name="Rectangle 150"/>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1" name="Rectangle 151"/>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2" name="Rectangle 152"/>
            <p:cNvSpPr>
              <a:spLocks noChangeArrowheads="1"/>
            </p:cNvSpPr>
            <p:nvPr/>
          </p:nvSpPr>
          <p:spPr bwMode="auto">
            <a:xfrm>
              <a:off x="182"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3" name="Rectangle 153"/>
            <p:cNvSpPr>
              <a:spLocks noChangeArrowheads="1"/>
            </p:cNvSpPr>
            <p:nvPr/>
          </p:nvSpPr>
          <p:spPr bwMode="auto">
            <a:xfrm>
              <a:off x="363"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4" name="Rectangle 154"/>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5" name="Rectangle 155"/>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6" name="Rectangle 156"/>
            <p:cNvSpPr>
              <a:spLocks noChangeArrowheads="1"/>
            </p:cNvSpPr>
            <p:nvPr/>
          </p:nvSpPr>
          <p:spPr bwMode="auto">
            <a:xfrm>
              <a:off x="908"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7" name="Rectangle 157"/>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8" name="Rectangle 158"/>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39" name="Rectangle 159"/>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0" name="Rectangle 160"/>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1" name="Rectangle 161"/>
            <p:cNvSpPr>
              <a:spLocks noChangeArrowheads="1"/>
            </p:cNvSpPr>
            <p:nvPr/>
          </p:nvSpPr>
          <p:spPr bwMode="auto">
            <a:xfrm>
              <a:off x="1814"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2" name="Rectangle 162"/>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3" name="Rectangle 163"/>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4" name="Rectangle 164"/>
            <p:cNvSpPr>
              <a:spLocks noChangeArrowheads="1"/>
            </p:cNvSpPr>
            <p:nvPr/>
          </p:nvSpPr>
          <p:spPr bwMode="auto">
            <a:xfrm>
              <a:off x="2359"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5" name="Rectangle 165"/>
            <p:cNvSpPr>
              <a:spLocks noChangeArrowheads="1"/>
            </p:cNvSpPr>
            <p:nvPr/>
          </p:nvSpPr>
          <p:spPr bwMode="auto">
            <a:xfrm>
              <a:off x="2540"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6" name="Rectangle 166"/>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7" name="Rectangle 167"/>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8" name="Rectangle 168"/>
            <p:cNvSpPr>
              <a:spLocks noChangeArrowheads="1"/>
            </p:cNvSpPr>
            <p:nvPr/>
          </p:nvSpPr>
          <p:spPr bwMode="auto">
            <a:xfrm>
              <a:off x="184"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49" name="Rectangle 169"/>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0" name="Rectangle 170"/>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1" name="Rectangle 171"/>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2" name="Rectangle 172"/>
            <p:cNvSpPr>
              <a:spLocks noChangeArrowheads="1"/>
            </p:cNvSpPr>
            <p:nvPr/>
          </p:nvSpPr>
          <p:spPr bwMode="auto">
            <a:xfrm>
              <a:off x="910"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3" name="Rectangle 173"/>
            <p:cNvSpPr>
              <a:spLocks noChangeArrowheads="1"/>
            </p:cNvSpPr>
            <p:nvPr/>
          </p:nvSpPr>
          <p:spPr bwMode="auto">
            <a:xfrm>
              <a:off x="1091"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4" name="Rectangle 174"/>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5" name="Rectangle 175"/>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6" name="Rectangle 176"/>
            <p:cNvSpPr>
              <a:spLocks noChangeArrowheads="1"/>
            </p:cNvSpPr>
            <p:nvPr/>
          </p:nvSpPr>
          <p:spPr bwMode="auto">
            <a:xfrm>
              <a:off x="1635"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7" name="Rectangle 177"/>
            <p:cNvSpPr>
              <a:spLocks noChangeArrowheads="1"/>
            </p:cNvSpPr>
            <p:nvPr/>
          </p:nvSpPr>
          <p:spPr bwMode="auto">
            <a:xfrm>
              <a:off x="1816"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8" name="Rectangle 178"/>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59" name="Rectangle 179"/>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0" name="Rectangle 180"/>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1" name="Rectangle 181"/>
            <p:cNvSpPr>
              <a:spLocks noChangeArrowheads="1"/>
            </p:cNvSpPr>
            <p:nvPr/>
          </p:nvSpPr>
          <p:spPr bwMode="auto">
            <a:xfrm>
              <a:off x="2542"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2" name="Rectangle 182"/>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3" name="Rectangle 183"/>
            <p:cNvSpPr>
              <a:spLocks noChangeArrowheads="1"/>
            </p:cNvSpPr>
            <p:nvPr/>
          </p:nvSpPr>
          <p:spPr bwMode="auto">
            <a:xfrm>
              <a:off x="545" y="1995"/>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4" name="Rectangle 184"/>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5" name="Rectangle 185"/>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6" name="Rectangle 186"/>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7" name="Rectangle 187"/>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8" name="Rectangle 188"/>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69" name="Rectangle 189"/>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0" name="Rectangle 190"/>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1" name="Rectangle 191"/>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2" name="Rectangle 192"/>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3" name="Rectangle 193"/>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4" name="Rectangle 194"/>
            <p:cNvSpPr>
              <a:spLocks noChangeArrowheads="1"/>
            </p:cNvSpPr>
            <p:nvPr/>
          </p:nvSpPr>
          <p:spPr bwMode="auto">
            <a:xfrm>
              <a:off x="2178" y="1995"/>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5" name="Rectangle 195"/>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6" name="Rectangle 196"/>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7" name="Rectangle 197"/>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8" name="Rectangle 198"/>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79" name="Rectangle 199"/>
            <p:cNvSpPr>
              <a:spLocks noChangeArrowheads="1"/>
            </p:cNvSpPr>
            <p:nvPr/>
          </p:nvSpPr>
          <p:spPr bwMode="auto">
            <a:xfrm>
              <a:off x="546"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0" name="Rectangle 200"/>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1" name="Rectangle 201"/>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2" name="Rectangle 202"/>
            <p:cNvSpPr>
              <a:spLocks noChangeArrowheads="1"/>
            </p:cNvSpPr>
            <p:nvPr/>
          </p:nvSpPr>
          <p:spPr bwMode="auto">
            <a:xfrm>
              <a:off x="728"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3" name="Rectangle 203"/>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4" name="Rectangle 204"/>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5" name="Rectangle 205"/>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6" name="Rectangle 206"/>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7" name="Rectangle 207"/>
            <p:cNvSpPr>
              <a:spLocks noChangeArrowheads="1"/>
            </p:cNvSpPr>
            <p:nvPr/>
          </p:nvSpPr>
          <p:spPr bwMode="auto">
            <a:xfrm>
              <a:off x="1997"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8" name="Rectangle 208"/>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89" name="Rectangle 209"/>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0" name="Rectangle 210"/>
            <p:cNvSpPr>
              <a:spLocks noChangeArrowheads="1"/>
            </p:cNvSpPr>
            <p:nvPr/>
          </p:nvSpPr>
          <p:spPr bwMode="auto">
            <a:xfrm>
              <a:off x="2179"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1" name="Rectangle 211"/>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2" name="Rectangle 212"/>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3" name="Rectangle 213"/>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4" name="Rectangle 214"/>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5" name="Rectangle 215"/>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6" name="Rectangle 216"/>
            <p:cNvSpPr>
              <a:spLocks noChangeArrowheads="1"/>
            </p:cNvSpPr>
            <p:nvPr/>
          </p:nvSpPr>
          <p:spPr bwMode="auto">
            <a:xfrm>
              <a:off x="183" y="2358"/>
              <a:ext cx="182" cy="181"/>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7" name="Rectangle 217"/>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8" name="Rectangle 218"/>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399" name="Rectangle 219"/>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0" name="Rectangle 220"/>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1" name="Rectangle 221"/>
            <p:cNvSpPr>
              <a:spLocks noChangeArrowheads="1"/>
            </p:cNvSpPr>
            <p:nvPr/>
          </p:nvSpPr>
          <p:spPr bwMode="auto">
            <a:xfrm>
              <a:off x="1090"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2" name="Rectangle 222"/>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3" name="Rectangle 223"/>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4" name="Rectangle 224"/>
            <p:cNvSpPr>
              <a:spLocks noChangeArrowheads="1"/>
            </p:cNvSpPr>
            <p:nvPr/>
          </p:nvSpPr>
          <p:spPr bwMode="auto">
            <a:xfrm>
              <a:off x="1634"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5" name="Rectangle 225"/>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6" name="Rectangle 226"/>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7" name="Rectangle 227"/>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8" name="Rectangle 228"/>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09" name="Rectangle 229"/>
            <p:cNvSpPr>
              <a:spLocks noChangeArrowheads="1"/>
            </p:cNvSpPr>
            <p:nvPr/>
          </p:nvSpPr>
          <p:spPr bwMode="auto">
            <a:xfrm>
              <a:off x="2541"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0" name="Rectangle 230"/>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1" name="Rectangle 231"/>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2" name="Rectangle 232"/>
            <p:cNvSpPr>
              <a:spLocks noChangeArrowheads="1"/>
            </p:cNvSpPr>
            <p:nvPr/>
          </p:nvSpPr>
          <p:spPr bwMode="auto">
            <a:xfrm>
              <a:off x="185"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3" name="Rectangle 233"/>
            <p:cNvSpPr>
              <a:spLocks noChangeArrowheads="1"/>
            </p:cNvSpPr>
            <p:nvPr/>
          </p:nvSpPr>
          <p:spPr bwMode="auto">
            <a:xfrm>
              <a:off x="36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4" name="Rectangle 234"/>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5" name="Rectangle 235"/>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6" name="Rectangle 236"/>
            <p:cNvSpPr>
              <a:spLocks noChangeArrowheads="1"/>
            </p:cNvSpPr>
            <p:nvPr/>
          </p:nvSpPr>
          <p:spPr bwMode="auto">
            <a:xfrm>
              <a:off x="911"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7" name="Rectangle 237"/>
            <p:cNvSpPr>
              <a:spLocks noChangeArrowheads="1"/>
            </p:cNvSpPr>
            <p:nvPr/>
          </p:nvSpPr>
          <p:spPr bwMode="auto">
            <a:xfrm>
              <a:off x="109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8" name="Rectangle 238"/>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19" name="Rectangle 239"/>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0" name="Rectangle 240"/>
            <p:cNvSpPr>
              <a:spLocks noChangeArrowheads="1"/>
            </p:cNvSpPr>
            <p:nvPr/>
          </p:nvSpPr>
          <p:spPr bwMode="auto">
            <a:xfrm>
              <a:off x="163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1" name="Rectangle 241"/>
            <p:cNvSpPr>
              <a:spLocks noChangeArrowheads="1"/>
            </p:cNvSpPr>
            <p:nvPr/>
          </p:nvSpPr>
          <p:spPr bwMode="auto">
            <a:xfrm>
              <a:off x="1817"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2" name="Rectangle 242"/>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3" name="Rectangle 243"/>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4" name="Rectangle 244"/>
            <p:cNvSpPr>
              <a:spLocks noChangeArrowheads="1"/>
            </p:cNvSpPr>
            <p:nvPr/>
          </p:nvSpPr>
          <p:spPr bwMode="auto">
            <a:xfrm>
              <a:off x="236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5" name="Rectangle 245"/>
            <p:cNvSpPr>
              <a:spLocks noChangeArrowheads="1"/>
            </p:cNvSpPr>
            <p:nvPr/>
          </p:nvSpPr>
          <p:spPr bwMode="auto">
            <a:xfrm>
              <a:off x="2543"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6" name="Rectangle 246"/>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7" name="Rectangle 247"/>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8" name="Rectangle 248"/>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29" name="Rectangle 249"/>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0" name="Rectangle 250"/>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1" name="Rectangle 251"/>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2" name="Rectangle 252"/>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3" name="Rectangle 253"/>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4" name="Rectangle 254"/>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5" name="Rectangle 255"/>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6" name="Rectangle 256"/>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7" name="Rectangle 257"/>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8" name="Rectangle 258"/>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39" name="Rectangle 259"/>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40" name="Rectangle 260"/>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441" name="Rectangle 261"/>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
        <p:nvSpPr>
          <p:cNvPr id="49156" name="Line 262"/>
          <p:cNvSpPr>
            <a:spLocks noChangeShapeType="1"/>
          </p:cNvSpPr>
          <p:nvPr/>
        </p:nvSpPr>
        <p:spPr bwMode="auto">
          <a:xfrm>
            <a:off x="3246438" y="1397000"/>
            <a:ext cx="0" cy="5040313"/>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57" name="Line 263"/>
          <p:cNvSpPr>
            <a:spLocks noChangeShapeType="1"/>
          </p:cNvSpPr>
          <p:nvPr/>
        </p:nvSpPr>
        <p:spPr bwMode="auto">
          <a:xfrm>
            <a:off x="654050" y="3917950"/>
            <a:ext cx="5364163"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58" name="Line 264"/>
          <p:cNvSpPr>
            <a:spLocks noChangeShapeType="1"/>
          </p:cNvSpPr>
          <p:nvPr/>
        </p:nvSpPr>
        <p:spPr bwMode="auto">
          <a:xfrm>
            <a:off x="581025" y="2765425"/>
            <a:ext cx="5364163"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59" name="Line 265"/>
          <p:cNvSpPr>
            <a:spLocks noChangeShapeType="1"/>
          </p:cNvSpPr>
          <p:nvPr/>
        </p:nvSpPr>
        <p:spPr bwMode="auto">
          <a:xfrm>
            <a:off x="581025" y="5068888"/>
            <a:ext cx="5364163"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0" name="Line 266"/>
          <p:cNvSpPr>
            <a:spLocks noChangeShapeType="1"/>
          </p:cNvSpPr>
          <p:nvPr/>
        </p:nvSpPr>
        <p:spPr bwMode="auto">
          <a:xfrm>
            <a:off x="4397375" y="1397000"/>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1" name="Line 267"/>
          <p:cNvSpPr>
            <a:spLocks noChangeShapeType="1"/>
          </p:cNvSpPr>
          <p:nvPr/>
        </p:nvSpPr>
        <p:spPr bwMode="auto">
          <a:xfrm>
            <a:off x="1517650" y="1397000"/>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2" name="Line 268"/>
          <p:cNvSpPr>
            <a:spLocks noChangeShapeType="1"/>
          </p:cNvSpPr>
          <p:nvPr/>
        </p:nvSpPr>
        <p:spPr bwMode="auto">
          <a:xfrm>
            <a:off x="581025" y="3341688"/>
            <a:ext cx="5364163"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3" name="Line 269"/>
          <p:cNvSpPr>
            <a:spLocks noChangeShapeType="1"/>
          </p:cNvSpPr>
          <p:nvPr/>
        </p:nvSpPr>
        <p:spPr bwMode="auto">
          <a:xfrm>
            <a:off x="581025" y="2189163"/>
            <a:ext cx="5364163"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4" name="Line 270"/>
          <p:cNvSpPr>
            <a:spLocks noChangeShapeType="1"/>
          </p:cNvSpPr>
          <p:nvPr/>
        </p:nvSpPr>
        <p:spPr bwMode="auto">
          <a:xfrm>
            <a:off x="509588" y="4492625"/>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5" name="Line 271"/>
          <p:cNvSpPr>
            <a:spLocks noChangeShapeType="1"/>
          </p:cNvSpPr>
          <p:nvPr/>
        </p:nvSpPr>
        <p:spPr bwMode="auto">
          <a:xfrm>
            <a:off x="581025" y="5645150"/>
            <a:ext cx="5364163"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6" name="Line 272"/>
          <p:cNvSpPr>
            <a:spLocks noChangeShapeType="1"/>
          </p:cNvSpPr>
          <p:nvPr/>
        </p:nvSpPr>
        <p:spPr bwMode="auto">
          <a:xfrm>
            <a:off x="2093913" y="1397000"/>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7" name="Line 273"/>
          <p:cNvSpPr>
            <a:spLocks noChangeShapeType="1"/>
          </p:cNvSpPr>
          <p:nvPr/>
        </p:nvSpPr>
        <p:spPr bwMode="auto">
          <a:xfrm>
            <a:off x="2670175" y="1397000"/>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8" name="Line 274"/>
          <p:cNvSpPr>
            <a:spLocks noChangeShapeType="1"/>
          </p:cNvSpPr>
          <p:nvPr/>
        </p:nvSpPr>
        <p:spPr bwMode="auto">
          <a:xfrm>
            <a:off x="3821113" y="1397000"/>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169" name="Line 275"/>
          <p:cNvSpPr>
            <a:spLocks noChangeShapeType="1"/>
          </p:cNvSpPr>
          <p:nvPr/>
        </p:nvSpPr>
        <p:spPr bwMode="auto">
          <a:xfrm>
            <a:off x="4973638" y="1397000"/>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9170" name="Group 276"/>
          <p:cNvGrpSpPr>
            <a:grpSpLocks/>
          </p:cNvGrpSpPr>
          <p:nvPr/>
        </p:nvGrpSpPr>
        <p:grpSpPr bwMode="auto">
          <a:xfrm rot="10800000">
            <a:off x="7308850" y="3611563"/>
            <a:ext cx="577850" cy="574675"/>
            <a:chOff x="0" y="0"/>
            <a:chExt cx="364" cy="362"/>
          </a:xfrm>
        </p:grpSpPr>
        <p:sp>
          <p:nvSpPr>
            <p:cNvPr id="49183" name="Rectangle 277"/>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4" name="Rectangle 278"/>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5" name="Rectangle 279"/>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9171" name="Group 280"/>
          <p:cNvGrpSpPr>
            <a:grpSpLocks/>
          </p:cNvGrpSpPr>
          <p:nvPr/>
        </p:nvGrpSpPr>
        <p:grpSpPr bwMode="auto">
          <a:xfrm rot="-5400000">
            <a:off x="6515101" y="3684587"/>
            <a:ext cx="577850" cy="574675"/>
            <a:chOff x="0" y="0"/>
            <a:chExt cx="364" cy="362"/>
          </a:xfrm>
        </p:grpSpPr>
        <p:sp>
          <p:nvSpPr>
            <p:cNvPr id="49180" name="Rectangle 281"/>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1" name="Rectangle 282"/>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82" name="Rectangle 283"/>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9172" name="Group 284"/>
          <p:cNvGrpSpPr>
            <a:grpSpLocks/>
          </p:cNvGrpSpPr>
          <p:nvPr/>
        </p:nvGrpSpPr>
        <p:grpSpPr bwMode="auto">
          <a:xfrm rot="-60000">
            <a:off x="6516688" y="2890838"/>
            <a:ext cx="577850" cy="574675"/>
            <a:chOff x="0" y="0"/>
            <a:chExt cx="364" cy="362"/>
          </a:xfrm>
        </p:grpSpPr>
        <p:sp>
          <p:nvSpPr>
            <p:cNvPr id="49177" name="Rectangle 285"/>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78" name="Rectangle 286"/>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79" name="Rectangle 287"/>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49173" name="Group 288"/>
          <p:cNvGrpSpPr>
            <a:grpSpLocks/>
          </p:cNvGrpSpPr>
          <p:nvPr/>
        </p:nvGrpSpPr>
        <p:grpSpPr bwMode="auto">
          <a:xfrm rot="5340000">
            <a:off x="7307263" y="2820987"/>
            <a:ext cx="577850" cy="574675"/>
            <a:chOff x="0" y="0"/>
            <a:chExt cx="364" cy="362"/>
          </a:xfrm>
        </p:grpSpPr>
        <p:sp>
          <p:nvSpPr>
            <p:cNvPr id="49174" name="Rectangle 289"/>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75" name="Rectangle 290"/>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49176" name="Rectangle 291"/>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p:cNvSpPr>
          <p:nvPr>
            <p:ph type="title" idx="4294967295"/>
          </p:nvPr>
        </p:nvSpPr>
        <p:spPr>
          <a:xfrm>
            <a:off x="468313" y="476250"/>
            <a:ext cx="8229600" cy="809625"/>
          </a:xfrm>
        </p:spPr>
        <p:txBody>
          <a:bodyPr/>
          <a:lstStyle/>
          <a:p>
            <a:pPr algn="l" eaLnBrk="1" hangingPunct="1"/>
            <a:r>
              <a:rPr lang="zh-CN" altLang="en-US" sz="2800"/>
              <a:t>第一次分割后子棋盘的覆盖结果</a:t>
            </a:r>
          </a:p>
        </p:txBody>
      </p:sp>
      <p:grpSp>
        <p:nvGrpSpPr>
          <p:cNvPr id="50179" name="Group 5"/>
          <p:cNvGrpSpPr>
            <a:grpSpLocks/>
          </p:cNvGrpSpPr>
          <p:nvPr/>
        </p:nvGrpSpPr>
        <p:grpSpPr bwMode="auto">
          <a:xfrm>
            <a:off x="974725" y="1628775"/>
            <a:ext cx="4613275" cy="4606925"/>
            <a:chOff x="0" y="0"/>
            <a:chExt cx="2906" cy="2903"/>
          </a:xfrm>
        </p:grpSpPr>
        <p:sp>
          <p:nvSpPr>
            <p:cNvPr id="50210" name="Rectangle 6"/>
            <p:cNvSpPr>
              <a:spLocks noChangeArrowheads="1"/>
            </p:cNvSpPr>
            <p:nvPr/>
          </p:nvSpPr>
          <p:spPr bwMode="auto">
            <a:xfrm>
              <a:off x="1" y="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1" name="Rectangle 7"/>
            <p:cNvSpPr>
              <a:spLocks noChangeArrowheads="1"/>
            </p:cNvSpPr>
            <p:nvPr/>
          </p:nvSpPr>
          <p:spPr bwMode="auto">
            <a:xfrm>
              <a:off x="545" y="0"/>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2" name="Rectangle 8"/>
            <p:cNvSpPr>
              <a:spLocks noChangeArrowheads="1"/>
            </p:cNvSpPr>
            <p:nvPr/>
          </p:nvSpPr>
          <p:spPr bwMode="auto">
            <a:xfrm>
              <a:off x="183" y="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3" name="Rectangle 9"/>
            <p:cNvSpPr>
              <a:spLocks noChangeArrowheads="1"/>
            </p:cNvSpPr>
            <p:nvPr/>
          </p:nvSpPr>
          <p:spPr bwMode="auto">
            <a:xfrm>
              <a:off x="364" y="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4" name="Rectangle 10"/>
            <p:cNvSpPr>
              <a:spLocks noChangeArrowheads="1"/>
            </p:cNvSpPr>
            <p:nvPr/>
          </p:nvSpPr>
          <p:spPr bwMode="auto">
            <a:xfrm>
              <a:off x="727" y="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5" name="Rectangle 11"/>
            <p:cNvSpPr>
              <a:spLocks noChangeArrowheads="1"/>
            </p:cNvSpPr>
            <p:nvPr/>
          </p:nvSpPr>
          <p:spPr bwMode="auto">
            <a:xfrm>
              <a:off x="1271" y="0"/>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6" name="Rectangle 12"/>
            <p:cNvSpPr>
              <a:spLocks noChangeArrowheads="1"/>
            </p:cNvSpPr>
            <p:nvPr/>
          </p:nvSpPr>
          <p:spPr bwMode="auto">
            <a:xfrm>
              <a:off x="909" y="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7" name="Rectangle 13"/>
            <p:cNvSpPr>
              <a:spLocks noChangeArrowheads="1"/>
            </p:cNvSpPr>
            <p:nvPr/>
          </p:nvSpPr>
          <p:spPr bwMode="auto">
            <a:xfrm>
              <a:off x="1090" y="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8" name="Rectangle 14"/>
            <p:cNvSpPr>
              <a:spLocks noChangeArrowheads="1"/>
            </p:cNvSpPr>
            <p:nvPr/>
          </p:nvSpPr>
          <p:spPr bwMode="auto">
            <a:xfrm>
              <a:off x="1452"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19" name="Rectangle 15"/>
            <p:cNvSpPr>
              <a:spLocks noChangeArrowheads="1"/>
            </p:cNvSpPr>
            <p:nvPr/>
          </p:nvSpPr>
          <p:spPr bwMode="auto">
            <a:xfrm>
              <a:off x="1996"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0" name="Rectangle 16"/>
            <p:cNvSpPr>
              <a:spLocks noChangeArrowheads="1"/>
            </p:cNvSpPr>
            <p:nvPr/>
          </p:nvSpPr>
          <p:spPr bwMode="auto">
            <a:xfrm>
              <a:off x="1634"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1" name="Rectangle 17"/>
            <p:cNvSpPr>
              <a:spLocks noChangeArrowheads="1"/>
            </p:cNvSpPr>
            <p:nvPr/>
          </p:nvSpPr>
          <p:spPr bwMode="auto">
            <a:xfrm>
              <a:off x="1815"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2" name="Rectangle 18"/>
            <p:cNvSpPr>
              <a:spLocks noChangeArrowheads="1"/>
            </p:cNvSpPr>
            <p:nvPr/>
          </p:nvSpPr>
          <p:spPr bwMode="auto">
            <a:xfrm>
              <a:off x="2178"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3" name="Rectangle 19"/>
            <p:cNvSpPr>
              <a:spLocks noChangeArrowheads="1"/>
            </p:cNvSpPr>
            <p:nvPr/>
          </p:nvSpPr>
          <p:spPr bwMode="auto">
            <a:xfrm>
              <a:off x="2722" y="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4" name="Rectangle 20"/>
            <p:cNvSpPr>
              <a:spLocks noChangeArrowheads="1"/>
            </p:cNvSpPr>
            <p:nvPr/>
          </p:nvSpPr>
          <p:spPr bwMode="auto">
            <a:xfrm>
              <a:off x="2360"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5" name="Rectangle 21"/>
            <p:cNvSpPr>
              <a:spLocks noChangeArrowheads="1"/>
            </p:cNvSpPr>
            <p:nvPr/>
          </p:nvSpPr>
          <p:spPr bwMode="auto">
            <a:xfrm>
              <a:off x="2541" y="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6" name="Rectangle 22"/>
            <p:cNvSpPr>
              <a:spLocks noChangeArrowheads="1"/>
            </p:cNvSpPr>
            <p:nvPr/>
          </p:nvSpPr>
          <p:spPr bwMode="auto">
            <a:xfrm>
              <a:off x="0" y="181"/>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7" name="Rectangle 23"/>
            <p:cNvSpPr>
              <a:spLocks noChangeArrowheads="1"/>
            </p:cNvSpPr>
            <p:nvPr/>
          </p:nvSpPr>
          <p:spPr bwMode="auto">
            <a:xfrm>
              <a:off x="544" y="181"/>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8" name="Rectangle 24"/>
            <p:cNvSpPr>
              <a:spLocks noChangeArrowheads="1"/>
            </p:cNvSpPr>
            <p:nvPr/>
          </p:nvSpPr>
          <p:spPr bwMode="auto">
            <a:xfrm>
              <a:off x="182" y="181"/>
              <a:ext cx="182" cy="181"/>
            </a:xfrm>
            <a:prstGeom prst="rect">
              <a:avLst/>
            </a:prstGeom>
            <a:solidFill>
              <a:srgbClr val="00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29" name="Rectangle 25"/>
            <p:cNvSpPr>
              <a:spLocks noChangeArrowheads="1"/>
            </p:cNvSpPr>
            <p:nvPr/>
          </p:nvSpPr>
          <p:spPr bwMode="auto">
            <a:xfrm>
              <a:off x="363" y="181"/>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0" name="Rectangle 26"/>
            <p:cNvSpPr>
              <a:spLocks noChangeArrowheads="1"/>
            </p:cNvSpPr>
            <p:nvPr/>
          </p:nvSpPr>
          <p:spPr bwMode="auto">
            <a:xfrm>
              <a:off x="726" y="181"/>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1" name="Rectangle 27"/>
            <p:cNvSpPr>
              <a:spLocks noChangeArrowheads="1"/>
            </p:cNvSpPr>
            <p:nvPr/>
          </p:nvSpPr>
          <p:spPr bwMode="auto">
            <a:xfrm>
              <a:off x="1270" y="181"/>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2" name="Rectangle 28"/>
            <p:cNvSpPr>
              <a:spLocks noChangeArrowheads="1"/>
            </p:cNvSpPr>
            <p:nvPr/>
          </p:nvSpPr>
          <p:spPr bwMode="auto">
            <a:xfrm>
              <a:off x="908" y="181"/>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3" name="Rectangle 29"/>
            <p:cNvSpPr>
              <a:spLocks noChangeArrowheads="1"/>
            </p:cNvSpPr>
            <p:nvPr/>
          </p:nvSpPr>
          <p:spPr bwMode="auto">
            <a:xfrm>
              <a:off x="1089" y="181"/>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4" name="Rectangle 30"/>
            <p:cNvSpPr>
              <a:spLocks noChangeArrowheads="1"/>
            </p:cNvSpPr>
            <p:nvPr/>
          </p:nvSpPr>
          <p:spPr bwMode="auto">
            <a:xfrm>
              <a:off x="1451"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5" name="Rectangle 31"/>
            <p:cNvSpPr>
              <a:spLocks noChangeArrowheads="1"/>
            </p:cNvSpPr>
            <p:nvPr/>
          </p:nvSpPr>
          <p:spPr bwMode="auto">
            <a:xfrm>
              <a:off x="1995"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6" name="Rectangle 32"/>
            <p:cNvSpPr>
              <a:spLocks noChangeArrowheads="1"/>
            </p:cNvSpPr>
            <p:nvPr/>
          </p:nvSpPr>
          <p:spPr bwMode="auto">
            <a:xfrm>
              <a:off x="1633"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7" name="Rectangle 33"/>
            <p:cNvSpPr>
              <a:spLocks noChangeArrowheads="1"/>
            </p:cNvSpPr>
            <p:nvPr/>
          </p:nvSpPr>
          <p:spPr bwMode="auto">
            <a:xfrm>
              <a:off x="1814"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8" name="Rectangle 34"/>
            <p:cNvSpPr>
              <a:spLocks noChangeArrowheads="1"/>
            </p:cNvSpPr>
            <p:nvPr/>
          </p:nvSpPr>
          <p:spPr bwMode="auto">
            <a:xfrm>
              <a:off x="2177" y="18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39" name="Rectangle 35"/>
            <p:cNvSpPr>
              <a:spLocks noChangeArrowheads="1"/>
            </p:cNvSpPr>
            <p:nvPr/>
          </p:nvSpPr>
          <p:spPr bwMode="auto">
            <a:xfrm>
              <a:off x="2721" y="18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0" name="Rectangle 36"/>
            <p:cNvSpPr>
              <a:spLocks noChangeArrowheads="1"/>
            </p:cNvSpPr>
            <p:nvPr/>
          </p:nvSpPr>
          <p:spPr bwMode="auto">
            <a:xfrm>
              <a:off x="2359"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1" name="Rectangle 37"/>
            <p:cNvSpPr>
              <a:spLocks noChangeArrowheads="1"/>
            </p:cNvSpPr>
            <p:nvPr/>
          </p:nvSpPr>
          <p:spPr bwMode="auto">
            <a:xfrm>
              <a:off x="254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2" name="Rectangle 38"/>
            <p:cNvSpPr>
              <a:spLocks noChangeArrowheads="1"/>
            </p:cNvSpPr>
            <p:nvPr/>
          </p:nvSpPr>
          <p:spPr bwMode="auto">
            <a:xfrm>
              <a:off x="2" y="363"/>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3" name="Rectangle 39"/>
            <p:cNvSpPr>
              <a:spLocks noChangeArrowheads="1"/>
            </p:cNvSpPr>
            <p:nvPr/>
          </p:nvSpPr>
          <p:spPr bwMode="auto">
            <a:xfrm>
              <a:off x="546" y="363"/>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4" name="Rectangle 40"/>
            <p:cNvSpPr>
              <a:spLocks noChangeArrowheads="1"/>
            </p:cNvSpPr>
            <p:nvPr/>
          </p:nvSpPr>
          <p:spPr bwMode="auto">
            <a:xfrm>
              <a:off x="184" y="363"/>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5" name="Rectangle 41"/>
            <p:cNvSpPr>
              <a:spLocks noChangeArrowheads="1"/>
            </p:cNvSpPr>
            <p:nvPr/>
          </p:nvSpPr>
          <p:spPr bwMode="auto">
            <a:xfrm>
              <a:off x="365" y="363"/>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6" name="Rectangle 42"/>
            <p:cNvSpPr>
              <a:spLocks noChangeArrowheads="1"/>
            </p:cNvSpPr>
            <p:nvPr/>
          </p:nvSpPr>
          <p:spPr bwMode="auto">
            <a:xfrm>
              <a:off x="728" y="363"/>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7" name="Rectangle 43"/>
            <p:cNvSpPr>
              <a:spLocks noChangeArrowheads="1"/>
            </p:cNvSpPr>
            <p:nvPr/>
          </p:nvSpPr>
          <p:spPr bwMode="auto">
            <a:xfrm>
              <a:off x="1272" y="363"/>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8" name="Rectangle 44"/>
            <p:cNvSpPr>
              <a:spLocks noChangeArrowheads="1"/>
            </p:cNvSpPr>
            <p:nvPr/>
          </p:nvSpPr>
          <p:spPr bwMode="auto">
            <a:xfrm>
              <a:off x="910" y="363"/>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49" name="Rectangle 45"/>
            <p:cNvSpPr>
              <a:spLocks noChangeArrowheads="1"/>
            </p:cNvSpPr>
            <p:nvPr/>
          </p:nvSpPr>
          <p:spPr bwMode="auto">
            <a:xfrm>
              <a:off x="1091" y="363"/>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0" name="Rectangle 46"/>
            <p:cNvSpPr>
              <a:spLocks noChangeArrowheads="1"/>
            </p:cNvSpPr>
            <p:nvPr/>
          </p:nvSpPr>
          <p:spPr bwMode="auto">
            <a:xfrm>
              <a:off x="1453"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1" name="Rectangle 47"/>
            <p:cNvSpPr>
              <a:spLocks noChangeArrowheads="1"/>
            </p:cNvSpPr>
            <p:nvPr/>
          </p:nvSpPr>
          <p:spPr bwMode="auto">
            <a:xfrm>
              <a:off x="1997"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2" name="Rectangle 48"/>
            <p:cNvSpPr>
              <a:spLocks noChangeArrowheads="1"/>
            </p:cNvSpPr>
            <p:nvPr/>
          </p:nvSpPr>
          <p:spPr bwMode="auto">
            <a:xfrm>
              <a:off x="1635"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3" name="Rectangle 49"/>
            <p:cNvSpPr>
              <a:spLocks noChangeArrowheads="1"/>
            </p:cNvSpPr>
            <p:nvPr/>
          </p:nvSpPr>
          <p:spPr bwMode="auto">
            <a:xfrm>
              <a:off x="1816"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4" name="Rectangle 50"/>
            <p:cNvSpPr>
              <a:spLocks noChangeArrowheads="1"/>
            </p:cNvSpPr>
            <p:nvPr/>
          </p:nvSpPr>
          <p:spPr bwMode="auto">
            <a:xfrm>
              <a:off x="2179"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5" name="Rectangle 51"/>
            <p:cNvSpPr>
              <a:spLocks noChangeArrowheads="1"/>
            </p:cNvSpPr>
            <p:nvPr/>
          </p:nvSpPr>
          <p:spPr bwMode="auto">
            <a:xfrm>
              <a:off x="2723" y="363"/>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6" name="Rectangle 52"/>
            <p:cNvSpPr>
              <a:spLocks noChangeArrowheads="1"/>
            </p:cNvSpPr>
            <p:nvPr/>
          </p:nvSpPr>
          <p:spPr bwMode="auto">
            <a:xfrm>
              <a:off x="2361" y="363"/>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7" name="Rectangle 53"/>
            <p:cNvSpPr>
              <a:spLocks noChangeArrowheads="1"/>
            </p:cNvSpPr>
            <p:nvPr/>
          </p:nvSpPr>
          <p:spPr bwMode="auto">
            <a:xfrm>
              <a:off x="2542" y="363"/>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8" name="Rectangle 54"/>
            <p:cNvSpPr>
              <a:spLocks noChangeArrowheads="1"/>
            </p:cNvSpPr>
            <p:nvPr/>
          </p:nvSpPr>
          <p:spPr bwMode="auto">
            <a:xfrm>
              <a:off x="1" y="544"/>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59" name="Rectangle 55"/>
            <p:cNvSpPr>
              <a:spLocks noChangeArrowheads="1"/>
            </p:cNvSpPr>
            <p:nvPr/>
          </p:nvSpPr>
          <p:spPr bwMode="auto">
            <a:xfrm>
              <a:off x="545" y="544"/>
              <a:ext cx="182" cy="182"/>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0" name="Rectangle 56"/>
            <p:cNvSpPr>
              <a:spLocks noChangeArrowheads="1"/>
            </p:cNvSpPr>
            <p:nvPr/>
          </p:nvSpPr>
          <p:spPr bwMode="auto">
            <a:xfrm>
              <a:off x="183" y="544"/>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1" name="Rectangle 57"/>
            <p:cNvSpPr>
              <a:spLocks noChangeArrowheads="1"/>
            </p:cNvSpPr>
            <p:nvPr/>
          </p:nvSpPr>
          <p:spPr bwMode="auto">
            <a:xfrm>
              <a:off x="364" y="544"/>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2" name="Rectangle 58"/>
            <p:cNvSpPr>
              <a:spLocks noChangeArrowheads="1"/>
            </p:cNvSpPr>
            <p:nvPr/>
          </p:nvSpPr>
          <p:spPr bwMode="auto">
            <a:xfrm>
              <a:off x="727" y="544"/>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3" name="Rectangle 59"/>
            <p:cNvSpPr>
              <a:spLocks noChangeArrowheads="1"/>
            </p:cNvSpPr>
            <p:nvPr/>
          </p:nvSpPr>
          <p:spPr bwMode="auto">
            <a:xfrm>
              <a:off x="1271" y="544"/>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4" name="Rectangle 60"/>
            <p:cNvSpPr>
              <a:spLocks noChangeArrowheads="1"/>
            </p:cNvSpPr>
            <p:nvPr/>
          </p:nvSpPr>
          <p:spPr bwMode="auto">
            <a:xfrm>
              <a:off x="909" y="544"/>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5" name="Rectangle 61"/>
            <p:cNvSpPr>
              <a:spLocks noChangeArrowheads="1"/>
            </p:cNvSpPr>
            <p:nvPr/>
          </p:nvSpPr>
          <p:spPr bwMode="auto">
            <a:xfrm>
              <a:off x="1090" y="544"/>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6" name="Rectangle 62"/>
            <p:cNvSpPr>
              <a:spLocks noChangeArrowheads="1"/>
            </p:cNvSpPr>
            <p:nvPr/>
          </p:nvSpPr>
          <p:spPr bwMode="auto">
            <a:xfrm>
              <a:off x="1452"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7" name="Rectangle 63"/>
            <p:cNvSpPr>
              <a:spLocks noChangeArrowheads="1"/>
            </p:cNvSpPr>
            <p:nvPr/>
          </p:nvSpPr>
          <p:spPr bwMode="auto">
            <a:xfrm>
              <a:off x="1996" y="544"/>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8" name="Rectangle 64"/>
            <p:cNvSpPr>
              <a:spLocks noChangeArrowheads="1"/>
            </p:cNvSpPr>
            <p:nvPr/>
          </p:nvSpPr>
          <p:spPr bwMode="auto">
            <a:xfrm>
              <a:off x="1634"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69" name="Rectangle 65"/>
            <p:cNvSpPr>
              <a:spLocks noChangeArrowheads="1"/>
            </p:cNvSpPr>
            <p:nvPr/>
          </p:nvSpPr>
          <p:spPr bwMode="auto">
            <a:xfrm>
              <a:off x="1815"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0" name="Rectangle 66"/>
            <p:cNvSpPr>
              <a:spLocks noChangeArrowheads="1"/>
            </p:cNvSpPr>
            <p:nvPr/>
          </p:nvSpPr>
          <p:spPr bwMode="auto">
            <a:xfrm>
              <a:off x="2178" y="54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1" name="Rectangle 67"/>
            <p:cNvSpPr>
              <a:spLocks noChangeArrowheads="1"/>
            </p:cNvSpPr>
            <p:nvPr/>
          </p:nvSpPr>
          <p:spPr bwMode="auto">
            <a:xfrm>
              <a:off x="2722" y="54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2" name="Rectangle 68"/>
            <p:cNvSpPr>
              <a:spLocks noChangeArrowheads="1"/>
            </p:cNvSpPr>
            <p:nvPr/>
          </p:nvSpPr>
          <p:spPr bwMode="auto">
            <a:xfrm>
              <a:off x="2360"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3" name="Rectangle 69"/>
            <p:cNvSpPr>
              <a:spLocks noChangeArrowheads="1"/>
            </p:cNvSpPr>
            <p:nvPr/>
          </p:nvSpPr>
          <p:spPr bwMode="auto">
            <a:xfrm>
              <a:off x="2541" y="54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4" name="Rectangle 70"/>
            <p:cNvSpPr>
              <a:spLocks noChangeArrowheads="1"/>
            </p:cNvSpPr>
            <p:nvPr/>
          </p:nvSpPr>
          <p:spPr bwMode="auto">
            <a:xfrm>
              <a:off x="2" y="726"/>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5" name="Rectangle 71"/>
            <p:cNvSpPr>
              <a:spLocks noChangeArrowheads="1"/>
            </p:cNvSpPr>
            <p:nvPr/>
          </p:nvSpPr>
          <p:spPr bwMode="auto">
            <a:xfrm>
              <a:off x="546" y="726"/>
              <a:ext cx="182" cy="182"/>
            </a:xfrm>
            <a:prstGeom prst="rect">
              <a:avLst/>
            </a:prstGeom>
            <a:solidFill>
              <a:srgbClr val="00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6" name="Rectangle 72"/>
            <p:cNvSpPr>
              <a:spLocks noChangeArrowheads="1"/>
            </p:cNvSpPr>
            <p:nvPr/>
          </p:nvSpPr>
          <p:spPr bwMode="auto">
            <a:xfrm>
              <a:off x="184" y="726"/>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7" name="Rectangle 73"/>
            <p:cNvSpPr>
              <a:spLocks noChangeArrowheads="1"/>
            </p:cNvSpPr>
            <p:nvPr/>
          </p:nvSpPr>
          <p:spPr bwMode="auto">
            <a:xfrm>
              <a:off x="365" y="726"/>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8" name="Rectangle 74"/>
            <p:cNvSpPr>
              <a:spLocks noChangeArrowheads="1"/>
            </p:cNvSpPr>
            <p:nvPr/>
          </p:nvSpPr>
          <p:spPr bwMode="auto">
            <a:xfrm>
              <a:off x="728" y="726"/>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79" name="Rectangle 75"/>
            <p:cNvSpPr>
              <a:spLocks noChangeArrowheads="1"/>
            </p:cNvSpPr>
            <p:nvPr/>
          </p:nvSpPr>
          <p:spPr bwMode="auto">
            <a:xfrm>
              <a:off x="1272" y="726"/>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0" name="Rectangle 76"/>
            <p:cNvSpPr>
              <a:spLocks noChangeArrowheads="1"/>
            </p:cNvSpPr>
            <p:nvPr/>
          </p:nvSpPr>
          <p:spPr bwMode="auto">
            <a:xfrm>
              <a:off x="910" y="726"/>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1" name="Rectangle 77"/>
            <p:cNvSpPr>
              <a:spLocks noChangeArrowheads="1"/>
            </p:cNvSpPr>
            <p:nvPr/>
          </p:nvSpPr>
          <p:spPr bwMode="auto">
            <a:xfrm>
              <a:off x="1091" y="726"/>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2" name="Rectangle 78"/>
            <p:cNvSpPr>
              <a:spLocks noChangeArrowheads="1"/>
            </p:cNvSpPr>
            <p:nvPr/>
          </p:nvSpPr>
          <p:spPr bwMode="auto">
            <a:xfrm>
              <a:off x="1453" y="726"/>
              <a:ext cx="182" cy="181"/>
            </a:xfrm>
            <a:prstGeom prst="rect">
              <a:avLst/>
            </a:prstGeom>
            <a:solidFill>
              <a:srgbClr val="9933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3" name="Rectangle 79"/>
            <p:cNvSpPr>
              <a:spLocks noChangeArrowheads="1"/>
            </p:cNvSpPr>
            <p:nvPr/>
          </p:nvSpPr>
          <p:spPr bwMode="auto">
            <a:xfrm>
              <a:off x="1997"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4" name="Rectangle 80"/>
            <p:cNvSpPr>
              <a:spLocks noChangeArrowheads="1"/>
            </p:cNvSpPr>
            <p:nvPr/>
          </p:nvSpPr>
          <p:spPr bwMode="auto">
            <a:xfrm>
              <a:off x="1635"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5" name="Rectangle 81"/>
            <p:cNvSpPr>
              <a:spLocks noChangeArrowheads="1"/>
            </p:cNvSpPr>
            <p:nvPr/>
          </p:nvSpPr>
          <p:spPr bwMode="auto">
            <a:xfrm>
              <a:off x="1816"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6" name="Rectangle 82"/>
            <p:cNvSpPr>
              <a:spLocks noChangeArrowheads="1"/>
            </p:cNvSpPr>
            <p:nvPr/>
          </p:nvSpPr>
          <p:spPr bwMode="auto">
            <a:xfrm>
              <a:off x="2179" y="726"/>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7" name="Rectangle 83"/>
            <p:cNvSpPr>
              <a:spLocks noChangeArrowheads="1"/>
            </p:cNvSpPr>
            <p:nvPr/>
          </p:nvSpPr>
          <p:spPr bwMode="auto">
            <a:xfrm>
              <a:off x="2723" y="726"/>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8" name="Rectangle 84"/>
            <p:cNvSpPr>
              <a:spLocks noChangeArrowheads="1"/>
            </p:cNvSpPr>
            <p:nvPr/>
          </p:nvSpPr>
          <p:spPr bwMode="auto">
            <a:xfrm>
              <a:off x="2361"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89" name="Rectangle 85"/>
            <p:cNvSpPr>
              <a:spLocks noChangeArrowheads="1"/>
            </p:cNvSpPr>
            <p:nvPr/>
          </p:nvSpPr>
          <p:spPr bwMode="auto">
            <a:xfrm>
              <a:off x="2542" y="726"/>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0" name="Rectangle 86"/>
            <p:cNvSpPr>
              <a:spLocks noChangeArrowheads="1"/>
            </p:cNvSpPr>
            <p:nvPr/>
          </p:nvSpPr>
          <p:spPr bwMode="auto">
            <a:xfrm>
              <a:off x="1" y="907"/>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1" name="Rectangle 87"/>
            <p:cNvSpPr>
              <a:spLocks noChangeArrowheads="1"/>
            </p:cNvSpPr>
            <p:nvPr/>
          </p:nvSpPr>
          <p:spPr bwMode="auto">
            <a:xfrm>
              <a:off x="545" y="907"/>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2" name="Rectangle 88"/>
            <p:cNvSpPr>
              <a:spLocks noChangeArrowheads="1"/>
            </p:cNvSpPr>
            <p:nvPr/>
          </p:nvSpPr>
          <p:spPr bwMode="auto">
            <a:xfrm>
              <a:off x="183" y="907"/>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3" name="Rectangle 89"/>
            <p:cNvSpPr>
              <a:spLocks noChangeArrowheads="1"/>
            </p:cNvSpPr>
            <p:nvPr/>
          </p:nvSpPr>
          <p:spPr bwMode="auto">
            <a:xfrm>
              <a:off x="364" y="907"/>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4" name="Rectangle 90"/>
            <p:cNvSpPr>
              <a:spLocks noChangeArrowheads="1"/>
            </p:cNvSpPr>
            <p:nvPr/>
          </p:nvSpPr>
          <p:spPr bwMode="auto">
            <a:xfrm>
              <a:off x="727" y="907"/>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5" name="Rectangle 91"/>
            <p:cNvSpPr>
              <a:spLocks noChangeArrowheads="1"/>
            </p:cNvSpPr>
            <p:nvPr/>
          </p:nvSpPr>
          <p:spPr bwMode="auto">
            <a:xfrm>
              <a:off x="1271" y="907"/>
              <a:ext cx="182" cy="182"/>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6" name="Rectangle 92"/>
            <p:cNvSpPr>
              <a:spLocks noChangeArrowheads="1"/>
            </p:cNvSpPr>
            <p:nvPr/>
          </p:nvSpPr>
          <p:spPr bwMode="auto">
            <a:xfrm>
              <a:off x="909" y="907"/>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7" name="Rectangle 93"/>
            <p:cNvSpPr>
              <a:spLocks noChangeArrowheads="1"/>
            </p:cNvSpPr>
            <p:nvPr/>
          </p:nvSpPr>
          <p:spPr bwMode="auto">
            <a:xfrm>
              <a:off x="1090" y="907"/>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8" name="Rectangle 94"/>
            <p:cNvSpPr>
              <a:spLocks noChangeArrowheads="1"/>
            </p:cNvSpPr>
            <p:nvPr/>
          </p:nvSpPr>
          <p:spPr bwMode="auto">
            <a:xfrm>
              <a:off x="1452"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99" name="Rectangle 95"/>
            <p:cNvSpPr>
              <a:spLocks noChangeArrowheads="1"/>
            </p:cNvSpPr>
            <p:nvPr/>
          </p:nvSpPr>
          <p:spPr bwMode="auto">
            <a:xfrm>
              <a:off x="1996"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0" name="Rectangle 96"/>
            <p:cNvSpPr>
              <a:spLocks noChangeArrowheads="1"/>
            </p:cNvSpPr>
            <p:nvPr/>
          </p:nvSpPr>
          <p:spPr bwMode="auto">
            <a:xfrm>
              <a:off x="1634"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1" name="Rectangle 97"/>
            <p:cNvSpPr>
              <a:spLocks noChangeArrowheads="1"/>
            </p:cNvSpPr>
            <p:nvPr/>
          </p:nvSpPr>
          <p:spPr bwMode="auto">
            <a:xfrm>
              <a:off x="1815"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2" name="Rectangle 98"/>
            <p:cNvSpPr>
              <a:spLocks noChangeArrowheads="1"/>
            </p:cNvSpPr>
            <p:nvPr/>
          </p:nvSpPr>
          <p:spPr bwMode="auto">
            <a:xfrm>
              <a:off x="2178"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3" name="Rectangle 99"/>
            <p:cNvSpPr>
              <a:spLocks noChangeArrowheads="1"/>
            </p:cNvSpPr>
            <p:nvPr/>
          </p:nvSpPr>
          <p:spPr bwMode="auto">
            <a:xfrm>
              <a:off x="2722" y="90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4" name="Rectangle 100"/>
            <p:cNvSpPr>
              <a:spLocks noChangeArrowheads="1"/>
            </p:cNvSpPr>
            <p:nvPr/>
          </p:nvSpPr>
          <p:spPr bwMode="auto">
            <a:xfrm>
              <a:off x="2360" y="90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5" name="Rectangle 101"/>
            <p:cNvSpPr>
              <a:spLocks noChangeArrowheads="1"/>
            </p:cNvSpPr>
            <p:nvPr/>
          </p:nvSpPr>
          <p:spPr bwMode="auto">
            <a:xfrm>
              <a:off x="2541" y="90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6" name="Rectangle 102"/>
            <p:cNvSpPr>
              <a:spLocks noChangeArrowheads="1"/>
            </p:cNvSpPr>
            <p:nvPr/>
          </p:nvSpPr>
          <p:spPr bwMode="auto">
            <a:xfrm>
              <a:off x="3" y="1089"/>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7" name="Rectangle 103"/>
            <p:cNvSpPr>
              <a:spLocks noChangeArrowheads="1"/>
            </p:cNvSpPr>
            <p:nvPr/>
          </p:nvSpPr>
          <p:spPr bwMode="auto">
            <a:xfrm>
              <a:off x="547" y="1089"/>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8" name="Rectangle 104"/>
            <p:cNvSpPr>
              <a:spLocks noChangeArrowheads="1"/>
            </p:cNvSpPr>
            <p:nvPr/>
          </p:nvSpPr>
          <p:spPr bwMode="auto">
            <a:xfrm>
              <a:off x="185" y="1089"/>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09" name="Rectangle 105"/>
            <p:cNvSpPr>
              <a:spLocks noChangeArrowheads="1"/>
            </p:cNvSpPr>
            <p:nvPr/>
          </p:nvSpPr>
          <p:spPr bwMode="auto">
            <a:xfrm>
              <a:off x="366" y="1089"/>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0" name="Rectangle 106"/>
            <p:cNvSpPr>
              <a:spLocks noChangeArrowheads="1"/>
            </p:cNvSpPr>
            <p:nvPr/>
          </p:nvSpPr>
          <p:spPr bwMode="auto">
            <a:xfrm>
              <a:off x="729" y="1089"/>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1" name="Rectangle 107"/>
            <p:cNvSpPr>
              <a:spLocks noChangeArrowheads="1"/>
            </p:cNvSpPr>
            <p:nvPr/>
          </p:nvSpPr>
          <p:spPr bwMode="auto">
            <a:xfrm>
              <a:off x="1273" y="1089"/>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2" name="Rectangle 108"/>
            <p:cNvSpPr>
              <a:spLocks noChangeArrowheads="1"/>
            </p:cNvSpPr>
            <p:nvPr/>
          </p:nvSpPr>
          <p:spPr bwMode="auto">
            <a:xfrm>
              <a:off x="911" y="1089"/>
              <a:ext cx="182" cy="181"/>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3" name="Rectangle 109"/>
            <p:cNvSpPr>
              <a:spLocks noChangeArrowheads="1"/>
            </p:cNvSpPr>
            <p:nvPr/>
          </p:nvSpPr>
          <p:spPr bwMode="auto">
            <a:xfrm>
              <a:off x="1092" y="1089"/>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4" name="Rectangle 110"/>
            <p:cNvSpPr>
              <a:spLocks noChangeArrowheads="1"/>
            </p:cNvSpPr>
            <p:nvPr/>
          </p:nvSpPr>
          <p:spPr bwMode="auto">
            <a:xfrm>
              <a:off x="1454"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5" name="Rectangle 111"/>
            <p:cNvSpPr>
              <a:spLocks noChangeArrowheads="1"/>
            </p:cNvSpPr>
            <p:nvPr/>
          </p:nvSpPr>
          <p:spPr bwMode="auto">
            <a:xfrm>
              <a:off x="1998"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6" name="Rectangle 112"/>
            <p:cNvSpPr>
              <a:spLocks noChangeArrowheads="1"/>
            </p:cNvSpPr>
            <p:nvPr/>
          </p:nvSpPr>
          <p:spPr bwMode="auto">
            <a:xfrm>
              <a:off x="1636"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7" name="Rectangle 113"/>
            <p:cNvSpPr>
              <a:spLocks noChangeArrowheads="1"/>
            </p:cNvSpPr>
            <p:nvPr/>
          </p:nvSpPr>
          <p:spPr bwMode="auto">
            <a:xfrm>
              <a:off x="1817"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8" name="Rectangle 114"/>
            <p:cNvSpPr>
              <a:spLocks noChangeArrowheads="1"/>
            </p:cNvSpPr>
            <p:nvPr/>
          </p:nvSpPr>
          <p:spPr bwMode="auto">
            <a:xfrm>
              <a:off x="2180" y="1089"/>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19" name="Rectangle 115"/>
            <p:cNvSpPr>
              <a:spLocks noChangeArrowheads="1"/>
            </p:cNvSpPr>
            <p:nvPr/>
          </p:nvSpPr>
          <p:spPr bwMode="auto">
            <a:xfrm>
              <a:off x="2724" y="1089"/>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0" name="Rectangle 116"/>
            <p:cNvSpPr>
              <a:spLocks noChangeArrowheads="1"/>
            </p:cNvSpPr>
            <p:nvPr/>
          </p:nvSpPr>
          <p:spPr bwMode="auto">
            <a:xfrm>
              <a:off x="2362"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1" name="Rectangle 117"/>
            <p:cNvSpPr>
              <a:spLocks noChangeArrowheads="1"/>
            </p:cNvSpPr>
            <p:nvPr/>
          </p:nvSpPr>
          <p:spPr bwMode="auto">
            <a:xfrm>
              <a:off x="2543" y="1089"/>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2" name="Rectangle 118"/>
            <p:cNvSpPr>
              <a:spLocks noChangeArrowheads="1"/>
            </p:cNvSpPr>
            <p:nvPr/>
          </p:nvSpPr>
          <p:spPr bwMode="auto">
            <a:xfrm>
              <a:off x="2" y="127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3" name="Rectangle 119"/>
            <p:cNvSpPr>
              <a:spLocks noChangeArrowheads="1"/>
            </p:cNvSpPr>
            <p:nvPr/>
          </p:nvSpPr>
          <p:spPr bwMode="auto">
            <a:xfrm>
              <a:off x="546" y="1270"/>
              <a:ext cx="182" cy="182"/>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4" name="Rectangle 120"/>
            <p:cNvSpPr>
              <a:spLocks noChangeArrowheads="1"/>
            </p:cNvSpPr>
            <p:nvPr/>
          </p:nvSpPr>
          <p:spPr bwMode="auto">
            <a:xfrm>
              <a:off x="184" y="127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5" name="Rectangle 121"/>
            <p:cNvSpPr>
              <a:spLocks noChangeArrowheads="1"/>
            </p:cNvSpPr>
            <p:nvPr/>
          </p:nvSpPr>
          <p:spPr bwMode="auto">
            <a:xfrm>
              <a:off x="365" y="127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6" name="Rectangle 122"/>
            <p:cNvSpPr>
              <a:spLocks noChangeArrowheads="1"/>
            </p:cNvSpPr>
            <p:nvPr/>
          </p:nvSpPr>
          <p:spPr bwMode="auto">
            <a:xfrm>
              <a:off x="728" y="127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7" name="Rectangle 123"/>
            <p:cNvSpPr>
              <a:spLocks noChangeArrowheads="1"/>
            </p:cNvSpPr>
            <p:nvPr/>
          </p:nvSpPr>
          <p:spPr bwMode="auto">
            <a:xfrm>
              <a:off x="1272" y="1270"/>
              <a:ext cx="182" cy="182"/>
            </a:xfrm>
            <a:prstGeom prst="rect">
              <a:avLst/>
            </a:prstGeom>
            <a:solidFill>
              <a:schemeClr val="tx1"/>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8" name="Rectangle 124"/>
            <p:cNvSpPr>
              <a:spLocks noChangeArrowheads="1"/>
            </p:cNvSpPr>
            <p:nvPr/>
          </p:nvSpPr>
          <p:spPr bwMode="auto">
            <a:xfrm>
              <a:off x="910" y="1270"/>
              <a:ext cx="182" cy="181"/>
            </a:xfrm>
            <a:prstGeom prst="rect">
              <a:avLst/>
            </a:prstGeom>
            <a:solidFill>
              <a:srgbClr val="FF00FF"/>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29" name="Rectangle 125"/>
            <p:cNvSpPr>
              <a:spLocks noChangeArrowheads="1"/>
            </p:cNvSpPr>
            <p:nvPr/>
          </p:nvSpPr>
          <p:spPr bwMode="auto">
            <a:xfrm>
              <a:off x="1091" y="1270"/>
              <a:ext cx="182" cy="181"/>
            </a:xfrm>
            <a:prstGeom prst="rect">
              <a:avLst/>
            </a:prstGeom>
            <a:solidFill>
              <a:srgbClr val="FF0000"/>
            </a:solidFill>
            <a:ln>
              <a:noFill/>
            </a:ln>
            <a:effectLst/>
            <a:extLst>
              <a:ext uri="{91240B29-F687-4F45-9708-019B960494DF}">
                <a14:hiddenLine xmlns:a14="http://schemas.microsoft.com/office/drawing/2010/main" w="1905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0" name="Rectangle 126"/>
            <p:cNvSpPr>
              <a:spLocks noChangeArrowheads="1"/>
            </p:cNvSpPr>
            <p:nvPr/>
          </p:nvSpPr>
          <p:spPr bwMode="auto">
            <a:xfrm>
              <a:off x="1453"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1" name="Rectangle 127"/>
            <p:cNvSpPr>
              <a:spLocks noChangeArrowheads="1"/>
            </p:cNvSpPr>
            <p:nvPr/>
          </p:nvSpPr>
          <p:spPr bwMode="auto">
            <a:xfrm>
              <a:off x="1997"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2" name="Rectangle 128"/>
            <p:cNvSpPr>
              <a:spLocks noChangeArrowheads="1"/>
            </p:cNvSpPr>
            <p:nvPr/>
          </p:nvSpPr>
          <p:spPr bwMode="auto">
            <a:xfrm>
              <a:off x="1635"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3" name="Rectangle 129"/>
            <p:cNvSpPr>
              <a:spLocks noChangeArrowheads="1"/>
            </p:cNvSpPr>
            <p:nvPr/>
          </p:nvSpPr>
          <p:spPr bwMode="auto">
            <a:xfrm>
              <a:off x="1816"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4" name="Rectangle 130"/>
            <p:cNvSpPr>
              <a:spLocks noChangeArrowheads="1"/>
            </p:cNvSpPr>
            <p:nvPr/>
          </p:nvSpPr>
          <p:spPr bwMode="auto">
            <a:xfrm>
              <a:off x="2179"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5" name="Rectangle 131"/>
            <p:cNvSpPr>
              <a:spLocks noChangeArrowheads="1"/>
            </p:cNvSpPr>
            <p:nvPr/>
          </p:nvSpPr>
          <p:spPr bwMode="auto">
            <a:xfrm>
              <a:off x="2723" y="127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6" name="Rectangle 132"/>
            <p:cNvSpPr>
              <a:spLocks noChangeArrowheads="1"/>
            </p:cNvSpPr>
            <p:nvPr/>
          </p:nvSpPr>
          <p:spPr bwMode="auto">
            <a:xfrm>
              <a:off x="2361"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7" name="Rectangle 133"/>
            <p:cNvSpPr>
              <a:spLocks noChangeArrowheads="1"/>
            </p:cNvSpPr>
            <p:nvPr/>
          </p:nvSpPr>
          <p:spPr bwMode="auto">
            <a:xfrm>
              <a:off x="2542" y="127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8" name="Rectangle 134"/>
            <p:cNvSpPr>
              <a:spLocks noChangeArrowheads="1"/>
            </p:cNvSpPr>
            <p:nvPr/>
          </p:nvSpPr>
          <p:spPr bwMode="auto">
            <a:xfrm>
              <a:off x="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39" name="Rectangle 135"/>
            <p:cNvSpPr>
              <a:spLocks noChangeArrowheads="1"/>
            </p:cNvSpPr>
            <p:nvPr/>
          </p:nvSpPr>
          <p:spPr bwMode="auto">
            <a:xfrm>
              <a:off x="545"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0" name="Rectangle 136"/>
            <p:cNvSpPr>
              <a:spLocks noChangeArrowheads="1"/>
            </p:cNvSpPr>
            <p:nvPr/>
          </p:nvSpPr>
          <p:spPr bwMode="auto">
            <a:xfrm>
              <a:off x="183"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1" name="Rectangle 137"/>
            <p:cNvSpPr>
              <a:spLocks noChangeArrowheads="1"/>
            </p:cNvSpPr>
            <p:nvPr/>
          </p:nvSpPr>
          <p:spPr bwMode="auto">
            <a:xfrm>
              <a:off x="36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2" name="Rectangle 138"/>
            <p:cNvSpPr>
              <a:spLocks noChangeArrowheads="1"/>
            </p:cNvSpPr>
            <p:nvPr/>
          </p:nvSpPr>
          <p:spPr bwMode="auto">
            <a:xfrm>
              <a:off x="727"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3" name="Rectangle 139"/>
            <p:cNvSpPr>
              <a:spLocks noChangeArrowheads="1"/>
            </p:cNvSpPr>
            <p:nvPr/>
          </p:nvSpPr>
          <p:spPr bwMode="auto">
            <a:xfrm>
              <a:off x="1271" y="1451"/>
              <a:ext cx="182" cy="182"/>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4" name="Rectangle 140"/>
            <p:cNvSpPr>
              <a:spLocks noChangeArrowheads="1"/>
            </p:cNvSpPr>
            <p:nvPr/>
          </p:nvSpPr>
          <p:spPr bwMode="auto">
            <a:xfrm>
              <a:off x="909"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5" name="Rectangle 141"/>
            <p:cNvSpPr>
              <a:spLocks noChangeArrowheads="1"/>
            </p:cNvSpPr>
            <p:nvPr/>
          </p:nvSpPr>
          <p:spPr bwMode="auto">
            <a:xfrm>
              <a:off x="109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6" name="Rectangle 142"/>
            <p:cNvSpPr>
              <a:spLocks noChangeArrowheads="1"/>
            </p:cNvSpPr>
            <p:nvPr/>
          </p:nvSpPr>
          <p:spPr bwMode="auto">
            <a:xfrm>
              <a:off x="1452" y="145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7" name="Rectangle 143"/>
            <p:cNvSpPr>
              <a:spLocks noChangeArrowheads="1"/>
            </p:cNvSpPr>
            <p:nvPr/>
          </p:nvSpPr>
          <p:spPr bwMode="auto">
            <a:xfrm>
              <a:off x="1996"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8" name="Rectangle 144"/>
            <p:cNvSpPr>
              <a:spLocks noChangeArrowheads="1"/>
            </p:cNvSpPr>
            <p:nvPr/>
          </p:nvSpPr>
          <p:spPr bwMode="auto">
            <a:xfrm>
              <a:off x="1634"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49" name="Rectangle 145"/>
            <p:cNvSpPr>
              <a:spLocks noChangeArrowheads="1"/>
            </p:cNvSpPr>
            <p:nvPr/>
          </p:nvSpPr>
          <p:spPr bwMode="auto">
            <a:xfrm>
              <a:off x="1815"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0" name="Rectangle 146"/>
            <p:cNvSpPr>
              <a:spLocks noChangeArrowheads="1"/>
            </p:cNvSpPr>
            <p:nvPr/>
          </p:nvSpPr>
          <p:spPr bwMode="auto">
            <a:xfrm>
              <a:off x="2178"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1" name="Rectangle 147"/>
            <p:cNvSpPr>
              <a:spLocks noChangeArrowheads="1"/>
            </p:cNvSpPr>
            <p:nvPr/>
          </p:nvSpPr>
          <p:spPr bwMode="auto">
            <a:xfrm>
              <a:off x="2722" y="145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2" name="Rectangle 148"/>
            <p:cNvSpPr>
              <a:spLocks noChangeArrowheads="1"/>
            </p:cNvSpPr>
            <p:nvPr/>
          </p:nvSpPr>
          <p:spPr bwMode="auto">
            <a:xfrm>
              <a:off x="2360"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3" name="Rectangle 149"/>
            <p:cNvSpPr>
              <a:spLocks noChangeArrowheads="1"/>
            </p:cNvSpPr>
            <p:nvPr/>
          </p:nvSpPr>
          <p:spPr bwMode="auto">
            <a:xfrm>
              <a:off x="2541" y="145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4" name="Rectangle 150"/>
            <p:cNvSpPr>
              <a:spLocks noChangeArrowheads="1"/>
            </p:cNvSpPr>
            <p:nvPr/>
          </p:nvSpPr>
          <p:spPr bwMode="auto">
            <a:xfrm>
              <a:off x="0"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5" name="Rectangle 151"/>
            <p:cNvSpPr>
              <a:spLocks noChangeArrowheads="1"/>
            </p:cNvSpPr>
            <p:nvPr/>
          </p:nvSpPr>
          <p:spPr bwMode="auto">
            <a:xfrm>
              <a:off x="544"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6" name="Rectangle 152"/>
            <p:cNvSpPr>
              <a:spLocks noChangeArrowheads="1"/>
            </p:cNvSpPr>
            <p:nvPr/>
          </p:nvSpPr>
          <p:spPr bwMode="auto">
            <a:xfrm>
              <a:off x="182"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7" name="Rectangle 153"/>
            <p:cNvSpPr>
              <a:spLocks noChangeArrowheads="1"/>
            </p:cNvSpPr>
            <p:nvPr/>
          </p:nvSpPr>
          <p:spPr bwMode="auto">
            <a:xfrm>
              <a:off x="363"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8" name="Rectangle 154"/>
            <p:cNvSpPr>
              <a:spLocks noChangeArrowheads="1"/>
            </p:cNvSpPr>
            <p:nvPr/>
          </p:nvSpPr>
          <p:spPr bwMode="auto">
            <a:xfrm>
              <a:off x="726"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59" name="Rectangle 155"/>
            <p:cNvSpPr>
              <a:spLocks noChangeArrowheads="1"/>
            </p:cNvSpPr>
            <p:nvPr/>
          </p:nvSpPr>
          <p:spPr bwMode="auto">
            <a:xfrm>
              <a:off x="1270"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0" name="Rectangle 156"/>
            <p:cNvSpPr>
              <a:spLocks noChangeArrowheads="1"/>
            </p:cNvSpPr>
            <p:nvPr/>
          </p:nvSpPr>
          <p:spPr bwMode="auto">
            <a:xfrm>
              <a:off x="908"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1" name="Rectangle 157"/>
            <p:cNvSpPr>
              <a:spLocks noChangeArrowheads="1"/>
            </p:cNvSpPr>
            <p:nvPr/>
          </p:nvSpPr>
          <p:spPr bwMode="auto">
            <a:xfrm>
              <a:off x="1089"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2" name="Rectangle 158"/>
            <p:cNvSpPr>
              <a:spLocks noChangeArrowheads="1"/>
            </p:cNvSpPr>
            <p:nvPr/>
          </p:nvSpPr>
          <p:spPr bwMode="auto">
            <a:xfrm>
              <a:off x="1451"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3" name="Rectangle 159"/>
            <p:cNvSpPr>
              <a:spLocks noChangeArrowheads="1"/>
            </p:cNvSpPr>
            <p:nvPr/>
          </p:nvSpPr>
          <p:spPr bwMode="auto">
            <a:xfrm>
              <a:off x="1995"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4" name="Rectangle 160"/>
            <p:cNvSpPr>
              <a:spLocks noChangeArrowheads="1"/>
            </p:cNvSpPr>
            <p:nvPr/>
          </p:nvSpPr>
          <p:spPr bwMode="auto">
            <a:xfrm>
              <a:off x="1633"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5" name="Rectangle 161"/>
            <p:cNvSpPr>
              <a:spLocks noChangeArrowheads="1"/>
            </p:cNvSpPr>
            <p:nvPr/>
          </p:nvSpPr>
          <p:spPr bwMode="auto">
            <a:xfrm>
              <a:off x="1814"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6" name="Rectangle 162"/>
            <p:cNvSpPr>
              <a:spLocks noChangeArrowheads="1"/>
            </p:cNvSpPr>
            <p:nvPr/>
          </p:nvSpPr>
          <p:spPr bwMode="auto">
            <a:xfrm>
              <a:off x="2177" y="1632"/>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7" name="Rectangle 163"/>
            <p:cNvSpPr>
              <a:spLocks noChangeArrowheads="1"/>
            </p:cNvSpPr>
            <p:nvPr/>
          </p:nvSpPr>
          <p:spPr bwMode="auto">
            <a:xfrm>
              <a:off x="2721" y="1632"/>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8" name="Rectangle 164"/>
            <p:cNvSpPr>
              <a:spLocks noChangeArrowheads="1"/>
            </p:cNvSpPr>
            <p:nvPr/>
          </p:nvSpPr>
          <p:spPr bwMode="auto">
            <a:xfrm>
              <a:off x="2359"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69" name="Rectangle 165"/>
            <p:cNvSpPr>
              <a:spLocks noChangeArrowheads="1"/>
            </p:cNvSpPr>
            <p:nvPr/>
          </p:nvSpPr>
          <p:spPr bwMode="auto">
            <a:xfrm>
              <a:off x="2540" y="1632"/>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0" name="Rectangle 166"/>
            <p:cNvSpPr>
              <a:spLocks noChangeArrowheads="1"/>
            </p:cNvSpPr>
            <p:nvPr/>
          </p:nvSpPr>
          <p:spPr bwMode="auto">
            <a:xfrm>
              <a:off x="2"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1" name="Rectangle 167"/>
            <p:cNvSpPr>
              <a:spLocks noChangeArrowheads="1"/>
            </p:cNvSpPr>
            <p:nvPr/>
          </p:nvSpPr>
          <p:spPr bwMode="auto">
            <a:xfrm>
              <a:off x="546"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2" name="Rectangle 168"/>
            <p:cNvSpPr>
              <a:spLocks noChangeArrowheads="1"/>
            </p:cNvSpPr>
            <p:nvPr/>
          </p:nvSpPr>
          <p:spPr bwMode="auto">
            <a:xfrm>
              <a:off x="184"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3" name="Rectangle 169"/>
            <p:cNvSpPr>
              <a:spLocks noChangeArrowheads="1"/>
            </p:cNvSpPr>
            <p:nvPr/>
          </p:nvSpPr>
          <p:spPr bwMode="auto">
            <a:xfrm>
              <a:off x="365"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4" name="Rectangle 170"/>
            <p:cNvSpPr>
              <a:spLocks noChangeArrowheads="1"/>
            </p:cNvSpPr>
            <p:nvPr/>
          </p:nvSpPr>
          <p:spPr bwMode="auto">
            <a:xfrm>
              <a:off x="728"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5" name="Rectangle 171"/>
            <p:cNvSpPr>
              <a:spLocks noChangeArrowheads="1"/>
            </p:cNvSpPr>
            <p:nvPr/>
          </p:nvSpPr>
          <p:spPr bwMode="auto">
            <a:xfrm>
              <a:off x="1272"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6" name="Rectangle 172"/>
            <p:cNvSpPr>
              <a:spLocks noChangeArrowheads="1"/>
            </p:cNvSpPr>
            <p:nvPr/>
          </p:nvSpPr>
          <p:spPr bwMode="auto">
            <a:xfrm>
              <a:off x="910"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7" name="Rectangle 173"/>
            <p:cNvSpPr>
              <a:spLocks noChangeArrowheads="1"/>
            </p:cNvSpPr>
            <p:nvPr/>
          </p:nvSpPr>
          <p:spPr bwMode="auto">
            <a:xfrm>
              <a:off x="1091"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8" name="Rectangle 174"/>
            <p:cNvSpPr>
              <a:spLocks noChangeArrowheads="1"/>
            </p:cNvSpPr>
            <p:nvPr/>
          </p:nvSpPr>
          <p:spPr bwMode="auto">
            <a:xfrm>
              <a:off x="1453"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79" name="Rectangle 175"/>
            <p:cNvSpPr>
              <a:spLocks noChangeArrowheads="1"/>
            </p:cNvSpPr>
            <p:nvPr/>
          </p:nvSpPr>
          <p:spPr bwMode="auto">
            <a:xfrm>
              <a:off x="1997"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0" name="Rectangle 176"/>
            <p:cNvSpPr>
              <a:spLocks noChangeArrowheads="1"/>
            </p:cNvSpPr>
            <p:nvPr/>
          </p:nvSpPr>
          <p:spPr bwMode="auto">
            <a:xfrm>
              <a:off x="1635"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1" name="Rectangle 177"/>
            <p:cNvSpPr>
              <a:spLocks noChangeArrowheads="1"/>
            </p:cNvSpPr>
            <p:nvPr/>
          </p:nvSpPr>
          <p:spPr bwMode="auto">
            <a:xfrm>
              <a:off x="1816"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2" name="Rectangle 178"/>
            <p:cNvSpPr>
              <a:spLocks noChangeArrowheads="1"/>
            </p:cNvSpPr>
            <p:nvPr/>
          </p:nvSpPr>
          <p:spPr bwMode="auto">
            <a:xfrm>
              <a:off x="2179"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3" name="Rectangle 179"/>
            <p:cNvSpPr>
              <a:spLocks noChangeArrowheads="1"/>
            </p:cNvSpPr>
            <p:nvPr/>
          </p:nvSpPr>
          <p:spPr bwMode="auto">
            <a:xfrm>
              <a:off x="2723" y="1814"/>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4" name="Rectangle 180"/>
            <p:cNvSpPr>
              <a:spLocks noChangeArrowheads="1"/>
            </p:cNvSpPr>
            <p:nvPr/>
          </p:nvSpPr>
          <p:spPr bwMode="auto">
            <a:xfrm>
              <a:off x="2361" y="1814"/>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5" name="Rectangle 181"/>
            <p:cNvSpPr>
              <a:spLocks noChangeArrowheads="1"/>
            </p:cNvSpPr>
            <p:nvPr/>
          </p:nvSpPr>
          <p:spPr bwMode="auto">
            <a:xfrm>
              <a:off x="2542" y="1814"/>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6" name="Rectangle 182"/>
            <p:cNvSpPr>
              <a:spLocks noChangeArrowheads="1"/>
            </p:cNvSpPr>
            <p:nvPr/>
          </p:nvSpPr>
          <p:spPr bwMode="auto">
            <a:xfrm>
              <a:off x="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7" name="Rectangle 183"/>
            <p:cNvSpPr>
              <a:spLocks noChangeArrowheads="1"/>
            </p:cNvSpPr>
            <p:nvPr/>
          </p:nvSpPr>
          <p:spPr bwMode="auto">
            <a:xfrm>
              <a:off x="545" y="1995"/>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8" name="Rectangle 184"/>
            <p:cNvSpPr>
              <a:spLocks noChangeArrowheads="1"/>
            </p:cNvSpPr>
            <p:nvPr/>
          </p:nvSpPr>
          <p:spPr bwMode="auto">
            <a:xfrm>
              <a:off x="183"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89" name="Rectangle 185"/>
            <p:cNvSpPr>
              <a:spLocks noChangeArrowheads="1"/>
            </p:cNvSpPr>
            <p:nvPr/>
          </p:nvSpPr>
          <p:spPr bwMode="auto">
            <a:xfrm>
              <a:off x="36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0" name="Rectangle 186"/>
            <p:cNvSpPr>
              <a:spLocks noChangeArrowheads="1"/>
            </p:cNvSpPr>
            <p:nvPr/>
          </p:nvSpPr>
          <p:spPr bwMode="auto">
            <a:xfrm>
              <a:off x="727"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1" name="Rectangle 187"/>
            <p:cNvSpPr>
              <a:spLocks noChangeArrowheads="1"/>
            </p:cNvSpPr>
            <p:nvPr/>
          </p:nvSpPr>
          <p:spPr bwMode="auto">
            <a:xfrm>
              <a:off x="1271"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2" name="Rectangle 188"/>
            <p:cNvSpPr>
              <a:spLocks noChangeArrowheads="1"/>
            </p:cNvSpPr>
            <p:nvPr/>
          </p:nvSpPr>
          <p:spPr bwMode="auto">
            <a:xfrm>
              <a:off x="909"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3" name="Rectangle 189"/>
            <p:cNvSpPr>
              <a:spLocks noChangeArrowheads="1"/>
            </p:cNvSpPr>
            <p:nvPr/>
          </p:nvSpPr>
          <p:spPr bwMode="auto">
            <a:xfrm>
              <a:off x="109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4" name="Rectangle 190"/>
            <p:cNvSpPr>
              <a:spLocks noChangeArrowheads="1"/>
            </p:cNvSpPr>
            <p:nvPr/>
          </p:nvSpPr>
          <p:spPr bwMode="auto">
            <a:xfrm>
              <a:off x="1452"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5" name="Rectangle 191"/>
            <p:cNvSpPr>
              <a:spLocks noChangeArrowheads="1"/>
            </p:cNvSpPr>
            <p:nvPr/>
          </p:nvSpPr>
          <p:spPr bwMode="auto">
            <a:xfrm>
              <a:off x="1996"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6" name="Rectangle 192"/>
            <p:cNvSpPr>
              <a:spLocks noChangeArrowheads="1"/>
            </p:cNvSpPr>
            <p:nvPr/>
          </p:nvSpPr>
          <p:spPr bwMode="auto">
            <a:xfrm>
              <a:off x="1634"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7" name="Rectangle 193"/>
            <p:cNvSpPr>
              <a:spLocks noChangeArrowheads="1"/>
            </p:cNvSpPr>
            <p:nvPr/>
          </p:nvSpPr>
          <p:spPr bwMode="auto">
            <a:xfrm>
              <a:off x="1815"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8" name="Rectangle 194"/>
            <p:cNvSpPr>
              <a:spLocks noChangeArrowheads="1"/>
            </p:cNvSpPr>
            <p:nvPr/>
          </p:nvSpPr>
          <p:spPr bwMode="auto">
            <a:xfrm>
              <a:off x="2178" y="1995"/>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399" name="Rectangle 195"/>
            <p:cNvSpPr>
              <a:spLocks noChangeArrowheads="1"/>
            </p:cNvSpPr>
            <p:nvPr/>
          </p:nvSpPr>
          <p:spPr bwMode="auto">
            <a:xfrm>
              <a:off x="2722" y="1995"/>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0" name="Rectangle 196"/>
            <p:cNvSpPr>
              <a:spLocks noChangeArrowheads="1"/>
            </p:cNvSpPr>
            <p:nvPr/>
          </p:nvSpPr>
          <p:spPr bwMode="auto">
            <a:xfrm>
              <a:off x="2360"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1" name="Rectangle 197"/>
            <p:cNvSpPr>
              <a:spLocks noChangeArrowheads="1"/>
            </p:cNvSpPr>
            <p:nvPr/>
          </p:nvSpPr>
          <p:spPr bwMode="auto">
            <a:xfrm>
              <a:off x="2541" y="1995"/>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2" name="Rectangle 198"/>
            <p:cNvSpPr>
              <a:spLocks noChangeArrowheads="1"/>
            </p:cNvSpPr>
            <p:nvPr/>
          </p:nvSpPr>
          <p:spPr bwMode="auto">
            <a:xfrm>
              <a:off x="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3" name="Rectangle 199"/>
            <p:cNvSpPr>
              <a:spLocks noChangeArrowheads="1"/>
            </p:cNvSpPr>
            <p:nvPr/>
          </p:nvSpPr>
          <p:spPr bwMode="auto">
            <a:xfrm>
              <a:off x="546"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4" name="Rectangle 200"/>
            <p:cNvSpPr>
              <a:spLocks noChangeArrowheads="1"/>
            </p:cNvSpPr>
            <p:nvPr/>
          </p:nvSpPr>
          <p:spPr bwMode="auto">
            <a:xfrm>
              <a:off x="184"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5" name="Rectangle 201"/>
            <p:cNvSpPr>
              <a:spLocks noChangeArrowheads="1"/>
            </p:cNvSpPr>
            <p:nvPr/>
          </p:nvSpPr>
          <p:spPr bwMode="auto">
            <a:xfrm>
              <a:off x="36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6" name="Rectangle 202"/>
            <p:cNvSpPr>
              <a:spLocks noChangeArrowheads="1"/>
            </p:cNvSpPr>
            <p:nvPr/>
          </p:nvSpPr>
          <p:spPr bwMode="auto">
            <a:xfrm>
              <a:off x="728"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7" name="Rectangle 203"/>
            <p:cNvSpPr>
              <a:spLocks noChangeArrowheads="1"/>
            </p:cNvSpPr>
            <p:nvPr/>
          </p:nvSpPr>
          <p:spPr bwMode="auto">
            <a:xfrm>
              <a:off x="1272"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8" name="Rectangle 204"/>
            <p:cNvSpPr>
              <a:spLocks noChangeArrowheads="1"/>
            </p:cNvSpPr>
            <p:nvPr/>
          </p:nvSpPr>
          <p:spPr bwMode="auto">
            <a:xfrm>
              <a:off x="910"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09" name="Rectangle 205"/>
            <p:cNvSpPr>
              <a:spLocks noChangeArrowheads="1"/>
            </p:cNvSpPr>
            <p:nvPr/>
          </p:nvSpPr>
          <p:spPr bwMode="auto">
            <a:xfrm>
              <a:off x="109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0" name="Rectangle 206"/>
            <p:cNvSpPr>
              <a:spLocks noChangeArrowheads="1"/>
            </p:cNvSpPr>
            <p:nvPr/>
          </p:nvSpPr>
          <p:spPr bwMode="auto">
            <a:xfrm>
              <a:off x="1453"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1" name="Rectangle 207"/>
            <p:cNvSpPr>
              <a:spLocks noChangeArrowheads="1"/>
            </p:cNvSpPr>
            <p:nvPr/>
          </p:nvSpPr>
          <p:spPr bwMode="auto">
            <a:xfrm>
              <a:off x="1997" y="2177"/>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2" name="Rectangle 208"/>
            <p:cNvSpPr>
              <a:spLocks noChangeArrowheads="1"/>
            </p:cNvSpPr>
            <p:nvPr/>
          </p:nvSpPr>
          <p:spPr bwMode="auto">
            <a:xfrm>
              <a:off x="1635"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3" name="Rectangle 209"/>
            <p:cNvSpPr>
              <a:spLocks noChangeArrowheads="1"/>
            </p:cNvSpPr>
            <p:nvPr/>
          </p:nvSpPr>
          <p:spPr bwMode="auto">
            <a:xfrm>
              <a:off x="1816"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4" name="Rectangle 210"/>
            <p:cNvSpPr>
              <a:spLocks noChangeArrowheads="1"/>
            </p:cNvSpPr>
            <p:nvPr/>
          </p:nvSpPr>
          <p:spPr bwMode="auto">
            <a:xfrm>
              <a:off x="2179" y="2177"/>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5" name="Rectangle 211"/>
            <p:cNvSpPr>
              <a:spLocks noChangeArrowheads="1"/>
            </p:cNvSpPr>
            <p:nvPr/>
          </p:nvSpPr>
          <p:spPr bwMode="auto">
            <a:xfrm>
              <a:off x="2723" y="2177"/>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6" name="Rectangle 212"/>
            <p:cNvSpPr>
              <a:spLocks noChangeArrowheads="1"/>
            </p:cNvSpPr>
            <p:nvPr/>
          </p:nvSpPr>
          <p:spPr bwMode="auto">
            <a:xfrm>
              <a:off x="2361"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7" name="Rectangle 213"/>
            <p:cNvSpPr>
              <a:spLocks noChangeArrowheads="1"/>
            </p:cNvSpPr>
            <p:nvPr/>
          </p:nvSpPr>
          <p:spPr bwMode="auto">
            <a:xfrm>
              <a:off x="2542" y="2177"/>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8" name="Rectangle 214"/>
            <p:cNvSpPr>
              <a:spLocks noChangeArrowheads="1"/>
            </p:cNvSpPr>
            <p:nvPr/>
          </p:nvSpPr>
          <p:spPr bwMode="auto">
            <a:xfrm>
              <a:off x="1"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19" name="Rectangle 215"/>
            <p:cNvSpPr>
              <a:spLocks noChangeArrowheads="1"/>
            </p:cNvSpPr>
            <p:nvPr/>
          </p:nvSpPr>
          <p:spPr bwMode="auto">
            <a:xfrm>
              <a:off x="545"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0" name="Rectangle 216"/>
            <p:cNvSpPr>
              <a:spLocks noChangeArrowheads="1"/>
            </p:cNvSpPr>
            <p:nvPr/>
          </p:nvSpPr>
          <p:spPr bwMode="auto">
            <a:xfrm>
              <a:off x="183" y="2358"/>
              <a:ext cx="182" cy="181"/>
            </a:xfrm>
            <a:prstGeom prst="rect">
              <a:avLst/>
            </a:prstGeom>
            <a:solidFill>
              <a:srgbClr val="000000"/>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1" name="Rectangle 217"/>
            <p:cNvSpPr>
              <a:spLocks noChangeArrowheads="1"/>
            </p:cNvSpPr>
            <p:nvPr/>
          </p:nvSpPr>
          <p:spPr bwMode="auto">
            <a:xfrm>
              <a:off x="364"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2" name="Rectangle 218"/>
            <p:cNvSpPr>
              <a:spLocks noChangeArrowheads="1"/>
            </p:cNvSpPr>
            <p:nvPr/>
          </p:nvSpPr>
          <p:spPr bwMode="auto">
            <a:xfrm>
              <a:off x="727"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3" name="Rectangle 219"/>
            <p:cNvSpPr>
              <a:spLocks noChangeArrowheads="1"/>
            </p:cNvSpPr>
            <p:nvPr/>
          </p:nvSpPr>
          <p:spPr bwMode="auto">
            <a:xfrm>
              <a:off x="1271"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4" name="Rectangle 220"/>
            <p:cNvSpPr>
              <a:spLocks noChangeArrowheads="1"/>
            </p:cNvSpPr>
            <p:nvPr/>
          </p:nvSpPr>
          <p:spPr bwMode="auto">
            <a:xfrm>
              <a:off x="909"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5" name="Rectangle 221"/>
            <p:cNvSpPr>
              <a:spLocks noChangeArrowheads="1"/>
            </p:cNvSpPr>
            <p:nvPr/>
          </p:nvSpPr>
          <p:spPr bwMode="auto">
            <a:xfrm>
              <a:off x="1090"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6" name="Rectangle 222"/>
            <p:cNvSpPr>
              <a:spLocks noChangeArrowheads="1"/>
            </p:cNvSpPr>
            <p:nvPr/>
          </p:nvSpPr>
          <p:spPr bwMode="auto">
            <a:xfrm>
              <a:off x="1452"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7" name="Rectangle 223"/>
            <p:cNvSpPr>
              <a:spLocks noChangeArrowheads="1"/>
            </p:cNvSpPr>
            <p:nvPr/>
          </p:nvSpPr>
          <p:spPr bwMode="auto">
            <a:xfrm>
              <a:off x="1996"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8" name="Rectangle 224"/>
            <p:cNvSpPr>
              <a:spLocks noChangeArrowheads="1"/>
            </p:cNvSpPr>
            <p:nvPr/>
          </p:nvSpPr>
          <p:spPr bwMode="auto">
            <a:xfrm>
              <a:off x="1634"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29" name="Rectangle 225"/>
            <p:cNvSpPr>
              <a:spLocks noChangeArrowheads="1"/>
            </p:cNvSpPr>
            <p:nvPr/>
          </p:nvSpPr>
          <p:spPr bwMode="auto">
            <a:xfrm>
              <a:off x="1815"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0" name="Rectangle 226"/>
            <p:cNvSpPr>
              <a:spLocks noChangeArrowheads="1"/>
            </p:cNvSpPr>
            <p:nvPr/>
          </p:nvSpPr>
          <p:spPr bwMode="auto">
            <a:xfrm>
              <a:off x="2178"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1" name="Rectangle 227"/>
            <p:cNvSpPr>
              <a:spLocks noChangeArrowheads="1"/>
            </p:cNvSpPr>
            <p:nvPr/>
          </p:nvSpPr>
          <p:spPr bwMode="auto">
            <a:xfrm>
              <a:off x="2722" y="2358"/>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2" name="Rectangle 228"/>
            <p:cNvSpPr>
              <a:spLocks noChangeArrowheads="1"/>
            </p:cNvSpPr>
            <p:nvPr/>
          </p:nvSpPr>
          <p:spPr bwMode="auto">
            <a:xfrm>
              <a:off x="2360" y="2358"/>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3" name="Rectangle 229"/>
            <p:cNvSpPr>
              <a:spLocks noChangeArrowheads="1"/>
            </p:cNvSpPr>
            <p:nvPr/>
          </p:nvSpPr>
          <p:spPr bwMode="auto">
            <a:xfrm>
              <a:off x="2541" y="2358"/>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4" name="Rectangle 230"/>
            <p:cNvSpPr>
              <a:spLocks noChangeArrowheads="1"/>
            </p:cNvSpPr>
            <p:nvPr/>
          </p:nvSpPr>
          <p:spPr bwMode="auto">
            <a:xfrm>
              <a:off x="3"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5" name="Rectangle 231"/>
            <p:cNvSpPr>
              <a:spLocks noChangeArrowheads="1"/>
            </p:cNvSpPr>
            <p:nvPr/>
          </p:nvSpPr>
          <p:spPr bwMode="auto">
            <a:xfrm>
              <a:off x="547"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6" name="Rectangle 232"/>
            <p:cNvSpPr>
              <a:spLocks noChangeArrowheads="1"/>
            </p:cNvSpPr>
            <p:nvPr/>
          </p:nvSpPr>
          <p:spPr bwMode="auto">
            <a:xfrm>
              <a:off x="185"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7" name="Rectangle 233"/>
            <p:cNvSpPr>
              <a:spLocks noChangeArrowheads="1"/>
            </p:cNvSpPr>
            <p:nvPr/>
          </p:nvSpPr>
          <p:spPr bwMode="auto">
            <a:xfrm>
              <a:off x="36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8" name="Rectangle 234"/>
            <p:cNvSpPr>
              <a:spLocks noChangeArrowheads="1"/>
            </p:cNvSpPr>
            <p:nvPr/>
          </p:nvSpPr>
          <p:spPr bwMode="auto">
            <a:xfrm>
              <a:off x="729"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39" name="Rectangle 235"/>
            <p:cNvSpPr>
              <a:spLocks noChangeArrowheads="1"/>
            </p:cNvSpPr>
            <p:nvPr/>
          </p:nvSpPr>
          <p:spPr bwMode="auto">
            <a:xfrm>
              <a:off x="1273"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0" name="Rectangle 236"/>
            <p:cNvSpPr>
              <a:spLocks noChangeArrowheads="1"/>
            </p:cNvSpPr>
            <p:nvPr/>
          </p:nvSpPr>
          <p:spPr bwMode="auto">
            <a:xfrm>
              <a:off x="911"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1" name="Rectangle 237"/>
            <p:cNvSpPr>
              <a:spLocks noChangeArrowheads="1"/>
            </p:cNvSpPr>
            <p:nvPr/>
          </p:nvSpPr>
          <p:spPr bwMode="auto">
            <a:xfrm>
              <a:off x="109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2" name="Rectangle 238"/>
            <p:cNvSpPr>
              <a:spLocks noChangeArrowheads="1"/>
            </p:cNvSpPr>
            <p:nvPr/>
          </p:nvSpPr>
          <p:spPr bwMode="auto">
            <a:xfrm>
              <a:off x="1454"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3" name="Rectangle 239"/>
            <p:cNvSpPr>
              <a:spLocks noChangeArrowheads="1"/>
            </p:cNvSpPr>
            <p:nvPr/>
          </p:nvSpPr>
          <p:spPr bwMode="auto">
            <a:xfrm>
              <a:off x="1998"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4" name="Rectangle 240"/>
            <p:cNvSpPr>
              <a:spLocks noChangeArrowheads="1"/>
            </p:cNvSpPr>
            <p:nvPr/>
          </p:nvSpPr>
          <p:spPr bwMode="auto">
            <a:xfrm>
              <a:off x="1636"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5" name="Rectangle 241"/>
            <p:cNvSpPr>
              <a:spLocks noChangeArrowheads="1"/>
            </p:cNvSpPr>
            <p:nvPr/>
          </p:nvSpPr>
          <p:spPr bwMode="auto">
            <a:xfrm>
              <a:off x="1817"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6" name="Rectangle 242"/>
            <p:cNvSpPr>
              <a:spLocks noChangeArrowheads="1"/>
            </p:cNvSpPr>
            <p:nvPr/>
          </p:nvSpPr>
          <p:spPr bwMode="auto">
            <a:xfrm>
              <a:off x="2180" y="2540"/>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7" name="Rectangle 243"/>
            <p:cNvSpPr>
              <a:spLocks noChangeArrowheads="1"/>
            </p:cNvSpPr>
            <p:nvPr/>
          </p:nvSpPr>
          <p:spPr bwMode="auto">
            <a:xfrm>
              <a:off x="2724" y="2540"/>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8" name="Rectangle 244"/>
            <p:cNvSpPr>
              <a:spLocks noChangeArrowheads="1"/>
            </p:cNvSpPr>
            <p:nvPr/>
          </p:nvSpPr>
          <p:spPr bwMode="auto">
            <a:xfrm>
              <a:off x="2362"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49" name="Rectangle 245"/>
            <p:cNvSpPr>
              <a:spLocks noChangeArrowheads="1"/>
            </p:cNvSpPr>
            <p:nvPr/>
          </p:nvSpPr>
          <p:spPr bwMode="auto">
            <a:xfrm>
              <a:off x="2543" y="254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0" name="Rectangle 246"/>
            <p:cNvSpPr>
              <a:spLocks noChangeArrowheads="1"/>
            </p:cNvSpPr>
            <p:nvPr/>
          </p:nvSpPr>
          <p:spPr bwMode="auto">
            <a:xfrm>
              <a:off x="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1" name="Rectangle 247"/>
            <p:cNvSpPr>
              <a:spLocks noChangeArrowheads="1"/>
            </p:cNvSpPr>
            <p:nvPr/>
          </p:nvSpPr>
          <p:spPr bwMode="auto">
            <a:xfrm>
              <a:off x="546"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2" name="Rectangle 248"/>
            <p:cNvSpPr>
              <a:spLocks noChangeArrowheads="1"/>
            </p:cNvSpPr>
            <p:nvPr/>
          </p:nvSpPr>
          <p:spPr bwMode="auto">
            <a:xfrm>
              <a:off x="184"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3" name="Rectangle 249"/>
            <p:cNvSpPr>
              <a:spLocks noChangeArrowheads="1"/>
            </p:cNvSpPr>
            <p:nvPr/>
          </p:nvSpPr>
          <p:spPr bwMode="auto">
            <a:xfrm>
              <a:off x="36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4" name="Rectangle 250"/>
            <p:cNvSpPr>
              <a:spLocks noChangeArrowheads="1"/>
            </p:cNvSpPr>
            <p:nvPr/>
          </p:nvSpPr>
          <p:spPr bwMode="auto">
            <a:xfrm>
              <a:off x="728"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5" name="Rectangle 251"/>
            <p:cNvSpPr>
              <a:spLocks noChangeArrowheads="1"/>
            </p:cNvSpPr>
            <p:nvPr/>
          </p:nvSpPr>
          <p:spPr bwMode="auto">
            <a:xfrm>
              <a:off x="1272"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6" name="Rectangle 252"/>
            <p:cNvSpPr>
              <a:spLocks noChangeArrowheads="1"/>
            </p:cNvSpPr>
            <p:nvPr/>
          </p:nvSpPr>
          <p:spPr bwMode="auto">
            <a:xfrm>
              <a:off x="910"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7" name="Rectangle 253"/>
            <p:cNvSpPr>
              <a:spLocks noChangeArrowheads="1"/>
            </p:cNvSpPr>
            <p:nvPr/>
          </p:nvSpPr>
          <p:spPr bwMode="auto">
            <a:xfrm>
              <a:off x="109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8" name="Rectangle 254"/>
            <p:cNvSpPr>
              <a:spLocks noChangeArrowheads="1"/>
            </p:cNvSpPr>
            <p:nvPr/>
          </p:nvSpPr>
          <p:spPr bwMode="auto">
            <a:xfrm>
              <a:off x="1453"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59" name="Rectangle 255"/>
            <p:cNvSpPr>
              <a:spLocks noChangeArrowheads="1"/>
            </p:cNvSpPr>
            <p:nvPr/>
          </p:nvSpPr>
          <p:spPr bwMode="auto">
            <a:xfrm>
              <a:off x="1997"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0" name="Rectangle 256"/>
            <p:cNvSpPr>
              <a:spLocks noChangeArrowheads="1"/>
            </p:cNvSpPr>
            <p:nvPr/>
          </p:nvSpPr>
          <p:spPr bwMode="auto">
            <a:xfrm>
              <a:off x="1635"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1" name="Rectangle 257"/>
            <p:cNvSpPr>
              <a:spLocks noChangeArrowheads="1"/>
            </p:cNvSpPr>
            <p:nvPr/>
          </p:nvSpPr>
          <p:spPr bwMode="auto">
            <a:xfrm>
              <a:off x="1816"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2" name="Rectangle 258"/>
            <p:cNvSpPr>
              <a:spLocks noChangeArrowheads="1"/>
            </p:cNvSpPr>
            <p:nvPr/>
          </p:nvSpPr>
          <p:spPr bwMode="auto">
            <a:xfrm>
              <a:off x="2179"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3" name="Rectangle 259"/>
            <p:cNvSpPr>
              <a:spLocks noChangeArrowheads="1"/>
            </p:cNvSpPr>
            <p:nvPr/>
          </p:nvSpPr>
          <p:spPr bwMode="auto">
            <a:xfrm>
              <a:off x="2723" y="2721"/>
              <a:ext cx="182" cy="182"/>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4" name="Rectangle 260"/>
            <p:cNvSpPr>
              <a:spLocks noChangeArrowheads="1"/>
            </p:cNvSpPr>
            <p:nvPr/>
          </p:nvSpPr>
          <p:spPr bwMode="auto">
            <a:xfrm>
              <a:off x="2361"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465" name="Rectangle 261"/>
            <p:cNvSpPr>
              <a:spLocks noChangeArrowheads="1"/>
            </p:cNvSpPr>
            <p:nvPr/>
          </p:nvSpPr>
          <p:spPr bwMode="auto">
            <a:xfrm>
              <a:off x="2542" y="2721"/>
              <a:ext cx="182" cy="181"/>
            </a:xfrm>
            <a:prstGeom prst="rect">
              <a:avLst/>
            </a:prstGeom>
            <a:solidFill>
              <a:srgbClr val="33CCCC"/>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
        <p:nvSpPr>
          <p:cNvPr id="50180" name="Line 262"/>
          <p:cNvSpPr>
            <a:spLocks noChangeShapeType="1"/>
          </p:cNvSpPr>
          <p:nvPr/>
        </p:nvSpPr>
        <p:spPr bwMode="auto">
          <a:xfrm>
            <a:off x="3279775" y="1412875"/>
            <a:ext cx="0" cy="5040313"/>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1" name="Line 263"/>
          <p:cNvSpPr>
            <a:spLocks noChangeShapeType="1"/>
          </p:cNvSpPr>
          <p:nvPr/>
        </p:nvSpPr>
        <p:spPr bwMode="auto">
          <a:xfrm>
            <a:off x="687388" y="3933825"/>
            <a:ext cx="5364162"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2" name="Line 264"/>
          <p:cNvSpPr>
            <a:spLocks noChangeShapeType="1"/>
          </p:cNvSpPr>
          <p:nvPr/>
        </p:nvSpPr>
        <p:spPr bwMode="auto">
          <a:xfrm>
            <a:off x="614363" y="2781300"/>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3" name="Line 265"/>
          <p:cNvSpPr>
            <a:spLocks noChangeShapeType="1"/>
          </p:cNvSpPr>
          <p:nvPr/>
        </p:nvSpPr>
        <p:spPr bwMode="auto">
          <a:xfrm>
            <a:off x="614363" y="5084763"/>
            <a:ext cx="5364162" cy="0"/>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4" name="Line 266"/>
          <p:cNvSpPr>
            <a:spLocks noChangeShapeType="1"/>
          </p:cNvSpPr>
          <p:nvPr/>
        </p:nvSpPr>
        <p:spPr bwMode="auto">
          <a:xfrm>
            <a:off x="4430713" y="1412875"/>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5" name="Line 267"/>
          <p:cNvSpPr>
            <a:spLocks noChangeShapeType="1"/>
          </p:cNvSpPr>
          <p:nvPr/>
        </p:nvSpPr>
        <p:spPr bwMode="auto">
          <a:xfrm>
            <a:off x="1550988"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6" name="Line 268"/>
          <p:cNvSpPr>
            <a:spLocks noChangeShapeType="1"/>
          </p:cNvSpPr>
          <p:nvPr/>
        </p:nvSpPr>
        <p:spPr bwMode="auto">
          <a:xfrm>
            <a:off x="614363" y="3357563"/>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7" name="Line 269"/>
          <p:cNvSpPr>
            <a:spLocks noChangeShapeType="1"/>
          </p:cNvSpPr>
          <p:nvPr/>
        </p:nvSpPr>
        <p:spPr bwMode="auto">
          <a:xfrm>
            <a:off x="614363" y="2205038"/>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8" name="Line 270"/>
          <p:cNvSpPr>
            <a:spLocks noChangeShapeType="1"/>
          </p:cNvSpPr>
          <p:nvPr/>
        </p:nvSpPr>
        <p:spPr bwMode="auto">
          <a:xfrm>
            <a:off x="542925" y="4508500"/>
            <a:ext cx="5364163"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89" name="Line 271"/>
          <p:cNvSpPr>
            <a:spLocks noChangeShapeType="1"/>
          </p:cNvSpPr>
          <p:nvPr/>
        </p:nvSpPr>
        <p:spPr bwMode="auto">
          <a:xfrm>
            <a:off x="614363" y="5661025"/>
            <a:ext cx="5364162" cy="0"/>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0" name="Line 272"/>
          <p:cNvSpPr>
            <a:spLocks noChangeShapeType="1"/>
          </p:cNvSpPr>
          <p:nvPr/>
        </p:nvSpPr>
        <p:spPr bwMode="auto">
          <a:xfrm>
            <a:off x="2127250" y="1412875"/>
            <a:ext cx="0" cy="5040313"/>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1" name="Line 273"/>
          <p:cNvSpPr>
            <a:spLocks noChangeShapeType="1"/>
          </p:cNvSpPr>
          <p:nvPr/>
        </p:nvSpPr>
        <p:spPr bwMode="auto">
          <a:xfrm>
            <a:off x="2703513"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2" name="Line 274"/>
          <p:cNvSpPr>
            <a:spLocks noChangeShapeType="1"/>
          </p:cNvSpPr>
          <p:nvPr/>
        </p:nvSpPr>
        <p:spPr bwMode="auto">
          <a:xfrm>
            <a:off x="5006975"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3" name="Line 275"/>
          <p:cNvSpPr>
            <a:spLocks noChangeShapeType="1"/>
          </p:cNvSpPr>
          <p:nvPr/>
        </p:nvSpPr>
        <p:spPr bwMode="auto">
          <a:xfrm>
            <a:off x="3854450" y="1412875"/>
            <a:ext cx="0" cy="5040313"/>
          </a:xfrm>
          <a:prstGeom prst="line">
            <a:avLst/>
          </a:prstGeom>
          <a:noFill/>
          <a:ln w="317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194" name="Group 276"/>
          <p:cNvGrpSpPr>
            <a:grpSpLocks/>
          </p:cNvGrpSpPr>
          <p:nvPr/>
        </p:nvGrpSpPr>
        <p:grpSpPr bwMode="auto">
          <a:xfrm rot="10800000">
            <a:off x="7308850" y="3611563"/>
            <a:ext cx="577850" cy="574675"/>
            <a:chOff x="0" y="0"/>
            <a:chExt cx="364" cy="362"/>
          </a:xfrm>
        </p:grpSpPr>
        <p:sp>
          <p:nvSpPr>
            <p:cNvPr id="50207" name="Rectangle 277"/>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8" name="Rectangle 278"/>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9" name="Rectangle 279"/>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50195" name="Group 280"/>
          <p:cNvGrpSpPr>
            <a:grpSpLocks/>
          </p:cNvGrpSpPr>
          <p:nvPr/>
        </p:nvGrpSpPr>
        <p:grpSpPr bwMode="auto">
          <a:xfrm rot="-5400000">
            <a:off x="6515101" y="3684587"/>
            <a:ext cx="577850" cy="574675"/>
            <a:chOff x="0" y="0"/>
            <a:chExt cx="364" cy="362"/>
          </a:xfrm>
        </p:grpSpPr>
        <p:sp>
          <p:nvSpPr>
            <p:cNvPr id="50204" name="Rectangle 281"/>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5" name="Rectangle 282"/>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6" name="Rectangle 283"/>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50196" name="Group 284"/>
          <p:cNvGrpSpPr>
            <a:grpSpLocks/>
          </p:cNvGrpSpPr>
          <p:nvPr/>
        </p:nvGrpSpPr>
        <p:grpSpPr bwMode="auto">
          <a:xfrm rot="-60000">
            <a:off x="6516688" y="2890838"/>
            <a:ext cx="577850" cy="574675"/>
            <a:chOff x="0" y="0"/>
            <a:chExt cx="364" cy="362"/>
          </a:xfrm>
        </p:grpSpPr>
        <p:sp>
          <p:nvSpPr>
            <p:cNvPr id="50201" name="Rectangle 285"/>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2" name="Rectangle 286"/>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3" name="Rectangle 287"/>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grpSp>
        <p:nvGrpSpPr>
          <p:cNvPr id="50197" name="Group 288"/>
          <p:cNvGrpSpPr>
            <a:grpSpLocks/>
          </p:cNvGrpSpPr>
          <p:nvPr/>
        </p:nvGrpSpPr>
        <p:grpSpPr bwMode="auto">
          <a:xfrm rot="5340000">
            <a:off x="7307263" y="2820987"/>
            <a:ext cx="577850" cy="574675"/>
            <a:chOff x="0" y="0"/>
            <a:chExt cx="364" cy="362"/>
          </a:xfrm>
        </p:grpSpPr>
        <p:sp>
          <p:nvSpPr>
            <p:cNvPr id="50198" name="Rectangle 289"/>
            <p:cNvSpPr>
              <a:spLocks noChangeArrowheads="1"/>
            </p:cNvSpPr>
            <p:nvPr/>
          </p:nvSpPr>
          <p:spPr bwMode="auto">
            <a:xfrm>
              <a:off x="182" y="0"/>
              <a:ext cx="182" cy="182"/>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199" name="Rectangle 290"/>
            <p:cNvSpPr>
              <a:spLocks noChangeArrowheads="1"/>
            </p:cNvSpPr>
            <p:nvPr/>
          </p:nvSpPr>
          <p:spPr bwMode="auto">
            <a:xfrm>
              <a:off x="1" y="0"/>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sp>
          <p:nvSpPr>
            <p:cNvPr id="50200" name="Rectangle 291"/>
            <p:cNvSpPr>
              <a:spLocks noChangeArrowheads="1"/>
            </p:cNvSpPr>
            <p:nvPr/>
          </p:nvSpPr>
          <p:spPr bwMode="auto">
            <a:xfrm>
              <a:off x="0" y="181"/>
              <a:ext cx="182" cy="181"/>
            </a:xfrm>
            <a:prstGeom prst="rect">
              <a:avLst/>
            </a:prstGeom>
            <a:solidFill>
              <a:schemeClr val="tx1"/>
            </a:solidFill>
            <a:ln w="190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000000"/>
                </a:solidFil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a:xfrm>
            <a:off x="179512" y="116632"/>
            <a:ext cx="8229600" cy="1143000"/>
          </a:xfrm>
        </p:spPr>
        <p:txBody>
          <a:bodyPr/>
          <a:lstStyle/>
          <a:p>
            <a:pPr eaLnBrk="1" hangingPunct="1"/>
            <a:r>
              <a:rPr lang="zh-CN" altLang="en-US" sz="4000" dirty="0">
                <a:solidFill>
                  <a:srgbClr val="FF0000"/>
                </a:solidFill>
              </a:rPr>
              <a:t>问题求解</a:t>
            </a:r>
          </a:p>
        </p:txBody>
      </p:sp>
      <p:sp>
        <p:nvSpPr>
          <p:cNvPr id="51203" name="Rectangle 3"/>
          <p:cNvSpPr>
            <a:spLocks noGrp="1"/>
          </p:cNvSpPr>
          <p:nvPr>
            <p:ph type="body" sz="half" idx="4294967295"/>
          </p:nvPr>
        </p:nvSpPr>
        <p:spPr>
          <a:xfrm>
            <a:off x="539750" y="1412875"/>
            <a:ext cx="7777163" cy="3843338"/>
          </a:xfrm>
        </p:spPr>
        <p:txBody>
          <a:bodyPr/>
          <a:lstStyle/>
          <a:p>
            <a:pPr eaLnBrk="1" hangingPunct="1">
              <a:buFont typeface="Arial" charset="0"/>
              <a:buNone/>
            </a:pPr>
            <a:r>
              <a:rPr lang="zh-CN" altLang="en-US" sz="2800" dirty="0">
                <a:latin typeface="宋体" pitchFamily="2" charset="-122"/>
              </a:rPr>
              <a:t> 下面介绍棋盘覆盖问题中数据结构的设计：</a:t>
            </a:r>
          </a:p>
          <a:p>
            <a:pPr eaLnBrk="1" hangingPunct="1">
              <a:buFont typeface="Arial" charset="0"/>
              <a:buNone/>
            </a:pPr>
            <a:r>
              <a:rPr lang="en-US" altLang="zh-CN" sz="2800" dirty="0">
                <a:latin typeface="宋体" pitchFamily="2" charset="-122"/>
              </a:rPr>
              <a:t>	  </a:t>
            </a:r>
            <a:r>
              <a:rPr lang="zh-CN" altLang="en-US" sz="2800" dirty="0">
                <a:latin typeface="宋体" pitchFamily="2" charset="-122"/>
              </a:rPr>
              <a:t>（</a:t>
            </a:r>
            <a:r>
              <a:rPr lang="en-US" altLang="zh-CN" sz="2800" dirty="0">
                <a:latin typeface="宋体" pitchFamily="2" charset="-122"/>
              </a:rPr>
              <a:t>1</a:t>
            </a:r>
            <a:r>
              <a:rPr lang="zh-CN" altLang="en-US" sz="2800" dirty="0">
                <a:latin typeface="宋体" pitchFamily="2" charset="-122"/>
              </a:rPr>
              <a:t>）棋盘：用二维数组</a:t>
            </a:r>
            <a:r>
              <a:rPr lang="en-US" altLang="zh-CN" sz="2800" dirty="0">
                <a:latin typeface="宋体" pitchFamily="2" charset="-122"/>
              </a:rPr>
              <a:t>Board[size][size]</a:t>
            </a:r>
            <a:r>
              <a:rPr lang="zh-CN" altLang="en-US" sz="2800" dirty="0">
                <a:latin typeface="宋体" pitchFamily="2" charset="-122"/>
              </a:rPr>
              <a:t>表示一个棋盘， </a:t>
            </a:r>
            <a:r>
              <a:rPr lang="en-US" altLang="zh-CN" sz="2800" dirty="0">
                <a:latin typeface="宋体" pitchFamily="2" charset="-122"/>
              </a:rPr>
              <a:t>Board[0][0]</a:t>
            </a:r>
            <a:r>
              <a:rPr lang="zh-CN" altLang="en-US" sz="2800" dirty="0">
                <a:latin typeface="宋体" pitchFamily="2" charset="-122"/>
              </a:rPr>
              <a:t>是棋盘的左上角方格。其中，</a:t>
            </a:r>
            <a:r>
              <a:rPr lang="en-US" altLang="zh-CN" sz="2800" dirty="0">
                <a:latin typeface="宋体" pitchFamily="2" charset="-122"/>
              </a:rPr>
              <a:t>size = 2</a:t>
            </a:r>
            <a:r>
              <a:rPr lang="en-US" altLang="zh-CN" sz="2800" baseline="30000" dirty="0">
                <a:latin typeface="宋体" pitchFamily="2" charset="-122"/>
              </a:rPr>
              <a:t>k</a:t>
            </a:r>
            <a:r>
              <a:rPr lang="zh-CN" altLang="en-US" sz="2800" dirty="0">
                <a:latin typeface="宋体" pitchFamily="2" charset="-122"/>
              </a:rPr>
              <a:t>。为了在递归处理的过程中使用同一个棋盘，将数组</a:t>
            </a:r>
            <a:r>
              <a:rPr lang="en-US" altLang="zh-CN" sz="2800" dirty="0">
                <a:latin typeface="宋体" pitchFamily="2" charset="-122"/>
              </a:rPr>
              <a:t>Board</a:t>
            </a:r>
            <a:r>
              <a:rPr lang="zh-CN" altLang="en-US" sz="2800" dirty="0">
                <a:latin typeface="宋体" pitchFamily="2" charset="-122"/>
              </a:rPr>
              <a:t>设为全局变量；</a:t>
            </a:r>
          </a:p>
          <a:p>
            <a:pPr eaLnBrk="1" hangingPunct="1">
              <a:buFont typeface="Arial" charset="0"/>
              <a:buNone/>
            </a:pPr>
            <a:r>
              <a:rPr lang="en-US" altLang="zh-CN" sz="2800" dirty="0">
                <a:latin typeface="宋体" pitchFamily="2" charset="-122"/>
              </a:rPr>
              <a:t>	  </a:t>
            </a:r>
            <a:r>
              <a:rPr lang="zh-CN" altLang="en-US" sz="2800" dirty="0">
                <a:latin typeface="宋体" pitchFamily="2" charset="-122"/>
              </a:rPr>
              <a:t>（</a:t>
            </a:r>
            <a:r>
              <a:rPr lang="en-US" altLang="zh-CN" sz="2800" dirty="0">
                <a:latin typeface="宋体" pitchFamily="2" charset="-122"/>
              </a:rPr>
              <a:t>2</a:t>
            </a:r>
            <a:r>
              <a:rPr lang="zh-CN" altLang="en-US" sz="2800" dirty="0">
                <a:latin typeface="宋体" pitchFamily="2" charset="-122"/>
              </a:rPr>
              <a:t>）子棋盘：在棋盘数组</a:t>
            </a:r>
            <a:r>
              <a:rPr lang="en-US" altLang="zh-CN" sz="2800" dirty="0">
                <a:latin typeface="宋体" pitchFamily="2" charset="-122"/>
              </a:rPr>
              <a:t>Board[size][size]</a:t>
            </a:r>
            <a:r>
              <a:rPr lang="zh-CN" altLang="en-US" sz="2800" dirty="0">
                <a:latin typeface="宋体" pitchFamily="2" charset="-122"/>
              </a:rPr>
              <a:t>中，由子棋盘左上角的下标</a:t>
            </a:r>
            <a:r>
              <a:rPr lang="en-US" altLang="zh-CN" sz="2800" dirty="0">
                <a:latin typeface="宋体" pitchFamily="2" charset="-122"/>
              </a:rPr>
              <a:t>tr</a:t>
            </a:r>
            <a:r>
              <a:rPr lang="zh-CN" altLang="en-US" sz="2800" dirty="0">
                <a:latin typeface="宋体" pitchFamily="2" charset="-122"/>
              </a:rPr>
              <a:t>、</a:t>
            </a:r>
            <a:r>
              <a:rPr lang="en-US" altLang="zh-CN" sz="2800" dirty="0" err="1">
                <a:latin typeface="宋体" pitchFamily="2" charset="-122"/>
              </a:rPr>
              <a:t>tc</a:t>
            </a:r>
            <a:r>
              <a:rPr lang="zh-CN" altLang="en-US" sz="2800" dirty="0">
                <a:latin typeface="宋体" pitchFamily="2" charset="-122"/>
              </a:rPr>
              <a:t>和棋盘边长</a:t>
            </a:r>
            <a:r>
              <a:rPr lang="en-US" altLang="zh-CN" sz="2800" dirty="0">
                <a:latin typeface="宋体" pitchFamily="2" charset="-122"/>
              </a:rPr>
              <a:t>s</a:t>
            </a:r>
            <a:r>
              <a:rPr lang="zh-CN" altLang="en-US" sz="2800" dirty="0">
                <a:latin typeface="宋体" pitchFamily="2" charset="-122"/>
              </a:rPr>
              <a:t>表示；</a:t>
            </a:r>
          </a:p>
          <a:p>
            <a:pPr eaLnBrk="1" hangingPunct="1"/>
            <a:endParaRPr lang="zh-CN" altLang="en-US" sz="2800" dirty="0">
              <a:latin typeface="宋体"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p:cNvSpPr>
          <p:nvPr>
            <p:ph type="body" sz="half" idx="4294967295"/>
          </p:nvPr>
        </p:nvSpPr>
        <p:spPr>
          <a:xfrm>
            <a:off x="827088" y="1412875"/>
            <a:ext cx="7633344" cy="4032250"/>
          </a:xfrm>
        </p:spPr>
        <p:txBody>
          <a:bodyPr/>
          <a:lstStyle/>
          <a:p>
            <a:pPr eaLnBrk="1" hangingPunct="1">
              <a:buFont typeface="Arial" charset="0"/>
              <a:buNone/>
            </a:pPr>
            <a:r>
              <a:rPr lang="zh-CN" altLang="en-US" sz="2800">
                <a:latin typeface="宋体" pitchFamily="2" charset="-122"/>
              </a:rPr>
              <a:t>（</a:t>
            </a:r>
            <a:r>
              <a:rPr lang="en-US" altLang="zh-CN" sz="2800">
                <a:latin typeface="宋体" pitchFamily="2" charset="-122"/>
              </a:rPr>
              <a:t>3</a:t>
            </a:r>
            <a:r>
              <a:rPr lang="zh-CN" altLang="en-US" sz="2800">
                <a:latin typeface="宋体" pitchFamily="2" charset="-122"/>
              </a:rPr>
              <a:t>）特殊方格：用</a:t>
            </a:r>
            <a:r>
              <a:rPr lang="en-US" altLang="zh-CN" sz="2800">
                <a:latin typeface="宋体" pitchFamily="2" charset="-122"/>
              </a:rPr>
              <a:t>Board[dr][dc]</a:t>
            </a:r>
            <a:r>
              <a:rPr lang="zh-CN" altLang="en-US" sz="2800">
                <a:latin typeface="宋体" pitchFamily="2" charset="-122"/>
              </a:rPr>
              <a:t>表示，</a:t>
            </a:r>
            <a:r>
              <a:rPr lang="en-US" altLang="zh-CN" sz="2800">
                <a:latin typeface="宋体" pitchFamily="2" charset="-122"/>
              </a:rPr>
              <a:t>dr</a:t>
            </a:r>
            <a:r>
              <a:rPr lang="zh-CN" altLang="en-US" sz="2800">
                <a:latin typeface="宋体" pitchFamily="2" charset="-122"/>
              </a:rPr>
              <a:t>和</a:t>
            </a:r>
            <a:r>
              <a:rPr lang="en-US" altLang="zh-CN" sz="2800">
                <a:latin typeface="宋体" pitchFamily="2" charset="-122"/>
              </a:rPr>
              <a:t>dc</a:t>
            </a:r>
            <a:r>
              <a:rPr lang="zh-CN" altLang="en-US" sz="2800">
                <a:latin typeface="宋体" pitchFamily="2" charset="-122"/>
              </a:rPr>
              <a:t>是该特殊方格在棋盘数组</a:t>
            </a:r>
            <a:r>
              <a:rPr lang="en-US" altLang="zh-CN" sz="2800">
                <a:latin typeface="宋体" pitchFamily="2" charset="-122"/>
              </a:rPr>
              <a:t>Board</a:t>
            </a:r>
            <a:r>
              <a:rPr lang="zh-CN" altLang="en-US" sz="2800">
                <a:latin typeface="宋体" pitchFamily="2" charset="-122"/>
              </a:rPr>
              <a:t>中的下标；</a:t>
            </a:r>
            <a:endParaRPr lang="en-US" altLang="zh-CN" sz="2800">
              <a:latin typeface="宋体" pitchFamily="2" charset="-122"/>
            </a:endParaRPr>
          </a:p>
          <a:p>
            <a:pPr eaLnBrk="1" hangingPunct="1">
              <a:buFont typeface="Arial" charset="0"/>
              <a:buNone/>
            </a:pPr>
            <a:endParaRPr lang="en-US" altLang="zh-CN" sz="2800">
              <a:latin typeface="宋体" pitchFamily="2" charset="-122"/>
            </a:endParaRPr>
          </a:p>
          <a:p>
            <a:pPr eaLnBrk="1" hangingPunct="1">
              <a:buFont typeface="Arial" charset="0"/>
              <a:buNone/>
            </a:pPr>
            <a:r>
              <a:rPr lang="zh-CN" altLang="en-US" sz="2800">
                <a:latin typeface="宋体" pitchFamily="2" charset="-122"/>
              </a:rPr>
              <a:t>（</a:t>
            </a:r>
            <a:r>
              <a:rPr lang="en-US" altLang="zh-CN" sz="2800">
                <a:latin typeface="宋体" pitchFamily="2" charset="-122"/>
              </a:rPr>
              <a:t>4</a:t>
            </a:r>
            <a:r>
              <a:rPr lang="zh-CN" altLang="en-US" sz="2800">
                <a:latin typeface="宋体" pitchFamily="2" charset="-122"/>
              </a:rPr>
              <a:t>）</a:t>
            </a:r>
            <a:r>
              <a:rPr lang="en-US" altLang="zh-CN" sz="2800">
                <a:latin typeface="宋体" pitchFamily="2" charset="-122"/>
              </a:rPr>
              <a:t>L</a:t>
            </a:r>
            <a:r>
              <a:rPr lang="zh-CN" altLang="en-US" sz="2800">
                <a:latin typeface="宋体" pitchFamily="2" charset="-122"/>
              </a:rPr>
              <a:t>型骨牌：一个     的棋盘中有一个特殊方格，所以用到</a:t>
            </a:r>
            <a:r>
              <a:rPr lang="en-US" altLang="zh-CN" sz="2800">
                <a:latin typeface="宋体" pitchFamily="2" charset="-122"/>
              </a:rPr>
              <a:t>L</a:t>
            </a:r>
            <a:r>
              <a:rPr lang="zh-CN" altLang="en-US" sz="2800">
                <a:latin typeface="宋体" pitchFamily="2" charset="-122"/>
              </a:rPr>
              <a:t>型骨牌的个数为（</a:t>
            </a:r>
            <a:r>
              <a:rPr lang="en-US" altLang="zh-CN" sz="2800">
                <a:latin typeface="宋体" pitchFamily="2" charset="-122"/>
              </a:rPr>
              <a:t>4</a:t>
            </a:r>
            <a:r>
              <a:rPr lang="en-US" altLang="zh-CN" sz="2800" baseline="30000">
                <a:latin typeface="宋体" pitchFamily="2" charset="-122"/>
              </a:rPr>
              <a:t>k</a:t>
            </a:r>
            <a:r>
              <a:rPr lang="en-US" altLang="zh-CN" sz="2800">
                <a:latin typeface="宋体" pitchFamily="2" charset="-122"/>
              </a:rPr>
              <a:t>-1</a:t>
            </a:r>
            <a:r>
              <a:rPr lang="zh-CN" altLang="en-US" sz="2800">
                <a:latin typeface="宋体" pitchFamily="2" charset="-122"/>
              </a:rPr>
              <a:t>）</a:t>
            </a:r>
            <a:r>
              <a:rPr lang="en-US" altLang="zh-CN" sz="2800">
                <a:latin typeface="宋体" pitchFamily="2" charset="-122"/>
              </a:rPr>
              <a:t>/3</a:t>
            </a:r>
            <a:r>
              <a:rPr lang="zh-CN" altLang="en-US" sz="2800">
                <a:latin typeface="宋体" pitchFamily="2" charset="-122"/>
              </a:rPr>
              <a:t>将所有</a:t>
            </a:r>
            <a:r>
              <a:rPr lang="en-US" altLang="zh-CN" sz="2800">
                <a:latin typeface="宋体" pitchFamily="2" charset="-122"/>
              </a:rPr>
              <a:t>L</a:t>
            </a:r>
            <a:r>
              <a:rPr lang="zh-CN" altLang="en-US" sz="2800">
                <a:latin typeface="宋体" pitchFamily="2" charset="-122"/>
              </a:rPr>
              <a:t>型骨牌从</a:t>
            </a:r>
            <a:r>
              <a:rPr lang="en-US" altLang="zh-CN" sz="2800">
                <a:latin typeface="宋体" pitchFamily="2" charset="-122"/>
              </a:rPr>
              <a:t>1</a:t>
            </a:r>
            <a:r>
              <a:rPr lang="zh-CN" altLang="en-US" sz="2800">
                <a:latin typeface="宋体" pitchFamily="2" charset="-122"/>
              </a:rPr>
              <a:t>开始连续编号，用一个全局整型变量</a:t>
            </a:r>
            <a:r>
              <a:rPr lang="en-US" altLang="en-US" sz="2800">
                <a:latin typeface="宋体" pitchFamily="2" charset="-122"/>
                <a:ea typeface="宋体" pitchFamily="2" charset="-122"/>
              </a:rPr>
              <a:t>tile</a:t>
            </a:r>
            <a:r>
              <a:rPr lang="zh-CN" altLang="en-US" sz="2800">
                <a:latin typeface="宋体" pitchFamily="2" charset="-122"/>
              </a:rPr>
              <a:t>表示，其初始值为</a:t>
            </a:r>
            <a:r>
              <a:rPr lang="en-US" altLang="zh-CN" sz="2800">
                <a:latin typeface="宋体" pitchFamily="2" charset="-122"/>
              </a:rPr>
              <a:t>0</a:t>
            </a:r>
            <a:r>
              <a:rPr lang="zh-CN" altLang="en-US" sz="2800">
                <a:latin typeface="宋体" pitchFamily="2" charset="-122"/>
              </a:rPr>
              <a:t>。</a:t>
            </a:r>
          </a:p>
          <a:p>
            <a:pPr eaLnBrk="1" hangingPunct="1">
              <a:buFont typeface="Arial" charset="0"/>
              <a:buNone/>
            </a:pPr>
            <a:endParaRPr lang="zh-CN" altLang="en-US" sz="2800"/>
          </a:p>
        </p:txBody>
      </p:sp>
      <p:graphicFrame>
        <p:nvGraphicFramePr>
          <p:cNvPr id="52228" name="Object 5"/>
          <p:cNvGraphicFramePr>
            <a:graphicFrameLocks noGrp="1" noChangeAspect="1"/>
          </p:cNvGraphicFramePr>
          <p:nvPr>
            <p:ph sz="quarter" idx="4294967295"/>
            <p:extLst>
              <p:ext uri="{D42A27DB-BD31-4B8C-83A1-F6EECF244321}">
                <p14:modId xmlns:p14="http://schemas.microsoft.com/office/powerpoint/2010/main" val="2553472115"/>
              </p:ext>
            </p:extLst>
          </p:nvPr>
        </p:nvGraphicFramePr>
        <p:xfrm>
          <a:off x="4139952" y="2880247"/>
          <a:ext cx="936625" cy="401637"/>
        </p:xfrm>
        <a:graphic>
          <a:graphicData uri="http://schemas.openxmlformats.org/presentationml/2006/ole">
            <mc:AlternateContent xmlns:mc="http://schemas.openxmlformats.org/markup-compatibility/2006">
              <mc:Choice xmlns:v="urn:schemas-microsoft-com:vml" Requires="v">
                <p:oleObj name="公式" r:id="rId2" imgW="444307" imgH="190417" progId="Equation.3">
                  <p:embed/>
                </p:oleObj>
              </mc:Choice>
              <mc:Fallback>
                <p:oleObj name="公式" r:id="rId2" imgW="444307" imgH="190417" progId="Equation.3">
                  <p:embed/>
                  <p:pic>
                    <p:nvPicPr>
                      <p:cNvPr id="52228"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2880247"/>
                        <a:ext cx="936625"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p:cNvSpPr>
          <p:nvPr>
            <p:ph type="body" sz="half" idx="4294967295"/>
          </p:nvPr>
        </p:nvSpPr>
        <p:spPr>
          <a:xfrm>
            <a:off x="457200" y="3716338"/>
            <a:ext cx="7499350" cy="2665412"/>
          </a:xfrm>
        </p:spPr>
        <p:txBody>
          <a:bodyPr/>
          <a:lstStyle/>
          <a:p>
            <a:pPr eaLnBrk="1" hangingPunct="1">
              <a:lnSpc>
                <a:spcPct val="80000"/>
              </a:lnSpc>
              <a:buFont typeface="Arial" charset="0"/>
              <a:buNone/>
            </a:pPr>
            <a:r>
              <a:rPr lang="zh-CN" altLang="en-US" sz="2800">
                <a:latin typeface="宋体" pitchFamily="2" charset="-122"/>
              </a:rPr>
              <a:t>算法的输入参数是：</a:t>
            </a:r>
          </a:p>
          <a:p>
            <a:pPr eaLnBrk="1" hangingPunct="1">
              <a:lnSpc>
                <a:spcPct val="80000"/>
              </a:lnSpc>
              <a:buFont typeface="Arial" charset="0"/>
              <a:buNone/>
            </a:pPr>
            <a:r>
              <a:rPr lang="en-US" altLang="zh-CN" sz="2800">
                <a:latin typeface="宋体" pitchFamily="2" charset="-122"/>
              </a:rPr>
              <a:t>     tr</a:t>
            </a:r>
            <a:r>
              <a:rPr lang="zh-CN" altLang="en-US" sz="2800">
                <a:latin typeface="宋体" pitchFamily="2" charset="-122"/>
              </a:rPr>
              <a:t>:棋盘左上角方格的行号 </a:t>
            </a:r>
          </a:p>
          <a:p>
            <a:pPr eaLnBrk="1" hangingPunct="1">
              <a:lnSpc>
                <a:spcPct val="80000"/>
              </a:lnSpc>
              <a:buFont typeface="Arial" charset="0"/>
              <a:buNone/>
            </a:pPr>
            <a:r>
              <a:rPr lang="zh-CN" altLang="en-US" sz="2800">
                <a:latin typeface="宋体" pitchFamily="2" charset="-122"/>
              </a:rPr>
              <a:t>     tc:棋盘左上角方格的列号 </a:t>
            </a:r>
          </a:p>
          <a:p>
            <a:pPr eaLnBrk="1" hangingPunct="1">
              <a:lnSpc>
                <a:spcPct val="80000"/>
              </a:lnSpc>
              <a:buFont typeface="Arial" charset="0"/>
              <a:buNone/>
            </a:pPr>
            <a:r>
              <a:rPr lang="zh-CN" altLang="en-US" sz="2800">
                <a:latin typeface="宋体" pitchFamily="2" charset="-122"/>
              </a:rPr>
              <a:t>     dr:特殊方格所在的行号 </a:t>
            </a:r>
          </a:p>
          <a:p>
            <a:pPr eaLnBrk="1" hangingPunct="1">
              <a:lnSpc>
                <a:spcPct val="80000"/>
              </a:lnSpc>
              <a:buFont typeface="Arial" charset="0"/>
              <a:buNone/>
            </a:pPr>
            <a:r>
              <a:rPr lang="zh-CN" altLang="en-US" sz="2800">
                <a:latin typeface="宋体" pitchFamily="2" charset="-122"/>
              </a:rPr>
              <a:t>     dc:特殊方格所在的列号 </a:t>
            </a:r>
          </a:p>
          <a:p>
            <a:pPr eaLnBrk="1" hangingPunct="1">
              <a:lnSpc>
                <a:spcPct val="80000"/>
              </a:lnSpc>
              <a:buFont typeface="Arial" charset="0"/>
              <a:buNone/>
            </a:pPr>
            <a:r>
              <a:rPr lang="zh-CN" altLang="en-US" sz="2800">
                <a:latin typeface="宋体" pitchFamily="2" charset="-122"/>
              </a:rPr>
              <a:t>     size:</a:t>
            </a:r>
            <a:r>
              <a:rPr lang="en-US" altLang="zh-CN" sz="2800">
                <a:latin typeface="宋体" pitchFamily="2" charset="-122"/>
              </a:rPr>
              <a:t>size=  ,</a:t>
            </a:r>
            <a:r>
              <a:rPr lang="zh-CN" altLang="en-US" sz="2800">
                <a:latin typeface="宋体" pitchFamily="2" charset="-122"/>
              </a:rPr>
              <a:t>棋盘规格为</a:t>
            </a:r>
          </a:p>
        </p:txBody>
      </p:sp>
      <p:graphicFrame>
        <p:nvGraphicFramePr>
          <p:cNvPr id="53252" name="Object 17"/>
          <p:cNvGraphicFramePr>
            <a:graphicFrameLocks noGrp="1" noChangeAspect="1"/>
          </p:cNvGraphicFramePr>
          <p:nvPr>
            <p:ph sz="quarter" idx="4294967295"/>
          </p:nvPr>
        </p:nvGraphicFramePr>
        <p:xfrm>
          <a:off x="3276600" y="5876925"/>
          <a:ext cx="312738" cy="334963"/>
        </p:xfrm>
        <a:graphic>
          <a:graphicData uri="http://schemas.openxmlformats.org/presentationml/2006/ole">
            <mc:AlternateContent xmlns:mc="http://schemas.openxmlformats.org/markup-compatibility/2006">
              <mc:Choice xmlns:v="urn:schemas-microsoft-com:vml" Requires="v">
                <p:oleObj name="公式" r:id="rId2" imgW="177646" imgH="190335" progId="Equation.3">
                  <p:embed/>
                </p:oleObj>
              </mc:Choice>
              <mc:Fallback>
                <p:oleObj name="公式" r:id="rId2" imgW="177646" imgH="190335" progId="Equation.3">
                  <p:embed/>
                  <p:pic>
                    <p:nvPicPr>
                      <p:cNvPr id="53252" name="Object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5876925"/>
                        <a:ext cx="312738"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3253" name="Group 4"/>
          <p:cNvGrpSpPr>
            <a:grpSpLocks/>
          </p:cNvGrpSpPr>
          <p:nvPr/>
        </p:nvGrpSpPr>
        <p:grpSpPr bwMode="auto">
          <a:xfrm>
            <a:off x="2700338" y="188913"/>
            <a:ext cx="4464050" cy="3671887"/>
            <a:chOff x="0" y="0"/>
            <a:chExt cx="2415" cy="2133"/>
          </a:xfrm>
        </p:grpSpPr>
        <p:grpSp>
          <p:nvGrpSpPr>
            <p:cNvPr id="53255" name="Group 5"/>
            <p:cNvGrpSpPr>
              <a:grpSpLocks/>
            </p:cNvGrpSpPr>
            <p:nvPr/>
          </p:nvGrpSpPr>
          <p:grpSpPr bwMode="auto">
            <a:xfrm>
              <a:off x="0" y="0"/>
              <a:ext cx="2415" cy="1587"/>
              <a:chOff x="0" y="0"/>
              <a:chExt cx="2415" cy="1587"/>
            </a:xfrm>
          </p:grpSpPr>
          <p:grpSp>
            <p:nvGrpSpPr>
              <p:cNvPr id="53257" name="Group 6"/>
              <p:cNvGrpSpPr>
                <a:grpSpLocks/>
              </p:cNvGrpSpPr>
              <p:nvPr/>
            </p:nvGrpSpPr>
            <p:grpSpPr bwMode="auto">
              <a:xfrm>
                <a:off x="0" y="0"/>
                <a:ext cx="2035" cy="1587"/>
                <a:chOff x="0" y="0"/>
                <a:chExt cx="2035" cy="1451"/>
              </a:xfrm>
            </p:grpSpPr>
            <p:sp>
              <p:nvSpPr>
                <p:cNvPr id="53259" name="Rectangle 7"/>
                <p:cNvSpPr>
                  <a:spLocks noChangeArrowheads="1"/>
                </p:cNvSpPr>
                <p:nvPr/>
              </p:nvSpPr>
              <p:spPr bwMode="auto">
                <a:xfrm>
                  <a:off x="206" y="205"/>
                  <a:ext cx="1489" cy="12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endParaRPr lang="zh-CN" altLang="en-US">
                    <a:solidFill>
                      <a:srgbClr val="000000"/>
                    </a:solidFill>
                  </a:endParaRPr>
                </a:p>
              </p:txBody>
            </p:sp>
            <p:sp>
              <p:nvSpPr>
                <p:cNvPr id="53260" name="Text Box 8"/>
                <p:cNvSpPr txBox="1">
                  <a:spLocks noChangeArrowheads="1"/>
                </p:cNvSpPr>
                <p:nvPr/>
              </p:nvSpPr>
              <p:spPr bwMode="auto">
                <a:xfrm>
                  <a:off x="477" y="637"/>
                  <a:ext cx="242" cy="20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endParaRPr lang="zh-CN" altLang="en-US" sz="2000" b="1">
                    <a:solidFill>
                      <a:srgbClr val="000000"/>
                    </a:solidFill>
                  </a:endParaRPr>
                </a:p>
              </p:txBody>
            </p:sp>
            <p:sp>
              <p:nvSpPr>
                <p:cNvPr id="53261" name="AutoShape 9"/>
                <p:cNvSpPr>
                  <a:spLocks/>
                </p:cNvSpPr>
                <p:nvPr/>
              </p:nvSpPr>
              <p:spPr bwMode="auto">
                <a:xfrm rot="10800000">
                  <a:off x="1848" y="205"/>
                  <a:ext cx="187" cy="1246"/>
                </a:xfrm>
                <a:prstGeom prst="leftBrace">
                  <a:avLst>
                    <a:gd name="adj1" fmla="val 55526"/>
                    <a:gd name="adj2" fmla="val 50519"/>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zh-CN" altLang="en-US">
                    <a:solidFill>
                      <a:srgbClr val="000000"/>
                    </a:solidFill>
                  </a:endParaRPr>
                </a:p>
              </p:txBody>
            </p:sp>
            <p:sp>
              <p:nvSpPr>
                <p:cNvPr id="53262" name="Text Box 10"/>
                <p:cNvSpPr txBox="1">
                  <a:spLocks noChangeArrowheads="1"/>
                </p:cNvSpPr>
                <p:nvPr/>
              </p:nvSpPr>
              <p:spPr bwMode="auto">
                <a:xfrm>
                  <a:off x="522" y="451"/>
                  <a:ext cx="21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b="1">
                      <a:solidFill>
                        <a:srgbClr val="000000"/>
                      </a:solidFill>
                    </a:rPr>
                    <a:t>dc</a:t>
                  </a:r>
                </a:p>
              </p:txBody>
            </p:sp>
            <p:sp>
              <p:nvSpPr>
                <p:cNvPr id="53263" name="Text Box 11"/>
                <p:cNvSpPr txBox="1">
                  <a:spLocks noChangeArrowheads="1"/>
                </p:cNvSpPr>
                <p:nvPr/>
              </p:nvSpPr>
              <p:spPr bwMode="auto">
                <a:xfrm>
                  <a:off x="293" y="635"/>
                  <a:ext cx="21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b="1">
                      <a:solidFill>
                        <a:srgbClr val="000000"/>
                      </a:solidFill>
                    </a:rPr>
                    <a:t>dr</a:t>
                  </a:r>
                </a:p>
              </p:txBody>
            </p:sp>
            <p:sp>
              <p:nvSpPr>
                <p:cNvPr id="53264" name="Text Box 12"/>
                <p:cNvSpPr txBox="1">
                  <a:spLocks noChangeArrowheads="1"/>
                </p:cNvSpPr>
                <p:nvPr/>
              </p:nvSpPr>
              <p:spPr bwMode="auto">
                <a:xfrm>
                  <a:off x="0" y="211"/>
                  <a:ext cx="16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b="1">
                      <a:solidFill>
                        <a:srgbClr val="000000"/>
                      </a:solidFill>
                    </a:rPr>
                    <a:t>tr</a:t>
                  </a:r>
                </a:p>
              </p:txBody>
            </p:sp>
            <p:sp>
              <p:nvSpPr>
                <p:cNvPr id="53265" name="Text Box 13"/>
                <p:cNvSpPr txBox="1">
                  <a:spLocks noChangeArrowheads="1"/>
                </p:cNvSpPr>
                <p:nvPr/>
              </p:nvSpPr>
              <p:spPr bwMode="auto">
                <a:xfrm>
                  <a:off x="239" y="0"/>
                  <a:ext cx="21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b="1">
                      <a:solidFill>
                        <a:srgbClr val="000000"/>
                      </a:solidFill>
                    </a:rPr>
                    <a:t>tc</a:t>
                  </a:r>
                </a:p>
              </p:txBody>
            </p:sp>
          </p:grpSp>
          <p:sp>
            <p:nvSpPr>
              <p:cNvPr id="53258" name="Text Box 14"/>
              <p:cNvSpPr txBox="1">
                <a:spLocks noChangeArrowheads="1"/>
              </p:cNvSpPr>
              <p:nvPr/>
            </p:nvSpPr>
            <p:spPr bwMode="auto">
              <a:xfrm>
                <a:off x="2097" y="781"/>
                <a:ext cx="318"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en-US" altLang="zh-CN" sz="2000" b="1">
                    <a:solidFill>
                      <a:srgbClr val="000000"/>
                    </a:solidFill>
                  </a:rPr>
                  <a:t>size</a:t>
                </a:r>
              </a:p>
            </p:txBody>
          </p:sp>
        </p:grpSp>
        <p:sp>
          <p:nvSpPr>
            <p:cNvPr id="53256" name="Text Box 15"/>
            <p:cNvSpPr txBox="1">
              <a:spLocks noChangeArrowheads="1"/>
            </p:cNvSpPr>
            <p:nvPr/>
          </p:nvSpPr>
          <p:spPr bwMode="auto">
            <a:xfrm>
              <a:off x="45" y="1769"/>
              <a:ext cx="2132"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a:r>
                <a:rPr lang="zh-CN" altLang="en-US" sz="2400">
                  <a:solidFill>
                    <a:srgbClr val="000000"/>
                  </a:solidFill>
                </a:rPr>
                <a:t>棋盘覆盖问题中的数据结构</a:t>
              </a:r>
            </a:p>
          </p:txBody>
        </p:sp>
      </p:grpSp>
      <p:graphicFrame>
        <p:nvGraphicFramePr>
          <p:cNvPr id="53254" name="Object 20"/>
          <p:cNvGraphicFramePr>
            <a:graphicFrameLocks noGrp="1" noChangeAspect="1"/>
          </p:cNvGraphicFramePr>
          <p:nvPr>
            <p:ph sz="quarter" idx="4294967295"/>
          </p:nvPr>
        </p:nvGraphicFramePr>
        <p:xfrm>
          <a:off x="5580063" y="5865813"/>
          <a:ext cx="865187" cy="371475"/>
        </p:xfrm>
        <a:graphic>
          <a:graphicData uri="http://schemas.openxmlformats.org/presentationml/2006/ole">
            <mc:AlternateContent xmlns:mc="http://schemas.openxmlformats.org/markup-compatibility/2006">
              <mc:Choice xmlns:v="urn:schemas-microsoft-com:vml" Requires="v">
                <p:oleObj name="公式" r:id="rId4" imgW="444307" imgH="190417" progId="Equation.3">
                  <p:embed/>
                </p:oleObj>
              </mc:Choice>
              <mc:Fallback>
                <p:oleObj name="公式" r:id="rId4" imgW="444307" imgH="190417" progId="Equation.3">
                  <p:embed/>
                  <p:pic>
                    <p:nvPicPr>
                      <p:cNvPr id="53254"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063" y="5865813"/>
                        <a:ext cx="8651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idx="4294967295"/>
          </p:nvPr>
        </p:nvSpPr>
        <p:spPr>
          <a:xfrm>
            <a:off x="457200" y="557114"/>
            <a:ext cx="8229600" cy="711299"/>
          </a:xfrm>
        </p:spPr>
        <p:txBody>
          <a:bodyPr/>
          <a:lstStyle/>
          <a:p>
            <a:pPr eaLnBrk="1" hangingPunct="1"/>
            <a:r>
              <a:rPr lang="zh-CN" altLang="en-US" sz="4000" dirty="0">
                <a:solidFill>
                  <a:srgbClr val="FF0000"/>
                </a:solidFill>
              </a:rPr>
              <a:t>算法</a:t>
            </a:r>
            <a:r>
              <a:rPr lang="en-US" altLang="zh-CN" sz="4000" dirty="0">
                <a:solidFill>
                  <a:srgbClr val="FF0000"/>
                </a:solidFill>
                <a:latin typeface="宋体" pitchFamily="2" charset="-122"/>
              </a:rPr>
              <a:t>—</a:t>
            </a:r>
            <a:r>
              <a:rPr lang="zh-CN" altLang="en-US" sz="4000" dirty="0">
                <a:solidFill>
                  <a:srgbClr val="FF0000"/>
                </a:solidFill>
              </a:rPr>
              <a:t>棋盘覆盖</a:t>
            </a:r>
            <a:br>
              <a:rPr lang="zh-CN" altLang="en-US" sz="4000" b="1" dirty="0"/>
            </a:br>
            <a:endParaRPr lang="zh-CN" altLang="en-US" sz="4000" b="1" dirty="0"/>
          </a:p>
        </p:txBody>
      </p:sp>
      <p:sp>
        <p:nvSpPr>
          <p:cNvPr id="54275" name="Rectangle 3"/>
          <p:cNvSpPr>
            <a:spLocks noGrp="1"/>
          </p:cNvSpPr>
          <p:nvPr>
            <p:ph type="body" idx="4294967295"/>
          </p:nvPr>
        </p:nvSpPr>
        <p:spPr>
          <a:xfrm>
            <a:off x="539750" y="1268413"/>
            <a:ext cx="8229600" cy="5688979"/>
          </a:xfrm>
        </p:spPr>
        <p:txBody>
          <a:bodyPr/>
          <a:lstStyle/>
          <a:p>
            <a:pPr eaLnBrk="1" hangingPunct="1">
              <a:lnSpc>
                <a:spcPct val="80000"/>
              </a:lnSpc>
              <a:buFont typeface="Arial" charset="0"/>
              <a:buNone/>
            </a:pPr>
            <a:r>
              <a:rPr lang="zh-CN" altLang="en-US" sz="2800" dirty="0">
                <a:latin typeface="宋体" pitchFamily="2" charset="-122"/>
              </a:rPr>
              <a:t>实现这种分治策略的算法</a:t>
            </a:r>
            <a:r>
              <a:rPr lang="en-US" altLang="zh-CN" sz="2800" dirty="0" err="1">
                <a:latin typeface="宋体" pitchFamily="2" charset="-122"/>
              </a:rPr>
              <a:t>ChessBoard</a:t>
            </a:r>
            <a:r>
              <a:rPr lang="zh-CN" altLang="en-US" sz="2800" dirty="0">
                <a:latin typeface="宋体" pitchFamily="2" charset="-122"/>
              </a:rPr>
              <a:t>如下：</a:t>
            </a:r>
          </a:p>
          <a:p>
            <a:pPr eaLnBrk="1" hangingPunct="1">
              <a:lnSpc>
                <a:spcPct val="80000"/>
              </a:lnSpc>
              <a:buFont typeface="Arial" charset="0"/>
              <a:buNone/>
            </a:pPr>
            <a:r>
              <a:rPr lang="en-US" altLang="zh-CN" sz="2000" dirty="0"/>
              <a:t>void  </a:t>
            </a:r>
            <a:r>
              <a:rPr lang="en-US" altLang="zh-CN" sz="2000" dirty="0" err="1"/>
              <a:t>ChessBoard</a:t>
            </a:r>
            <a:r>
              <a:rPr lang="en-US" altLang="zh-CN" sz="2000" dirty="0"/>
              <a:t>(int tr, int </a:t>
            </a:r>
            <a:r>
              <a:rPr lang="en-US" altLang="zh-CN" sz="2000" dirty="0" err="1"/>
              <a:t>tc</a:t>
            </a:r>
            <a:r>
              <a:rPr lang="en-US" altLang="zh-CN" sz="2000" dirty="0"/>
              <a:t>, int </a:t>
            </a:r>
            <a:r>
              <a:rPr lang="en-US" altLang="zh-CN" sz="2000" dirty="0" err="1"/>
              <a:t>dr</a:t>
            </a:r>
            <a:r>
              <a:rPr lang="en-US" altLang="zh-CN" sz="2000" dirty="0"/>
              <a:t>, int dc, int size)</a:t>
            </a:r>
          </a:p>
          <a:p>
            <a:pPr eaLnBrk="1" hangingPunct="1">
              <a:lnSpc>
                <a:spcPct val="80000"/>
              </a:lnSpc>
              <a:buFont typeface="Arial" charset="0"/>
              <a:buNone/>
            </a:pPr>
            <a:r>
              <a:rPr lang="en-US" altLang="zh-CN" sz="2000" dirty="0"/>
              <a:t>// tr</a:t>
            </a:r>
            <a:r>
              <a:rPr lang="zh-CN" altLang="en-US" sz="2000" dirty="0"/>
              <a:t>和</a:t>
            </a:r>
            <a:r>
              <a:rPr lang="en-US" altLang="zh-CN" sz="2000" dirty="0" err="1"/>
              <a:t>tc</a:t>
            </a:r>
            <a:r>
              <a:rPr lang="zh-CN" altLang="en-US" sz="2000" dirty="0"/>
              <a:t>是棋盘左上角的下标，</a:t>
            </a:r>
            <a:r>
              <a:rPr lang="en-US" altLang="zh-CN" sz="2000" dirty="0" err="1"/>
              <a:t>dr</a:t>
            </a:r>
            <a:r>
              <a:rPr lang="zh-CN" altLang="en-US" sz="2000" dirty="0"/>
              <a:t>和</a:t>
            </a:r>
            <a:r>
              <a:rPr lang="en-US" altLang="zh-CN" sz="2000" dirty="0"/>
              <a:t>dc</a:t>
            </a:r>
            <a:r>
              <a:rPr lang="zh-CN" altLang="en-US" sz="2000" dirty="0"/>
              <a:t>是特殊方格的下标，</a:t>
            </a:r>
          </a:p>
          <a:p>
            <a:pPr eaLnBrk="1" hangingPunct="1">
              <a:lnSpc>
                <a:spcPct val="80000"/>
              </a:lnSpc>
              <a:buFont typeface="Arial" charset="0"/>
              <a:buNone/>
            </a:pPr>
            <a:r>
              <a:rPr lang="en-US" altLang="zh-CN" sz="2000" dirty="0"/>
              <a:t>// size</a:t>
            </a:r>
            <a:r>
              <a:rPr lang="zh-CN" altLang="en-US" sz="2000" dirty="0"/>
              <a:t>是棋盘的大小，</a:t>
            </a:r>
            <a:r>
              <a:rPr lang="en-US" altLang="zh-CN" sz="2000" dirty="0"/>
              <a:t>t</a:t>
            </a:r>
            <a:r>
              <a:rPr lang="zh-CN" altLang="en-US" sz="2000" dirty="0"/>
              <a:t>已初始化为</a:t>
            </a:r>
            <a:r>
              <a:rPr lang="en-US" altLang="zh-CN" sz="2000" dirty="0"/>
              <a:t>0</a:t>
            </a:r>
          </a:p>
          <a:p>
            <a:pPr eaLnBrk="1" hangingPunct="1">
              <a:lnSpc>
                <a:spcPct val="80000"/>
              </a:lnSpc>
              <a:buFont typeface="Arial" charset="0"/>
              <a:buNone/>
            </a:pPr>
            <a:r>
              <a:rPr lang="en-US" altLang="zh-CN" sz="2000" dirty="0"/>
              <a:t>{</a:t>
            </a:r>
          </a:p>
          <a:p>
            <a:pPr eaLnBrk="1" hangingPunct="1">
              <a:lnSpc>
                <a:spcPct val="80000"/>
              </a:lnSpc>
              <a:buFont typeface="Arial" charset="0"/>
              <a:buNone/>
            </a:pPr>
            <a:r>
              <a:rPr lang="en-US" altLang="zh-CN" sz="2000" dirty="0"/>
              <a:t>      if (size = = 1) return;      //</a:t>
            </a:r>
            <a:r>
              <a:rPr lang="zh-CN" altLang="en-US" sz="2000" dirty="0"/>
              <a:t>棋盘只有一个方格且是特殊方格</a:t>
            </a:r>
          </a:p>
          <a:p>
            <a:pPr eaLnBrk="1" hangingPunct="1">
              <a:lnSpc>
                <a:spcPct val="80000"/>
              </a:lnSpc>
              <a:buFont typeface="Arial" charset="0"/>
              <a:buNone/>
            </a:pPr>
            <a:r>
              <a:rPr lang="zh-CN" altLang="en-US" sz="2000" dirty="0"/>
              <a:t>      </a:t>
            </a:r>
            <a:r>
              <a:rPr lang="en-US" altLang="zh-CN" sz="2000" dirty="0"/>
              <a:t>t++;   		// L</a:t>
            </a:r>
            <a:r>
              <a:rPr lang="zh-CN" altLang="en-US" sz="2000" dirty="0"/>
              <a:t>型骨牌号</a:t>
            </a:r>
          </a:p>
          <a:p>
            <a:pPr eaLnBrk="1" hangingPunct="1">
              <a:lnSpc>
                <a:spcPct val="80000"/>
              </a:lnSpc>
              <a:buFont typeface="Arial" charset="0"/>
              <a:buNone/>
            </a:pPr>
            <a:r>
              <a:rPr lang="zh-CN" altLang="en-US" sz="2000" dirty="0"/>
              <a:t>      </a:t>
            </a:r>
            <a:r>
              <a:rPr lang="en-US" altLang="zh-CN" sz="2000" dirty="0"/>
              <a:t>s = size/2;                        // </a:t>
            </a:r>
            <a:r>
              <a:rPr lang="zh-CN" altLang="en-US" sz="2000" dirty="0"/>
              <a:t>划分棋盘</a:t>
            </a:r>
          </a:p>
          <a:p>
            <a:pPr eaLnBrk="1" hangingPunct="1">
              <a:lnSpc>
                <a:spcPct val="80000"/>
              </a:lnSpc>
              <a:buFont typeface="Arial" charset="0"/>
              <a:buNone/>
            </a:pPr>
            <a:r>
              <a:rPr lang="zh-CN" altLang="en-US" sz="2000" dirty="0"/>
              <a:t>      </a:t>
            </a:r>
            <a:r>
              <a:rPr lang="en-US" altLang="zh-CN" sz="2000" dirty="0"/>
              <a:t>// </a:t>
            </a:r>
            <a:r>
              <a:rPr lang="zh-CN" altLang="en-US" sz="2000" dirty="0"/>
              <a:t>覆盖左上角子棋盘</a:t>
            </a:r>
          </a:p>
          <a:p>
            <a:pPr eaLnBrk="1" hangingPunct="1">
              <a:lnSpc>
                <a:spcPct val="80000"/>
              </a:lnSpc>
              <a:buFont typeface="Arial" charset="0"/>
              <a:buNone/>
            </a:pPr>
            <a:r>
              <a:rPr lang="zh-CN" altLang="en-US" sz="2000" dirty="0"/>
              <a:t>      </a:t>
            </a:r>
            <a:r>
              <a:rPr lang="en-US" altLang="zh-CN" sz="2000" dirty="0"/>
              <a:t>if (</a:t>
            </a:r>
            <a:r>
              <a:rPr lang="en-US" altLang="zh-CN" sz="2000" dirty="0" err="1"/>
              <a:t>dr</a:t>
            </a:r>
            <a:r>
              <a:rPr lang="en-US" altLang="zh-CN" sz="2000" dirty="0"/>
              <a:t> &lt; tr + s &amp;&amp; dc &lt; </a:t>
            </a:r>
            <a:r>
              <a:rPr lang="en-US" altLang="zh-CN" sz="2000" dirty="0" err="1"/>
              <a:t>tc</a:t>
            </a:r>
            <a:r>
              <a:rPr lang="en-US" altLang="zh-CN" sz="2000" dirty="0"/>
              <a:t> + s)              // </a:t>
            </a:r>
            <a:r>
              <a:rPr lang="zh-CN" altLang="en-US" sz="2000" dirty="0"/>
              <a:t>特殊方格在左上角子棋盘中</a:t>
            </a:r>
          </a:p>
          <a:p>
            <a:pPr eaLnBrk="1" hangingPunct="1">
              <a:lnSpc>
                <a:spcPct val="80000"/>
              </a:lnSpc>
              <a:buFont typeface="Arial" charset="0"/>
              <a:buNone/>
            </a:pPr>
            <a:r>
              <a:rPr lang="zh-CN" altLang="en-US" sz="2000" dirty="0"/>
              <a:t>         </a:t>
            </a:r>
            <a:r>
              <a:rPr lang="en-US" altLang="zh-CN" sz="2000" dirty="0" err="1"/>
              <a:t>ChessBoard</a:t>
            </a:r>
            <a:r>
              <a:rPr lang="en-US" altLang="zh-CN" sz="2000" dirty="0"/>
              <a:t>(tr, </a:t>
            </a:r>
            <a:r>
              <a:rPr lang="en-US" altLang="zh-CN" sz="2000" dirty="0" err="1"/>
              <a:t>tc</a:t>
            </a:r>
            <a:r>
              <a:rPr lang="en-US" altLang="zh-CN" sz="2000" dirty="0"/>
              <a:t>, </a:t>
            </a:r>
            <a:r>
              <a:rPr lang="en-US" altLang="zh-CN" sz="2000" dirty="0" err="1"/>
              <a:t>dr</a:t>
            </a:r>
            <a:r>
              <a:rPr lang="en-US" altLang="zh-CN" sz="2000" dirty="0"/>
              <a:t>, dc, s);           //</a:t>
            </a:r>
            <a:r>
              <a:rPr lang="zh-CN" altLang="en-US" sz="2000" dirty="0"/>
              <a:t>递归处理子棋盘</a:t>
            </a:r>
          </a:p>
          <a:p>
            <a:pPr eaLnBrk="1" hangingPunct="1">
              <a:lnSpc>
                <a:spcPct val="80000"/>
              </a:lnSpc>
              <a:buFont typeface="Arial" charset="0"/>
              <a:buNone/>
            </a:pPr>
            <a:r>
              <a:rPr lang="zh-CN" altLang="en-US" sz="2000" dirty="0"/>
              <a:t>      </a:t>
            </a:r>
            <a:r>
              <a:rPr lang="en-US" altLang="zh-CN" sz="2000" dirty="0"/>
              <a:t>else{                // </a:t>
            </a:r>
            <a:r>
              <a:rPr lang="zh-CN" altLang="en-US" sz="2000" dirty="0"/>
              <a:t>用 </a:t>
            </a:r>
            <a:r>
              <a:rPr lang="en-US" altLang="zh-CN" sz="2000" dirty="0"/>
              <a:t>t </a:t>
            </a:r>
            <a:r>
              <a:rPr lang="zh-CN" altLang="en-US" sz="2000" dirty="0"/>
              <a:t>号</a:t>
            </a:r>
            <a:r>
              <a:rPr lang="en-US" altLang="zh-CN" sz="2000" dirty="0"/>
              <a:t>L</a:t>
            </a:r>
            <a:r>
              <a:rPr lang="zh-CN" altLang="en-US" sz="2000" dirty="0"/>
              <a:t>型骨牌覆盖右下角，再递归处理子棋盘</a:t>
            </a:r>
          </a:p>
          <a:p>
            <a:pPr eaLnBrk="1" hangingPunct="1">
              <a:lnSpc>
                <a:spcPct val="80000"/>
              </a:lnSpc>
              <a:buFont typeface="Arial" charset="0"/>
              <a:buNone/>
            </a:pPr>
            <a:r>
              <a:rPr lang="zh-CN" altLang="en-US" sz="2000" dirty="0"/>
              <a:t>        </a:t>
            </a:r>
            <a:r>
              <a:rPr lang="en-US" altLang="zh-CN" sz="2000" dirty="0"/>
              <a:t>board[tr + s - 1][</a:t>
            </a:r>
            <a:r>
              <a:rPr lang="en-US" altLang="zh-CN" sz="2000" dirty="0" err="1"/>
              <a:t>tc</a:t>
            </a:r>
            <a:r>
              <a:rPr lang="en-US" altLang="zh-CN" sz="2000" dirty="0"/>
              <a:t> + s - 1] = t;</a:t>
            </a:r>
          </a:p>
          <a:p>
            <a:pPr eaLnBrk="1" hangingPunct="1">
              <a:lnSpc>
                <a:spcPct val="80000"/>
              </a:lnSpc>
              <a:buFont typeface="Arial" charset="0"/>
              <a:buNone/>
            </a:pPr>
            <a:r>
              <a:rPr lang="en-US" altLang="zh-CN" sz="2000" dirty="0"/>
              <a:t>        </a:t>
            </a:r>
            <a:r>
              <a:rPr lang="en-US" altLang="zh-CN" sz="2000" dirty="0" err="1"/>
              <a:t>ChessBoard</a:t>
            </a:r>
            <a:r>
              <a:rPr lang="en-US" altLang="zh-CN" sz="2000" dirty="0"/>
              <a:t>(tr, </a:t>
            </a:r>
            <a:r>
              <a:rPr lang="en-US" altLang="zh-CN" sz="2000" dirty="0" err="1"/>
              <a:t>tc</a:t>
            </a:r>
            <a:r>
              <a:rPr lang="en-US" altLang="zh-CN" sz="2000" dirty="0"/>
              <a:t>, tr+s-1, tc+s-1, s);</a:t>
            </a:r>
          </a:p>
          <a:p>
            <a:pPr eaLnBrk="1" hangingPunct="1">
              <a:lnSpc>
                <a:spcPct val="80000"/>
              </a:lnSpc>
              <a:buFont typeface="Arial" charset="0"/>
              <a:buNone/>
            </a:pPr>
            <a:r>
              <a:rPr lang="en-US" altLang="zh-CN" sz="2000" dirty="0"/>
              <a:t>      }</a:t>
            </a:r>
          </a:p>
          <a:p>
            <a:pPr eaLnBrk="1" hangingPunct="1">
              <a:lnSpc>
                <a:spcPct val="80000"/>
              </a:lnSpc>
              <a:buFont typeface="Arial" charset="0"/>
              <a:buNone/>
            </a:pPr>
            <a:endParaRPr lang="zh-CN" altLang="en-US"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idx="4294967295"/>
          </p:nvPr>
        </p:nvSpPr>
        <p:spPr>
          <a:xfrm>
            <a:off x="457200" y="0"/>
            <a:ext cx="8229600" cy="115888"/>
          </a:xfrm>
        </p:spPr>
        <p:txBody>
          <a:bodyPr/>
          <a:lstStyle/>
          <a:p>
            <a:pPr eaLnBrk="1" hangingPunct="1"/>
            <a:endParaRPr lang="zh-CN" altLang="en-US" sz="4000"/>
          </a:p>
        </p:txBody>
      </p:sp>
      <p:sp>
        <p:nvSpPr>
          <p:cNvPr id="55299" name="Rectangle 3"/>
          <p:cNvSpPr>
            <a:spLocks noGrp="1"/>
          </p:cNvSpPr>
          <p:nvPr>
            <p:ph type="body" idx="4294967295"/>
          </p:nvPr>
        </p:nvSpPr>
        <p:spPr>
          <a:xfrm>
            <a:off x="611188" y="260350"/>
            <a:ext cx="7848600" cy="5865813"/>
          </a:xfrm>
        </p:spPr>
        <p:txBody>
          <a:bodyPr/>
          <a:lstStyle/>
          <a:p>
            <a:pPr eaLnBrk="1" hangingPunct="1">
              <a:lnSpc>
                <a:spcPct val="80000"/>
              </a:lnSpc>
              <a:buClr>
                <a:schemeClr val="tx1"/>
              </a:buClr>
              <a:buFont typeface="Arial" charset="0"/>
              <a:buNone/>
            </a:pPr>
            <a:r>
              <a:rPr lang="en-US" altLang="zh-CN" sz="2000">
                <a:latin typeface="Arial" charset="0"/>
              </a:rPr>
              <a:t>       // </a:t>
            </a:r>
            <a:r>
              <a:rPr lang="zh-CN" altLang="en-US" sz="2000">
                <a:latin typeface="Arial" charset="0"/>
              </a:rPr>
              <a:t>覆盖右上角子棋盘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if (dr &lt; tr + s &amp;&amp; dc &gt;= tc + s)       // </a:t>
            </a:r>
            <a:r>
              <a:rPr lang="zh-CN" altLang="en-US" sz="2000">
                <a:latin typeface="Arial" charset="0"/>
              </a:rPr>
              <a:t>特殊方格在右上角子棋盘中</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ChessBoard(tr, tc+s, dr, dc, s);       //</a:t>
            </a:r>
            <a:r>
              <a:rPr lang="zh-CN" altLang="en-US" sz="2000">
                <a:latin typeface="Arial" charset="0"/>
              </a:rPr>
              <a:t>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else {        // </a:t>
            </a:r>
            <a:r>
              <a:rPr lang="zh-CN" altLang="en-US" sz="2000">
                <a:latin typeface="Arial" charset="0"/>
              </a:rPr>
              <a:t>用 </a:t>
            </a:r>
            <a:r>
              <a:rPr lang="en-US" altLang="zh-CN" sz="2000">
                <a:latin typeface="Arial" charset="0"/>
              </a:rPr>
              <a:t>t </a:t>
            </a:r>
            <a:r>
              <a:rPr lang="zh-CN" altLang="en-US" sz="2000">
                <a:latin typeface="Arial" charset="0"/>
              </a:rPr>
              <a:t>号</a:t>
            </a:r>
            <a:r>
              <a:rPr lang="en-US" altLang="zh-CN" sz="2000">
                <a:latin typeface="Arial" charset="0"/>
              </a:rPr>
              <a:t>L</a:t>
            </a:r>
            <a:r>
              <a:rPr lang="zh-CN" altLang="en-US" sz="2000">
                <a:latin typeface="Arial" charset="0"/>
              </a:rPr>
              <a:t>型骨牌覆盖左下角，再递归处理子棋盘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board[tr + s - 1][tc + s] = t;</a:t>
            </a:r>
          </a:p>
          <a:p>
            <a:pPr eaLnBrk="1" hangingPunct="1">
              <a:lnSpc>
                <a:spcPct val="80000"/>
              </a:lnSpc>
              <a:buClr>
                <a:schemeClr val="tx1"/>
              </a:buClr>
              <a:buFont typeface="Arial" charset="0"/>
              <a:buNone/>
            </a:pPr>
            <a:r>
              <a:rPr lang="en-US" altLang="zh-CN" sz="2000">
                <a:latin typeface="Arial" charset="0"/>
              </a:rPr>
              <a:t>         ChessBoard(tr, tc+s, tr+s-1, tc+s, s); }</a:t>
            </a:r>
          </a:p>
          <a:p>
            <a:pPr eaLnBrk="1" hangingPunct="1">
              <a:lnSpc>
                <a:spcPct val="80000"/>
              </a:lnSpc>
              <a:buClr>
                <a:schemeClr val="tx1"/>
              </a:buClr>
              <a:buFont typeface="Arial" charset="0"/>
              <a:buNone/>
            </a:pPr>
            <a:r>
              <a:rPr lang="en-US" altLang="zh-CN" sz="2000">
                <a:latin typeface="Arial" charset="0"/>
              </a:rPr>
              <a:t>      // </a:t>
            </a:r>
            <a:r>
              <a:rPr lang="zh-CN" altLang="en-US" sz="2000">
                <a:latin typeface="Arial" charset="0"/>
              </a:rPr>
              <a:t>覆盖左下角子棋盘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if (dr &gt;= tr + s &amp;&amp; dc &lt; tc + s)       // </a:t>
            </a:r>
            <a:r>
              <a:rPr lang="zh-CN" altLang="en-US" sz="2000">
                <a:latin typeface="Arial" charset="0"/>
              </a:rPr>
              <a:t>特殊方格在左下角子棋盘中</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ChessBoard(tr+s, tc, dr, dc, s);       //</a:t>
            </a:r>
            <a:r>
              <a:rPr lang="zh-CN" altLang="en-US" sz="2000">
                <a:latin typeface="Arial" charset="0"/>
              </a:rPr>
              <a:t>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else {       // </a:t>
            </a:r>
            <a:r>
              <a:rPr lang="zh-CN" altLang="en-US" sz="2000">
                <a:latin typeface="Arial" charset="0"/>
              </a:rPr>
              <a:t>用 </a:t>
            </a:r>
            <a:r>
              <a:rPr lang="en-US" altLang="zh-CN" sz="2000">
                <a:latin typeface="Arial" charset="0"/>
              </a:rPr>
              <a:t>t </a:t>
            </a:r>
            <a:r>
              <a:rPr lang="zh-CN" altLang="en-US" sz="2000">
                <a:latin typeface="Arial" charset="0"/>
              </a:rPr>
              <a:t>号</a:t>
            </a:r>
            <a:r>
              <a:rPr lang="en-US" altLang="zh-CN" sz="2000">
                <a:latin typeface="Arial" charset="0"/>
              </a:rPr>
              <a:t>L</a:t>
            </a:r>
            <a:r>
              <a:rPr lang="zh-CN" altLang="en-US" sz="2000">
                <a:latin typeface="Arial" charset="0"/>
              </a:rPr>
              <a:t>型骨牌覆盖右上角，再递归处理子棋盘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board[tr + s][tc + s - 1] = t;</a:t>
            </a:r>
          </a:p>
          <a:p>
            <a:pPr eaLnBrk="1" hangingPunct="1">
              <a:lnSpc>
                <a:spcPct val="80000"/>
              </a:lnSpc>
              <a:buClr>
                <a:schemeClr val="tx1"/>
              </a:buClr>
              <a:buFont typeface="Arial" charset="0"/>
              <a:buNone/>
            </a:pPr>
            <a:r>
              <a:rPr lang="en-US" altLang="zh-CN" sz="2000">
                <a:latin typeface="Arial" charset="0"/>
              </a:rPr>
              <a:t>         ChessBoard(tr+s, tc, tr+s, tc+s-1, s); }</a:t>
            </a:r>
          </a:p>
          <a:p>
            <a:pPr eaLnBrk="1" hangingPunct="1">
              <a:lnSpc>
                <a:spcPct val="80000"/>
              </a:lnSpc>
              <a:buClr>
                <a:schemeClr val="tx1"/>
              </a:buClr>
              <a:buFont typeface="Arial" charset="0"/>
              <a:buNone/>
            </a:pPr>
            <a:r>
              <a:rPr lang="en-US" altLang="zh-CN" sz="2000">
                <a:latin typeface="Arial" charset="0"/>
              </a:rPr>
              <a:t>      // </a:t>
            </a:r>
            <a:r>
              <a:rPr lang="zh-CN" altLang="en-US" sz="2000">
                <a:latin typeface="Arial" charset="0"/>
              </a:rPr>
              <a:t>覆盖右下角子棋盘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if (dr &gt;= tr + s &amp;&amp; dc &gt;= tc + s)     // </a:t>
            </a:r>
            <a:r>
              <a:rPr lang="zh-CN" altLang="en-US" sz="2000">
                <a:latin typeface="Arial" charset="0"/>
              </a:rPr>
              <a:t>特殊方格在右下角子棋盘中</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ChessBoard(tr+s, tc+s, dr, dc, s);    //</a:t>
            </a:r>
            <a:r>
              <a:rPr lang="zh-CN" altLang="en-US" sz="2000">
                <a:latin typeface="Arial" charset="0"/>
              </a:rPr>
              <a:t>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else {       // </a:t>
            </a:r>
            <a:r>
              <a:rPr lang="zh-CN" altLang="en-US" sz="2000">
                <a:latin typeface="Arial" charset="0"/>
              </a:rPr>
              <a:t>用 </a:t>
            </a:r>
            <a:r>
              <a:rPr lang="en-US" altLang="zh-CN" sz="2000">
                <a:latin typeface="Arial" charset="0"/>
              </a:rPr>
              <a:t>t </a:t>
            </a:r>
            <a:r>
              <a:rPr lang="zh-CN" altLang="en-US" sz="2000">
                <a:latin typeface="Arial" charset="0"/>
              </a:rPr>
              <a:t>号</a:t>
            </a:r>
            <a:r>
              <a:rPr lang="en-US" altLang="zh-CN" sz="2000">
                <a:latin typeface="Arial" charset="0"/>
              </a:rPr>
              <a:t>L</a:t>
            </a:r>
            <a:r>
              <a:rPr lang="zh-CN" altLang="en-US" sz="2000">
                <a:latin typeface="Arial" charset="0"/>
              </a:rPr>
              <a:t>型骨牌覆盖左上角，再递归处理子棋盘</a:t>
            </a:r>
          </a:p>
          <a:p>
            <a:pPr eaLnBrk="1" hangingPunct="1">
              <a:lnSpc>
                <a:spcPct val="80000"/>
              </a:lnSpc>
              <a:buClr>
                <a:schemeClr val="tx1"/>
              </a:buClr>
              <a:buFont typeface="Arial" charset="0"/>
              <a:buNone/>
            </a:pPr>
            <a:r>
              <a:rPr lang="zh-CN" altLang="en-US" sz="2000">
                <a:latin typeface="Arial" charset="0"/>
              </a:rPr>
              <a:t>         </a:t>
            </a:r>
            <a:r>
              <a:rPr lang="en-US" altLang="zh-CN" sz="2000">
                <a:latin typeface="Arial" charset="0"/>
              </a:rPr>
              <a:t>board[tr + s][tc + s] = t;</a:t>
            </a:r>
          </a:p>
          <a:p>
            <a:pPr eaLnBrk="1" hangingPunct="1">
              <a:lnSpc>
                <a:spcPct val="80000"/>
              </a:lnSpc>
              <a:buClr>
                <a:schemeClr val="tx1"/>
              </a:buClr>
              <a:buFont typeface="Arial" charset="0"/>
              <a:buNone/>
            </a:pPr>
            <a:r>
              <a:rPr lang="en-US" altLang="zh-CN" sz="2000">
                <a:latin typeface="Arial" charset="0"/>
              </a:rPr>
              <a:t>         ChessBoard(tr+s, tc+s, tr+s, tc+s, s); </a:t>
            </a:r>
          </a:p>
          <a:p>
            <a:pPr eaLnBrk="1" hangingPunct="1">
              <a:lnSpc>
                <a:spcPct val="80000"/>
              </a:lnSpc>
              <a:buClr>
                <a:schemeClr val="tx1"/>
              </a:buClr>
              <a:buFont typeface="Arial" charset="0"/>
              <a:buNone/>
            </a:pPr>
            <a:r>
              <a:rPr lang="en-US" altLang="zh-CN" sz="2000">
                <a:latin typeface="Arial" charset="0"/>
              </a:rPr>
              <a:t>       }</a:t>
            </a:r>
          </a:p>
          <a:p>
            <a:pPr eaLnBrk="1" hangingPunct="1">
              <a:lnSpc>
                <a:spcPct val="80000"/>
              </a:lnSpc>
              <a:buClr>
                <a:schemeClr val="tx1"/>
              </a:buClr>
              <a:buFont typeface="Arial" charset="0"/>
              <a:buNone/>
            </a:pPr>
            <a:r>
              <a:rPr lang="en-US" altLang="zh-CN" sz="2000">
                <a:latin typeface="Arial" charset="0"/>
              </a:rPr>
              <a:t> }</a:t>
            </a:r>
          </a:p>
          <a:p>
            <a:pPr eaLnBrk="1" hangingPunct="1">
              <a:lnSpc>
                <a:spcPct val="80000"/>
              </a:lnSpc>
            </a:pPr>
            <a:endParaRPr lang="zh-CN" altLang="en-US" sz="2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p:cNvSpPr>
          <p:nvPr>
            <p:ph type="title" idx="4294967295"/>
          </p:nvPr>
        </p:nvSpPr>
        <p:spPr>
          <a:xfrm>
            <a:off x="467544" y="332656"/>
            <a:ext cx="8229600" cy="1143000"/>
          </a:xfrm>
        </p:spPr>
        <p:txBody>
          <a:bodyPr/>
          <a:lstStyle/>
          <a:p>
            <a:pPr eaLnBrk="1" hangingPunct="1"/>
            <a:r>
              <a:rPr lang="zh-CN" altLang="en-US" sz="4000" dirty="0">
                <a:solidFill>
                  <a:srgbClr val="FF0000"/>
                </a:solidFill>
              </a:rPr>
              <a:t>时间复杂度分析</a:t>
            </a:r>
          </a:p>
        </p:txBody>
      </p:sp>
      <p:sp>
        <p:nvSpPr>
          <p:cNvPr id="56324" name="Rectangle 3"/>
          <p:cNvSpPr>
            <a:spLocks noGrp="1"/>
          </p:cNvSpPr>
          <p:nvPr>
            <p:ph type="body" sz="half" idx="4294967295"/>
          </p:nvPr>
        </p:nvSpPr>
        <p:spPr>
          <a:xfrm>
            <a:off x="815975" y="1600200"/>
            <a:ext cx="7427913" cy="4525963"/>
          </a:xfrm>
        </p:spPr>
        <p:txBody>
          <a:bodyPr/>
          <a:lstStyle/>
          <a:p>
            <a:pPr eaLnBrk="1" hangingPunct="1">
              <a:buFont typeface="Arial" charset="0"/>
              <a:buNone/>
            </a:pPr>
            <a:r>
              <a:rPr lang="zh-CN" altLang="en-US" sz="2800" dirty="0">
                <a:latin typeface="宋体" pitchFamily="2" charset="-122"/>
              </a:rPr>
              <a:t>算法分析</a:t>
            </a:r>
            <a:r>
              <a:rPr lang="en-US" altLang="zh-CN" sz="2800" dirty="0">
                <a:latin typeface="宋体" pitchFamily="2" charset="-122"/>
              </a:rPr>
              <a:t>: </a:t>
            </a:r>
            <a:r>
              <a:rPr lang="zh-CN" altLang="en-US" sz="2800" dirty="0">
                <a:latin typeface="宋体" pitchFamily="2" charset="-122"/>
              </a:rPr>
              <a:t>设</a:t>
            </a:r>
            <a:r>
              <a:rPr lang="en-US" altLang="zh-CN" sz="2800" i="1" dirty="0">
                <a:latin typeface="宋体" pitchFamily="2" charset="-122"/>
              </a:rPr>
              <a:t>T</a:t>
            </a:r>
            <a:r>
              <a:rPr lang="en-US" altLang="zh-CN" sz="2800" dirty="0">
                <a:latin typeface="宋体" pitchFamily="2" charset="-122"/>
              </a:rPr>
              <a:t>(</a:t>
            </a:r>
            <a:r>
              <a:rPr lang="en-US" altLang="zh-CN" sz="2800" i="1" dirty="0">
                <a:latin typeface="宋体" pitchFamily="2" charset="-122"/>
              </a:rPr>
              <a:t>k</a:t>
            </a:r>
            <a:r>
              <a:rPr lang="en-US" altLang="zh-CN" sz="2800" dirty="0">
                <a:latin typeface="宋体" pitchFamily="2" charset="-122"/>
              </a:rPr>
              <a:t>)</a:t>
            </a:r>
            <a:r>
              <a:rPr lang="zh-CN" altLang="en-US" sz="2800" dirty="0">
                <a:latin typeface="宋体" pitchFamily="2" charset="-122"/>
              </a:rPr>
              <a:t>为覆盖      棋盘的时间</a:t>
            </a:r>
            <a:r>
              <a:rPr lang="en-US" altLang="zh-CN" sz="2800" dirty="0">
                <a:latin typeface="宋体" pitchFamily="2" charset="-122"/>
              </a:rPr>
              <a:t>,</a:t>
            </a:r>
            <a:r>
              <a:rPr lang="en-US" altLang="zh-CN" sz="2400" dirty="0">
                <a:latin typeface="宋体" pitchFamily="2" charset="-122"/>
              </a:rPr>
              <a:t> </a:t>
            </a:r>
          </a:p>
          <a:p>
            <a:pPr eaLnBrk="1" hangingPunct="1">
              <a:buFont typeface="Arial" charset="0"/>
              <a:buNone/>
            </a:pPr>
            <a:r>
              <a:rPr lang="en-US" altLang="zh-CN" sz="2800" dirty="0">
                <a:latin typeface="宋体" pitchFamily="2" charset="-122"/>
              </a:rPr>
              <a:t> (1) </a:t>
            </a:r>
            <a:r>
              <a:rPr lang="en-US" altLang="zh-CN" sz="2800" dirty="0"/>
              <a:t>k=0</a:t>
            </a:r>
            <a:r>
              <a:rPr lang="zh-CN" altLang="en-US" sz="2800" dirty="0"/>
              <a:t>时，</a:t>
            </a:r>
            <a:r>
              <a:rPr lang="en-US" altLang="zh-CN" sz="2800" dirty="0"/>
              <a:t> </a:t>
            </a:r>
            <a:r>
              <a:rPr lang="zh-CN" altLang="en-US" sz="2800" dirty="0"/>
              <a:t>覆盖它需要常数时间</a:t>
            </a:r>
            <a:r>
              <a:rPr lang="en-US" altLang="zh-CN" sz="2800" dirty="0"/>
              <a:t>O(1)</a:t>
            </a:r>
          </a:p>
          <a:p>
            <a:pPr eaLnBrk="1" hangingPunct="1">
              <a:buFont typeface="Arial" charset="0"/>
              <a:buNone/>
            </a:pPr>
            <a:r>
              <a:rPr lang="en-US" altLang="zh-CN" sz="2800" dirty="0">
                <a:latin typeface="宋体" pitchFamily="2" charset="-122"/>
              </a:rPr>
              <a:t> (2) </a:t>
            </a:r>
            <a:r>
              <a:rPr lang="en-US" altLang="zh-CN" sz="2800" dirty="0"/>
              <a:t>k&gt;0</a:t>
            </a:r>
            <a:r>
              <a:rPr lang="zh-CN" altLang="en-US" sz="2800" dirty="0">
                <a:latin typeface="宋体" pitchFamily="2" charset="-122"/>
              </a:rPr>
              <a:t>时，</a:t>
            </a:r>
            <a:r>
              <a:rPr lang="en-US" altLang="zh-CN" sz="2800" dirty="0">
                <a:latin typeface="宋体" pitchFamily="2" charset="-122"/>
              </a:rPr>
              <a:t>    </a:t>
            </a:r>
          </a:p>
          <a:p>
            <a:pPr eaLnBrk="1" hangingPunct="1">
              <a:buFont typeface="Arial" charset="0"/>
              <a:buNone/>
            </a:pPr>
            <a:r>
              <a:rPr lang="zh-CN" altLang="en-US" sz="2800" dirty="0">
                <a:latin typeface="宋体" pitchFamily="2" charset="-122"/>
              </a:rPr>
              <a:t>  判断</a:t>
            </a:r>
            <a:r>
              <a:rPr lang="zh-CN" altLang="en-US" sz="2800" dirty="0"/>
              <a:t>哪个子棋盘特殊以及形成</a:t>
            </a:r>
            <a:r>
              <a:rPr lang="en-US" altLang="zh-CN" sz="2800" dirty="0"/>
              <a:t>3</a:t>
            </a:r>
            <a:r>
              <a:rPr lang="zh-CN" altLang="en-US" sz="2800" dirty="0"/>
              <a:t>个特殊子棋盘需要</a:t>
            </a:r>
            <a:r>
              <a:rPr lang="en-US" altLang="zh-CN" sz="2800" dirty="0"/>
              <a:t>O(1)</a:t>
            </a:r>
          </a:p>
          <a:p>
            <a:pPr eaLnBrk="1" hangingPunct="1">
              <a:buFont typeface="Arial" charset="0"/>
              <a:buNone/>
            </a:pPr>
            <a:r>
              <a:rPr lang="zh-CN" altLang="en-US" sz="2800" dirty="0">
                <a:latin typeface="宋体" pitchFamily="2" charset="-122"/>
              </a:rPr>
              <a:t>  覆盖</a:t>
            </a:r>
            <a:r>
              <a:rPr lang="en-US" altLang="zh-CN" sz="2800" dirty="0"/>
              <a:t>4</a:t>
            </a:r>
            <a:r>
              <a:rPr lang="zh-CN" altLang="en-US" sz="2800" dirty="0">
                <a:latin typeface="宋体" pitchFamily="2" charset="-122"/>
              </a:rPr>
              <a:t>个特殊子棋盘需四次递归调用</a:t>
            </a:r>
            <a:r>
              <a:rPr lang="en-US" altLang="zh-CN" sz="2800" dirty="0">
                <a:latin typeface="宋体" pitchFamily="2" charset="-122"/>
              </a:rPr>
              <a:t>,</a:t>
            </a:r>
            <a:r>
              <a:rPr lang="zh-CN" altLang="en-US" sz="2800" dirty="0">
                <a:latin typeface="宋体" pitchFamily="2" charset="-122"/>
              </a:rPr>
              <a:t>共需时间</a:t>
            </a:r>
            <a:endParaRPr lang="en-US" altLang="zh-CN" sz="2800" dirty="0">
              <a:latin typeface="宋体" pitchFamily="2" charset="-122"/>
            </a:endParaRPr>
          </a:p>
          <a:p>
            <a:pPr eaLnBrk="1" hangingPunct="1">
              <a:buFont typeface="Arial" charset="0"/>
              <a:buNone/>
            </a:pPr>
            <a:endParaRPr lang="en-US" altLang="zh-CN" sz="2800" dirty="0">
              <a:latin typeface="宋体" pitchFamily="2" charset="-122"/>
            </a:endParaRPr>
          </a:p>
          <a:p>
            <a:pPr eaLnBrk="1" hangingPunct="1">
              <a:buFont typeface="Arial" charset="0"/>
              <a:buNone/>
            </a:pPr>
            <a:endParaRPr lang="en-US" altLang="zh-CN" sz="2800" dirty="0">
              <a:latin typeface="宋体" pitchFamily="2" charset="-122"/>
            </a:endParaRPr>
          </a:p>
        </p:txBody>
      </p:sp>
      <mc:AlternateContent xmlns:mc="http://schemas.openxmlformats.org/markup-compatibility/2006" xmlns:a14="http://schemas.microsoft.com/office/drawing/2010/main">
        <mc:Choice Requires="a14">
          <p:sp>
            <p:nvSpPr>
              <p:cNvPr id="71692" name="Object 12"/>
              <p:cNvSpPr txBox="1">
                <a:spLocks noGrp="1"/>
              </p:cNvSpPr>
              <p:nvPr>
                <p:ph sz="quarter" idx="4294967295"/>
              </p:nvPr>
            </p:nvSpPr>
            <p:spPr bwMode="auto">
              <a:xfrm>
                <a:off x="1619672" y="4509120"/>
                <a:ext cx="2664718" cy="775816"/>
              </a:xfrm>
              <a:prstGeom prst="rect">
                <a:avLst/>
              </a:prstGeom>
              <a:noFill/>
              <a:ln>
                <a:noFill/>
              </a:ln>
            </p:spPr>
            <p:txBody>
              <a:bodyPr>
                <a:noAutofit/>
              </a:bodyPr>
              <a:lstStyle/>
              <a:p>
                <a:pPr>
                  <a:buNone/>
                </a:pPr>
                <a14:m>
                  <m:oMathPara xmlns:m="http://schemas.openxmlformats.org/officeDocument/2006/math">
                    <m:oMathParaPr>
                      <m:jc m:val="left"/>
                    </m:oMathParaPr>
                    <m:oMath xmlns:m="http://schemas.openxmlformats.org/officeDocument/2006/math">
                      <m:r>
                        <a:rPr lang="zh-CN" altLang="en-US" sz="2800" b="0" i="1">
                          <a:solidFill>
                            <a:srgbClr val="000000"/>
                          </a:solidFill>
                          <a:latin typeface="Cambria Math" panose="02040503050406030204" pitchFamily="18" charset="0"/>
                        </a:rPr>
                        <m:t>4</m:t>
                      </m:r>
                      <m:r>
                        <a:rPr lang="zh-CN" altLang="en-US" sz="2800" b="0" i="1">
                          <a:solidFill>
                            <a:srgbClr val="000000"/>
                          </a:solidFill>
                          <a:latin typeface="Cambria Math" panose="02040503050406030204" pitchFamily="18" charset="0"/>
                        </a:rPr>
                        <m:t>𝑇</m:t>
                      </m:r>
                      <m:r>
                        <a:rPr lang="zh-CN" altLang="en-US" sz="2800" b="0" i="1">
                          <a:solidFill>
                            <a:srgbClr val="000000"/>
                          </a:solidFill>
                          <a:latin typeface="Cambria Math" panose="02040503050406030204" pitchFamily="18" charset="0"/>
                        </a:rPr>
                        <m:t>(</m:t>
                      </m:r>
                      <m:r>
                        <a:rPr lang="zh-CN" altLang="en-US" sz="2800" b="0" i="1">
                          <a:solidFill>
                            <a:srgbClr val="000000"/>
                          </a:solidFill>
                          <a:latin typeface="Cambria Math" panose="02040503050406030204" pitchFamily="18" charset="0"/>
                        </a:rPr>
                        <m:t>𝑘</m:t>
                      </m:r>
                      <m:r>
                        <a:rPr lang="zh-CN" altLang="en-US" sz="2800" b="0" i="1">
                          <a:solidFill>
                            <a:srgbClr val="000000"/>
                          </a:solidFill>
                          <a:latin typeface="Cambria Math" panose="02040503050406030204" pitchFamily="18" charset="0"/>
                        </a:rPr>
                        <m:t>−1)</m:t>
                      </m:r>
                    </m:oMath>
                  </m:oMathPara>
                </a14:m>
                <a:endParaRPr lang="zh-CN" altLang="en-US" sz="2800" b="0" dirty="0"/>
              </a:p>
            </p:txBody>
          </p:sp>
        </mc:Choice>
        <mc:Fallback xmlns="">
          <p:sp>
            <p:nvSpPr>
              <p:cNvPr id="71692" name="Object 12"/>
              <p:cNvSpPr txBox="1">
                <a:spLocks noRot="1" noChangeAspect="1" noMove="1" noResize="1" noEditPoints="1" noAdjustHandles="1" noChangeArrowheads="1" noChangeShapeType="1" noTextEdit="1"/>
              </p:cNvSpPr>
              <p:nvPr>
                <p:ph sz="quarter" idx="4294967295"/>
              </p:nvPr>
            </p:nvSpPr>
            <p:spPr bwMode="auto">
              <a:xfrm>
                <a:off x="1619672" y="4509120"/>
                <a:ext cx="2664718" cy="775816"/>
              </a:xfrm>
              <a:prstGeom prst="rect">
                <a:avLst/>
              </a:prstGeom>
              <a:blipFill>
                <a:blip r:embed="rId2"/>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6328" name="Object 14"/>
              <p:cNvSpPr txBox="1">
                <a:spLocks noGrp="1"/>
              </p:cNvSpPr>
              <p:nvPr>
                <p:ph sz="quarter" idx="4294967295"/>
              </p:nvPr>
            </p:nvSpPr>
            <p:spPr bwMode="auto">
              <a:xfrm>
                <a:off x="4644008" y="1624608"/>
                <a:ext cx="1224135" cy="401638"/>
              </a:xfrm>
              <a:prstGeom prst="rect">
                <a:avLst/>
              </a:prstGeom>
              <a:noFill/>
              <a:ln>
                <a:noFill/>
              </a:ln>
              <a:effectLst/>
            </p:spPr>
            <p:txBody>
              <a:bodyPr>
                <a:noAutofit/>
              </a:bodyPr>
              <a:lstStyle/>
              <a:p>
                <a:pPr>
                  <a:buNone/>
                </a:pPr>
                <a14:m>
                  <m:oMathPara xmlns:m="http://schemas.openxmlformats.org/officeDocument/2006/math">
                    <m:oMathParaPr>
                      <m:jc m:val="left"/>
                    </m:oMathParaPr>
                    <m:oMath xmlns:m="http://schemas.openxmlformats.org/officeDocument/2006/math">
                      <m:sSup>
                        <m:sSupPr>
                          <m:ctrlPr>
                            <a:rPr lang="zh-CN" altLang="en-US" sz="2400" i="1">
                              <a:solidFill>
                                <a:srgbClr val="000000"/>
                              </a:solidFill>
                              <a:latin typeface="Cambria Math" panose="02040503050406030204" pitchFamily="18" charset="0"/>
                            </a:rPr>
                          </m:ctrlPr>
                        </m:sSupPr>
                        <m:e>
                          <m:r>
                            <a:rPr lang="zh-CN" altLang="en-US" sz="2400" i="0">
                              <a:solidFill>
                                <a:srgbClr val="000000"/>
                              </a:solidFill>
                              <a:latin typeface="Cambria Math" panose="02040503050406030204" pitchFamily="18" charset="0"/>
                            </a:rPr>
                            <m:t>2</m:t>
                          </m:r>
                        </m:e>
                        <m:sup>
                          <m:r>
                            <a:rPr lang="zh-CN" altLang="en-US" sz="2400" i="1">
                              <a:solidFill>
                                <a:srgbClr val="000000"/>
                              </a:solidFill>
                              <a:latin typeface="Cambria Math" panose="02040503050406030204" pitchFamily="18" charset="0"/>
                            </a:rPr>
                            <m:t>𝑘</m:t>
                          </m:r>
                        </m:sup>
                      </m:sSup>
                      <m:r>
                        <a:rPr lang="zh-CN" altLang="en-US" sz="2400" i="1">
                          <a:solidFill>
                            <a:srgbClr val="000000"/>
                          </a:solidFill>
                          <a:latin typeface="Cambria Math" panose="02040503050406030204" pitchFamily="18" charset="0"/>
                        </a:rPr>
                        <m:t>×</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2</m:t>
                          </m:r>
                        </m:e>
                        <m:sup>
                          <m:r>
                            <a:rPr lang="zh-CN" altLang="en-US" sz="2400" i="1">
                              <a:solidFill>
                                <a:srgbClr val="000000"/>
                              </a:solidFill>
                              <a:latin typeface="Cambria Math" panose="02040503050406030204" pitchFamily="18" charset="0"/>
                            </a:rPr>
                            <m:t>𝑘</m:t>
                          </m:r>
                        </m:sup>
                      </m:sSup>
                    </m:oMath>
                  </m:oMathPara>
                </a14:m>
                <a:endParaRPr lang="zh-CN" altLang="en-US" sz="2400"/>
              </a:p>
            </p:txBody>
          </p:sp>
        </mc:Choice>
        <mc:Fallback xmlns="">
          <p:sp>
            <p:nvSpPr>
              <p:cNvPr id="56328" name="Object 14"/>
              <p:cNvSpPr txBox="1">
                <a:spLocks noRot="1" noChangeAspect="1" noMove="1" noResize="1" noEditPoints="1" noAdjustHandles="1" noChangeArrowheads="1" noChangeShapeType="1" noTextEdit="1"/>
              </p:cNvSpPr>
              <p:nvPr>
                <p:ph sz="quarter" idx="4294967295"/>
              </p:nvPr>
            </p:nvSpPr>
            <p:spPr bwMode="auto">
              <a:xfrm>
                <a:off x="4644008" y="1624608"/>
                <a:ext cx="1224135" cy="401638"/>
              </a:xfrm>
              <a:prstGeom prst="rect">
                <a:avLst/>
              </a:prstGeom>
              <a:blipFill>
                <a:blip r:embed="rId3"/>
                <a:stretch>
                  <a:fillRect l="-1493" b="-12308"/>
                </a:stretch>
              </a:blipFill>
              <a:ln>
                <a:noFill/>
              </a:ln>
              <a:effectLst/>
            </p:spPr>
            <p:txBody>
              <a:bodyPr/>
              <a:lstStyle/>
              <a:p>
                <a:r>
                  <a:rPr lang="zh-CN" altLang="en-US">
                    <a:noFill/>
                  </a:rPr>
                  <a:t> </a:t>
                </a:r>
              </a:p>
            </p:txBody>
          </p:sp>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p:cNvSpPr>
          <p:nvPr>
            <p:ph type="body" sz="half" idx="4294967295"/>
          </p:nvPr>
        </p:nvSpPr>
        <p:spPr>
          <a:xfrm>
            <a:off x="603449" y="908720"/>
            <a:ext cx="7786688" cy="1181100"/>
          </a:xfrm>
        </p:spPr>
        <p:txBody>
          <a:bodyPr/>
          <a:lstStyle/>
          <a:p>
            <a:pPr eaLnBrk="1" hangingPunct="1">
              <a:buFont typeface="Arial" charset="0"/>
              <a:buNone/>
            </a:pPr>
            <a:r>
              <a:rPr lang="zh-CN" altLang="en-US" sz="2800">
                <a:solidFill>
                  <a:srgbClr val="0000FF"/>
                </a:solidFill>
              </a:rPr>
              <a:t>算法的时间复杂性递推式为：</a:t>
            </a:r>
          </a:p>
          <a:p>
            <a:pPr eaLnBrk="1" hangingPunct="1"/>
            <a:endParaRPr lang="zh-CN" altLang="en-US" sz="2800">
              <a:solidFill>
                <a:srgbClr val="0000FF"/>
              </a:solidFill>
            </a:endParaRPr>
          </a:p>
        </p:txBody>
      </p:sp>
      <p:graphicFrame>
        <p:nvGraphicFramePr>
          <p:cNvPr id="57349" name="Object 5"/>
          <p:cNvGraphicFramePr>
            <a:graphicFrameLocks noGrp="1" noChangeAspect="1"/>
          </p:cNvGraphicFramePr>
          <p:nvPr>
            <p:ph sz="quarter" idx="4294967295"/>
            <p:extLst>
              <p:ext uri="{D42A27DB-BD31-4B8C-83A1-F6EECF244321}">
                <p14:modId xmlns:p14="http://schemas.microsoft.com/office/powerpoint/2010/main" val="1371599112"/>
              </p:ext>
            </p:extLst>
          </p:nvPr>
        </p:nvGraphicFramePr>
        <p:xfrm>
          <a:off x="2339752" y="1737519"/>
          <a:ext cx="3960813" cy="1079500"/>
        </p:xfrm>
        <a:graphic>
          <a:graphicData uri="http://schemas.openxmlformats.org/presentationml/2006/ole">
            <mc:AlternateContent xmlns:mc="http://schemas.openxmlformats.org/markup-compatibility/2006">
              <mc:Choice xmlns:v="urn:schemas-microsoft-com:vml" Requires="v">
                <p:oleObj name="公式" r:id="rId2" imgW="1993900" imgH="457200" progId="Equation.3">
                  <p:embed/>
                </p:oleObj>
              </mc:Choice>
              <mc:Fallback>
                <p:oleObj name="公式" r:id="rId2" imgW="1993900" imgH="457200" progId="Equation.3">
                  <p:embed/>
                  <p:pic>
                    <p:nvPicPr>
                      <p:cNvPr id="57349"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1737519"/>
                        <a:ext cx="39608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350" name="Rectangle 8"/>
          <p:cNvSpPr>
            <a:spLocks/>
          </p:cNvSpPr>
          <p:nvPr/>
        </p:nvSpPr>
        <p:spPr bwMode="auto">
          <a:xfrm>
            <a:off x="250825" y="3328988"/>
            <a:ext cx="6492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 typeface="Arial" charset="0"/>
              <a:buNone/>
            </a:pPr>
            <a:r>
              <a:rPr lang="zh-CN" altLang="en-US" sz="2800">
                <a:solidFill>
                  <a:srgbClr val="0000FF"/>
                </a:solidFill>
                <a:latin typeface="Calibri" pitchFamily="34" charset="0"/>
              </a:rPr>
              <a:t>解：</a:t>
            </a:r>
          </a:p>
          <a:p>
            <a:pPr marL="342900" indent="-342900">
              <a:spcBef>
                <a:spcPct val="20000"/>
              </a:spcBef>
              <a:buFont typeface="Arial" charset="0"/>
              <a:buChar char="•"/>
            </a:pPr>
            <a:endParaRPr lang="zh-CN" altLang="en-US" sz="2800">
              <a:solidFill>
                <a:srgbClr val="0000FF"/>
              </a:solidFill>
              <a:latin typeface="Calibri" pitchFamily="34" charset="0"/>
            </a:endParaRPr>
          </a:p>
        </p:txBody>
      </p:sp>
      <mc:AlternateContent xmlns:mc="http://schemas.openxmlformats.org/markup-compatibility/2006" xmlns:a14="http://schemas.microsoft.com/office/drawing/2010/main">
        <mc:Choice Requires="a14">
          <p:sp>
            <p:nvSpPr>
              <p:cNvPr id="74761" name="Object 9"/>
              <p:cNvSpPr txBox="1">
                <a:spLocks noGrp="1"/>
              </p:cNvSpPr>
              <p:nvPr>
                <p:ph sz="quarter" idx="4294967295"/>
              </p:nvPr>
            </p:nvSpPr>
            <p:spPr bwMode="auto">
              <a:xfrm>
                <a:off x="863030" y="3380012"/>
                <a:ext cx="8280970" cy="450850"/>
              </a:xfrm>
              <a:prstGeom prst="rect">
                <a:avLst/>
              </a:prstGeom>
              <a:noFill/>
              <a:ln>
                <a:noFill/>
              </a:ln>
            </p:spPr>
            <p:txBody>
              <a:bodyPr>
                <a:noAutofit/>
              </a:bodyPr>
              <a:lstStyle/>
              <a:p>
                <a:pPr>
                  <a:buNone/>
                </a:pPr>
                <a14:m>
                  <m:oMathPara xmlns:m="http://schemas.openxmlformats.org/officeDocument/2006/math">
                    <m:oMathParaPr>
                      <m:jc m:val="left"/>
                    </m:oMathParaPr>
                    <m:oMath xmlns:m="http://schemas.openxmlformats.org/officeDocument/2006/math">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𝑘</m:t>
                      </m:r>
                      <m:r>
                        <a:rPr lang="zh-CN" altLang="en-US" sz="2400" i="1">
                          <a:solidFill>
                            <a:srgbClr val="000000"/>
                          </a:solidFill>
                          <a:latin typeface="Cambria Math" panose="02040503050406030204" pitchFamily="18" charset="0"/>
                        </a:rPr>
                        <m:t>)=4</m:t>
                      </m:r>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𝑘</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4</m:t>
                          </m:r>
                        </m:e>
                        <m:sup>
                          <m:r>
                            <a:rPr lang="zh-CN" altLang="en-US" sz="2400" i="1">
                              <a:solidFill>
                                <a:srgbClr val="000000"/>
                              </a:solidFill>
                              <a:latin typeface="Cambria Math" panose="02040503050406030204" pitchFamily="18" charset="0"/>
                            </a:rPr>
                            <m:t>2</m:t>
                          </m:r>
                        </m:sup>
                      </m:sSup>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𝑘</m:t>
                      </m:r>
                      <m:r>
                        <a:rPr lang="zh-CN" altLang="en-US" sz="2400" i="1">
                          <a:solidFill>
                            <a:srgbClr val="000000"/>
                          </a:solidFill>
                          <a:latin typeface="Cambria Math" panose="02040503050406030204" pitchFamily="18" charset="0"/>
                        </a:rPr>
                        <m:t>−2)+4</m:t>
                      </m:r>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oMath>
                  </m:oMathPara>
                </a14:m>
                <a:endParaRPr lang="zh-CN" altLang="en-US" sz="2400"/>
              </a:p>
            </p:txBody>
          </p:sp>
        </mc:Choice>
        <mc:Fallback xmlns="">
          <p:sp>
            <p:nvSpPr>
              <p:cNvPr id="74761" name="Object 9"/>
              <p:cNvSpPr txBox="1">
                <a:spLocks noRot="1" noChangeAspect="1" noMove="1" noResize="1" noEditPoints="1" noAdjustHandles="1" noChangeArrowheads="1" noChangeShapeType="1" noTextEdit="1"/>
              </p:cNvSpPr>
              <p:nvPr>
                <p:ph sz="quarter" idx="4294967295"/>
              </p:nvPr>
            </p:nvSpPr>
            <p:spPr bwMode="auto">
              <a:xfrm>
                <a:off x="863030" y="3380012"/>
                <a:ext cx="8280970" cy="450850"/>
              </a:xfrm>
              <a:prstGeom prst="rect">
                <a:avLst/>
              </a:prstGeom>
              <a:blipFill>
                <a:blip r:embed="rId4"/>
                <a:stretch>
                  <a:fillRect l="-221" b="-20270"/>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4764" name="Object 12"/>
              <p:cNvSpPr txBox="1"/>
              <p:nvPr/>
            </p:nvSpPr>
            <p:spPr bwMode="auto">
              <a:xfrm>
                <a:off x="1331913" y="4005263"/>
                <a:ext cx="7344543" cy="1008062"/>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zh-CN" altLang="en-US" sz="2400" i="1">
                          <a:solidFill>
                            <a:srgbClr val="000000"/>
                          </a:solidFill>
                          <a:latin typeface="Cambria Math" panose="02040503050406030204" pitchFamily="18" charset="0"/>
                        </a:rPr>
                        <m:t> =</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4</m:t>
                          </m:r>
                        </m:e>
                        <m:sup>
                          <m:r>
                            <a:rPr lang="zh-CN" altLang="en-US" sz="2400" i="1">
                              <a:solidFill>
                                <a:srgbClr val="000000"/>
                              </a:solidFill>
                              <a:latin typeface="Cambria Math" panose="02040503050406030204" pitchFamily="18" charset="0"/>
                            </a:rPr>
                            <m:t>𝑘</m:t>
                          </m:r>
                        </m:sup>
                      </m:sSup>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(0)+</m:t>
                      </m:r>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nary>
                        <m:naryPr>
                          <m:chr m:val="∑"/>
                          <m:ctrlPr>
                            <a:rPr lang="zh-CN" altLang="en-US" sz="2400" i="1">
                              <a:solidFill>
                                <a:srgbClr val="000000"/>
                              </a:solidFill>
                              <a:latin typeface="Cambria Math" panose="02040503050406030204" pitchFamily="18" charset="0"/>
                            </a:rPr>
                          </m:ctrlPr>
                        </m:naryPr>
                        <m:sub>
                          <m:r>
                            <a:rPr lang="zh-CN" altLang="en-US" sz="2400" i="1">
                              <a:solidFill>
                                <a:srgbClr val="000000"/>
                              </a:solidFill>
                              <a:latin typeface="Cambria Math" panose="02040503050406030204" pitchFamily="18" charset="0"/>
                            </a:rPr>
                            <m:t>𝑖</m:t>
                          </m:r>
                          <m:r>
                            <a:rPr lang="zh-CN" altLang="en-US" sz="2400" i="1">
                              <a:solidFill>
                                <a:srgbClr val="000000"/>
                              </a:solidFill>
                              <a:latin typeface="Cambria Math" panose="02040503050406030204" pitchFamily="18" charset="0"/>
                            </a:rPr>
                            <m:t>=0</m:t>
                          </m:r>
                        </m:sub>
                        <m:sup>
                          <m:r>
                            <a:rPr lang="zh-CN" altLang="en-US" sz="2400" i="1">
                              <a:solidFill>
                                <a:srgbClr val="000000"/>
                              </a:solidFill>
                              <a:latin typeface="Cambria Math" panose="02040503050406030204" pitchFamily="18" charset="0"/>
                            </a:rPr>
                            <m:t>𝑘</m:t>
                          </m:r>
                          <m:r>
                            <a:rPr lang="zh-CN" altLang="en-US" sz="2400" i="1">
                              <a:solidFill>
                                <a:srgbClr val="000000"/>
                              </a:solidFill>
                              <a:latin typeface="Cambria Math" panose="02040503050406030204" pitchFamily="18" charset="0"/>
                            </a:rPr>
                            <m:t>−1</m:t>
                          </m:r>
                        </m:sup>
                        <m:e>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4</m:t>
                              </m:r>
                            </m:e>
                            <m:sup>
                              <m:r>
                                <a:rPr lang="zh-CN" altLang="en-US" sz="2400" i="1">
                                  <a:solidFill>
                                    <a:srgbClr val="000000"/>
                                  </a:solidFill>
                                  <a:latin typeface="Cambria Math" panose="02040503050406030204" pitchFamily="18" charset="0"/>
                                </a:rPr>
                                <m:t>𝑖</m:t>
                              </m:r>
                            </m:sup>
                          </m:sSup>
                        </m:e>
                      </m:nary>
                      <m:r>
                        <a:rPr lang="zh-CN" altLang="en-US" sz="2400" i="1">
                          <a:solidFill>
                            <a:srgbClr val="000000"/>
                          </a:solidFill>
                          <a:latin typeface="Cambria Math" panose="02040503050406030204" pitchFamily="18" charset="0"/>
                        </a:rPr>
                        <m:t>=</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4</m:t>
                          </m:r>
                        </m:e>
                        <m:sup>
                          <m:r>
                            <a:rPr lang="zh-CN" altLang="en-US" sz="2400" i="1">
                              <a:solidFill>
                                <a:srgbClr val="000000"/>
                              </a:solidFill>
                              <a:latin typeface="Cambria Math" panose="02040503050406030204" pitchFamily="18" charset="0"/>
                            </a:rPr>
                            <m:t>𝑘</m:t>
                          </m:r>
                        </m:sup>
                      </m:sSup>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𝑂</m:t>
                      </m:r>
                      <m:r>
                        <a:rPr lang="zh-CN" altLang="en-US" sz="2400" i="1">
                          <a:solidFill>
                            <a:srgbClr val="000000"/>
                          </a:solidFill>
                          <a:latin typeface="Cambria Math" panose="02040503050406030204" pitchFamily="18" charset="0"/>
                        </a:rPr>
                        <m:t>(1)(</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4</m:t>
                          </m:r>
                        </m:e>
                        <m:sup>
                          <m:r>
                            <a:rPr lang="zh-CN" altLang="en-US" sz="2400" i="1">
                              <a:solidFill>
                                <a:srgbClr val="000000"/>
                              </a:solidFill>
                              <a:latin typeface="Cambria Math" panose="02040503050406030204" pitchFamily="18" charset="0"/>
                            </a:rPr>
                            <m:t>𝑘</m:t>
                          </m:r>
                        </m:sup>
                      </m:sSup>
                      <m:r>
                        <a:rPr lang="zh-CN" altLang="en-US" sz="2400" i="1">
                          <a:solidFill>
                            <a:srgbClr val="000000"/>
                          </a:solidFill>
                          <a:latin typeface="Cambria Math" panose="02040503050406030204" pitchFamily="18" charset="0"/>
                        </a:rPr>
                        <m:t>−1)/3</m:t>
                      </m:r>
                    </m:oMath>
                  </m:oMathPara>
                </a14:m>
                <a:endParaRPr lang="zh-CN" altLang="en-US" sz="2400"/>
              </a:p>
            </p:txBody>
          </p:sp>
        </mc:Choice>
        <mc:Fallback xmlns="">
          <p:sp>
            <p:nvSpPr>
              <p:cNvPr id="74764" name="Object 12"/>
              <p:cNvSpPr txBox="1">
                <a:spLocks noRot="1" noChangeAspect="1" noMove="1" noResize="1" noEditPoints="1" noAdjustHandles="1" noChangeArrowheads="1" noChangeShapeType="1" noTextEdit="1"/>
              </p:cNvSpPr>
              <p:nvPr/>
            </p:nvSpPr>
            <p:spPr bwMode="auto">
              <a:xfrm>
                <a:off x="1331913" y="4005263"/>
                <a:ext cx="7344543" cy="1008062"/>
              </a:xfrm>
              <a:prstGeom prst="rect">
                <a:avLst/>
              </a:prstGeom>
              <a:blipFill>
                <a:blip r:embed="rId5"/>
                <a:stretch>
                  <a:fillRect b="-7273"/>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4765" name="Object 13"/>
              <p:cNvSpPr txBox="1"/>
              <p:nvPr/>
            </p:nvSpPr>
            <p:spPr bwMode="auto">
              <a:xfrm>
                <a:off x="1476375" y="5301208"/>
                <a:ext cx="6913762" cy="576064"/>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sz="2400" b="1" i="1" smtClean="0">
                          <a:solidFill>
                            <a:srgbClr val="000000"/>
                          </a:solidFill>
                          <a:latin typeface="Cambria Math" panose="02040503050406030204" pitchFamily="18" charset="0"/>
                        </a:rPr>
                        <m:t>因此棋盘覆盖问题的时间复杂度为</m:t>
                      </m:r>
                      <m:r>
                        <a:rPr lang="en-US" altLang="zh-CN" sz="2400" b="1" i="1" smtClean="0">
                          <a:solidFill>
                            <a:srgbClr val="000000"/>
                          </a:solidFill>
                          <a:latin typeface="Cambria Math" panose="02040503050406030204" pitchFamily="18" charset="0"/>
                        </a:rPr>
                        <m:t> </m:t>
                      </m:r>
                      <m:r>
                        <a:rPr lang="zh-CN" altLang="en-US" sz="2400" b="1" i="1">
                          <a:solidFill>
                            <a:srgbClr val="000000"/>
                          </a:solidFill>
                          <a:latin typeface="Cambria Math" panose="02040503050406030204" pitchFamily="18" charset="0"/>
                        </a:rPr>
                        <m:t>𝑻</m:t>
                      </m:r>
                      <m:r>
                        <a:rPr lang="zh-CN" altLang="en-US" sz="2400" b="1" i="1">
                          <a:solidFill>
                            <a:srgbClr val="000000"/>
                          </a:solidFill>
                          <a:latin typeface="Cambria Math" panose="02040503050406030204" pitchFamily="18" charset="0"/>
                        </a:rPr>
                        <m:t>(</m:t>
                      </m:r>
                      <m:r>
                        <a:rPr lang="zh-CN" altLang="en-US" sz="2400" b="1" i="1">
                          <a:solidFill>
                            <a:srgbClr val="000000"/>
                          </a:solidFill>
                          <a:latin typeface="Cambria Math" panose="02040503050406030204" pitchFamily="18" charset="0"/>
                        </a:rPr>
                        <m:t>𝒌</m:t>
                      </m:r>
                      <m:r>
                        <a:rPr lang="zh-CN" altLang="en-US" sz="2400" b="1" i="1">
                          <a:solidFill>
                            <a:srgbClr val="000000"/>
                          </a:solidFill>
                          <a:latin typeface="Cambria Math" panose="02040503050406030204" pitchFamily="18" charset="0"/>
                        </a:rPr>
                        <m:t>)=</m:t>
                      </m:r>
                      <m:r>
                        <a:rPr lang="zh-CN" altLang="en-US" sz="2400" b="1" i="1">
                          <a:solidFill>
                            <a:srgbClr val="000000"/>
                          </a:solidFill>
                          <a:latin typeface="Cambria Math" panose="02040503050406030204" pitchFamily="18" charset="0"/>
                        </a:rPr>
                        <m:t>𝑶</m:t>
                      </m:r>
                      <m:r>
                        <a:rPr lang="zh-CN" altLang="en-US" sz="2400" b="1" i="1">
                          <a:solidFill>
                            <a:srgbClr val="000000"/>
                          </a:solidFill>
                          <a:latin typeface="Cambria Math" panose="02040503050406030204" pitchFamily="18" charset="0"/>
                        </a:rPr>
                        <m:t>(</m:t>
                      </m:r>
                      <m:sSup>
                        <m:sSupPr>
                          <m:ctrlPr>
                            <a:rPr lang="zh-CN" altLang="en-US" sz="2400" b="1" i="1">
                              <a:solidFill>
                                <a:srgbClr val="000000"/>
                              </a:solidFill>
                              <a:latin typeface="Cambria Math" panose="02040503050406030204" pitchFamily="18" charset="0"/>
                            </a:rPr>
                          </m:ctrlPr>
                        </m:sSupPr>
                        <m:e>
                          <m:r>
                            <a:rPr lang="zh-CN" altLang="en-US" sz="2400" b="1" i="1">
                              <a:solidFill>
                                <a:srgbClr val="000000"/>
                              </a:solidFill>
                              <a:latin typeface="Cambria Math" panose="02040503050406030204" pitchFamily="18" charset="0"/>
                            </a:rPr>
                            <m:t>𝟒</m:t>
                          </m:r>
                        </m:e>
                        <m:sup>
                          <m:r>
                            <a:rPr lang="zh-CN" altLang="en-US" sz="2400" b="1" i="1">
                              <a:solidFill>
                                <a:srgbClr val="000000"/>
                              </a:solidFill>
                              <a:latin typeface="Cambria Math" panose="02040503050406030204" pitchFamily="18" charset="0"/>
                            </a:rPr>
                            <m:t>𝒌</m:t>
                          </m:r>
                        </m:sup>
                      </m:sSup>
                      <m:r>
                        <a:rPr lang="zh-CN" altLang="en-US" sz="2400" b="1" i="1">
                          <a:solidFill>
                            <a:srgbClr val="000000"/>
                          </a:solidFill>
                          <a:latin typeface="Cambria Math" panose="02040503050406030204" pitchFamily="18" charset="0"/>
                        </a:rPr>
                        <m:t>)</m:t>
                      </m:r>
                    </m:oMath>
                  </m:oMathPara>
                </a14:m>
                <a:endParaRPr lang="zh-CN" altLang="en-US" sz="2400" b="1" dirty="0"/>
              </a:p>
            </p:txBody>
          </p:sp>
        </mc:Choice>
        <mc:Fallback xmlns="">
          <p:sp>
            <p:nvSpPr>
              <p:cNvPr id="74765" name="Object 13"/>
              <p:cNvSpPr txBox="1">
                <a:spLocks noRot="1" noChangeAspect="1" noMove="1" noResize="1" noEditPoints="1" noAdjustHandles="1" noChangeArrowheads="1" noChangeShapeType="1" noTextEdit="1"/>
              </p:cNvSpPr>
              <p:nvPr/>
            </p:nvSpPr>
            <p:spPr bwMode="auto">
              <a:xfrm>
                <a:off x="1476375" y="5301208"/>
                <a:ext cx="6913762" cy="576064"/>
              </a:xfrm>
              <a:prstGeom prst="rect">
                <a:avLst/>
              </a:prstGeom>
              <a:blipFill>
                <a:blip r:embed="rId6"/>
                <a:stretch>
                  <a:fillRect/>
                </a:stretch>
              </a:blipFill>
              <a:ln>
                <a:noFill/>
              </a:ln>
            </p:spPr>
            <p:txBody>
              <a:bodyPr/>
              <a:lstStyle/>
              <a:p>
                <a:r>
                  <a:rPr lang="zh-CN" altLang="en-US">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3.2  </a:t>
            </a:r>
            <a:r>
              <a:rPr lang="zh-CN" altLang="en-US"/>
              <a:t>分治法的基本思想</a:t>
            </a:r>
            <a:br>
              <a:rPr lang="en-US" altLang="zh-CN"/>
            </a:br>
            <a:r>
              <a:rPr lang="en-US" altLang="zh-CN"/>
              <a:t>3.2.1  </a:t>
            </a:r>
            <a:r>
              <a:rPr lang="zh-CN" altLang="en-US"/>
              <a:t>基本思想</a:t>
            </a:r>
            <a:endParaRPr lang="zh-CN" altLang="en-US" dirty="0"/>
          </a:p>
        </p:txBody>
      </p:sp>
      <p:sp>
        <p:nvSpPr>
          <p:cNvPr id="5" name="内容占位符 4"/>
          <p:cNvSpPr>
            <a:spLocks noGrp="1"/>
          </p:cNvSpPr>
          <p:nvPr>
            <p:ph idx="1"/>
          </p:nvPr>
        </p:nvSpPr>
        <p:spPr>
          <a:xfrm>
            <a:off x="714400" y="1916832"/>
            <a:ext cx="7715200" cy="3888432"/>
          </a:xfrm>
        </p:spPr>
        <p:txBody>
          <a:bodyPr>
            <a:normAutofit fontScale="92500" lnSpcReduction="20000"/>
          </a:bodyPr>
          <a:lstStyle/>
          <a:p>
            <a:pPr marL="0" indent="0" eaLnBrk="1" hangingPunct="1">
              <a:lnSpc>
                <a:spcPct val="150000"/>
              </a:lnSpc>
              <a:buNone/>
            </a:pPr>
            <a:r>
              <a:rPr lang="zh-CN" altLang="en-US" sz="2600" dirty="0">
                <a:latin typeface="黑体" panose="02010609060101010101" pitchFamily="49" charset="-122"/>
                <a:ea typeface="黑体" panose="02010609060101010101" pitchFamily="49" charset="-122"/>
              </a:rPr>
              <a:t>分治法的基本思想可以描述为</a:t>
            </a:r>
            <a:r>
              <a:rPr lang="zh-CN" altLang="en-US" sz="2600" dirty="0"/>
              <a:t>：</a:t>
            </a:r>
            <a:endParaRPr lang="en-US" altLang="zh-CN" sz="2600" dirty="0"/>
          </a:p>
          <a:p>
            <a:pPr lvl="1" eaLnBrk="1" hangingPunct="1">
              <a:lnSpc>
                <a:spcPct val="150000"/>
              </a:lnSpc>
              <a:buFont typeface="Arial" panose="020B0604020202020204" pitchFamily="34" charset="0"/>
              <a:buChar char="•"/>
            </a:pPr>
            <a:r>
              <a:rPr lang="zh-CN" altLang="en-US" sz="2400" dirty="0"/>
              <a:t>将要求解的较大规模的问题分割成 </a:t>
            </a:r>
            <a:r>
              <a:rPr lang="en-US" altLang="zh-CN" sz="2400" dirty="0"/>
              <a:t>k </a:t>
            </a:r>
            <a:r>
              <a:rPr lang="zh-CN" altLang="en-US" sz="2400" dirty="0"/>
              <a:t>个更小规模的性质相同的子问题；</a:t>
            </a:r>
            <a:endParaRPr lang="en-US" altLang="zh-CN" sz="2400" dirty="0"/>
          </a:p>
          <a:p>
            <a:pPr lvl="1" eaLnBrk="1" hangingPunct="1">
              <a:lnSpc>
                <a:spcPct val="150000"/>
              </a:lnSpc>
              <a:buFont typeface="Arial" panose="020B0604020202020204" pitchFamily="34" charset="0"/>
              <a:buChar char="•"/>
            </a:pPr>
            <a:r>
              <a:rPr lang="zh-CN" altLang="en-US" sz="2400" dirty="0"/>
              <a:t>对这 </a:t>
            </a:r>
            <a:r>
              <a:rPr lang="en-US" altLang="zh-CN" sz="2400" dirty="0"/>
              <a:t>k </a:t>
            </a:r>
            <a:r>
              <a:rPr lang="zh-CN" altLang="en-US" sz="2400" dirty="0"/>
              <a:t>个子问题分别求解，如果子问题的规模仍然不够小，则再划分为 </a:t>
            </a:r>
            <a:r>
              <a:rPr lang="en-US" altLang="zh-CN" sz="2400" dirty="0"/>
              <a:t>k </a:t>
            </a:r>
            <a:r>
              <a:rPr lang="zh-CN" altLang="en-US" sz="2400" dirty="0"/>
              <a:t>个子问题，如此递归地进行下去，直到问题规模足够小，很容易求出其解为止；</a:t>
            </a:r>
            <a:endParaRPr lang="en-US" altLang="zh-CN" sz="2400" dirty="0"/>
          </a:p>
          <a:p>
            <a:pPr lvl="1" eaLnBrk="1" hangingPunct="1">
              <a:lnSpc>
                <a:spcPct val="150000"/>
              </a:lnSpc>
              <a:buFont typeface="Arial" panose="020B0604020202020204" pitchFamily="34" charset="0"/>
              <a:buChar char="•"/>
            </a:pPr>
            <a:r>
              <a:rPr lang="zh-CN" altLang="en-US" sz="2400" dirty="0"/>
              <a:t>将求出的小规模的问题的解合并为一个更大规模的问题的解，自底向上逐步求出原来问题的解。</a:t>
            </a:r>
            <a:endParaRPr lang="en-US" altLang="zh-CN" sz="2400" dirty="0"/>
          </a:p>
        </p:txBody>
      </p:sp>
    </p:spTree>
    <p:extLst>
      <p:ext uri="{BB962C8B-B14F-4D97-AF65-F5344CB8AC3E}">
        <p14:creationId xmlns:p14="http://schemas.microsoft.com/office/powerpoint/2010/main" val="37455793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3.5  </a:t>
            </a:r>
            <a:r>
              <a:rPr lang="zh-CN" altLang="en-US"/>
              <a:t>合并排序</a:t>
            </a:r>
            <a:endParaRPr lang="zh-CN" altLang="en-US" dirty="0"/>
          </a:p>
        </p:txBody>
      </p:sp>
      <p:sp>
        <p:nvSpPr>
          <p:cNvPr id="5" name="内容占位符 4"/>
          <p:cNvSpPr>
            <a:spLocks noGrp="1"/>
          </p:cNvSpPr>
          <p:nvPr>
            <p:ph idx="1"/>
          </p:nvPr>
        </p:nvSpPr>
        <p:spPr>
          <a:xfrm>
            <a:off x="657628" y="2074800"/>
            <a:ext cx="7514772" cy="3010384"/>
          </a:xfrm>
        </p:spPr>
        <p:txBody>
          <a:bodyPr>
            <a:normAutofit fontScale="92500" lnSpcReduction="20000"/>
          </a:bodyPr>
          <a:lstStyle/>
          <a:p>
            <a:pPr marL="0" indent="0" eaLnBrk="1" hangingPunct="1">
              <a:lnSpc>
                <a:spcPct val="150000"/>
              </a:lnSpc>
              <a:buNone/>
            </a:pPr>
            <a:r>
              <a:rPr lang="zh-CN" altLang="en-US" sz="2800">
                <a:latin typeface="黑体" panose="02010609060101010101" pitchFamily="49" charset="-122"/>
                <a:ea typeface="黑体" panose="02010609060101010101" pitchFamily="49" charset="-122"/>
              </a:rPr>
              <a:t>问题描述：</a:t>
            </a:r>
            <a:endParaRPr lang="en-US" altLang="zh-CN" sz="2800">
              <a:latin typeface="黑体" panose="02010609060101010101" pitchFamily="49" charset="-122"/>
              <a:ea typeface="黑体" panose="02010609060101010101" pitchFamily="49" charset="-122"/>
            </a:endParaRPr>
          </a:p>
          <a:p>
            <a:pPr marL="0" indent="0" eaLnBrk="1" hangingPunct="1">
              <a:lnSpc>
                <a:spcPct val="150000"/>
              </a:lnSpc>
              <a:buNone/>
            </a:pPr>
            <a:r>
              <a:rPr lang="en-US" altLang="zh-CN" sz="2400"/>
              <a:t>         </a:t>
            </a:r>
            <a:r>
              <a:rPr lang="zh-CN" altLang="en-US" sz="2400"/>
              <a:t>合并排序是把待排序序列分为若干个子序列，每个子序列是有序的，然后再把有序子序列合并为整体有序序列。</a:t>
            </a:r>
            <a:endParaRPr lang="en-US" altLang="zh-CN" sz="2400"/>
          </a:p>
          <a:p>
            <a:pPr marL="0" indent="0" eaLnBrk="1" hangingPunct="1">
              <a:lnSpc>
                <a:spcPct val="150000"/>
              </a:lnSpc>
              <a:buNone/>
            </a:pPr>
            <a:r>
              <a:rPr lang="zh-CN" altLang="en-US" sz="2400"/>
              <a:t>         即先使每个子序列有序，再使子序列段间有序，合并排序也叫归并排序，将两个有序表合并成一个有序表，称为二路归并。</a:t>
            </a:r>
            <a:endParaRPr lang="zh-CN" altLang="en-US" sz="2400" dirty="0"/>
          </a:p>
        </p:txBody>
      </p:sp>
    </p:spTree>
    <p:extLst>
      <p:ext uri="{BB962C8B-B14F-4D97-AF65-F5344CB8AC3E}">
        <p14:creationId xmlns:p14="http://schemas.microsoft.com/office/powerpoint/2010/main" val="1014561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Text Box 4"/>
          <p:cNvSpPr txBox="1">
            <a:spLocks noChangeArrowheads="1"/>
          </p:cNvSpPr>
          <p:nvPr/>
        </p:nvSpPr>
        <p:spPr bwMode="auto">
          <a:xfrm>
            <a:off x="323849" y="260648"/>
            <a:ext cx="8569325" cy="1200329"/>
          </a:xfrm>
          <a:prstGeom prst="rect">
            <a:avLst/>
          </a:prstGeom>
          <a:solidFill>
            <a:srgbClr val="FFCC00"/>
          </a:solidFill>
          <a:ln>
            <a:noFill/>
          </a:ln>
          <a:effectLst/>
          <a:extLst>
            <a:ext uri="{91240B29-F687-4F45-9708-019B960494DF}">
              <a14:hiddenLine xmlns:a14="http://schemas.microsoft.com/office/drawing/2010/main" w="63500">
                <a:solidFill>
                  <a:srgbClr val="FF66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b="1">
                <a:ea typeface="黑体" pitchFamily="49" charset="-122"/>
              </a:rPr>
              <a:t>基本思想（分治法）：</a:t>
            </a:r>
            <a:r>
              <a:rPr lang="zh-CN" altLang="en-US" sz="2400">
                <a:ea typeface="楷体_GB2312" pitchFamily="49" charset="-122"/>
              </a:rPr>
              <a:t>将待排序元素分成大小大致相同的</a:t>
            </a:r>
            <a:r>
              <a:rPr lang="en-US" altLang="zh-CN" sz="2400">
                <a:ea typeface="楷体_GB2312" pitchFamily="49" charset="-122"/>
              </a:rPr>
              <a:t>2</a:t>
            </a:r>
            <a:r>
              <a:rPr lang="zh-CN" altLang="en-US" sz="2400">
                <a:ea typeface="楷体_GB2312" pitchFamily="49" charset="-122"/>
              </a:rPr>
              <a:t>个子集合，分别对</a:t>
            </a:r>
            <a:r>
              <a:rPr lang="en-US" altLang="zh-CN" sz="2400">
                <a:ea typeface="楷体_GB2312" pitchFamily="49" charset="-122"/>
              </a:rPr>
              <a:t>2</a:t>
            </a:r>
            <a:r>
              <a:rPr lang="zh-CN" altLang="en-US" sz="2400">
                <a:ea typeface="楷体_GB2312" pitchFamily="49" charset="-122"/>
              </a:rPr>
              <a:t>个子集合进行排序，最终将排好序的子集合合并成为所要求的排好序的集合。 </a:t>
            </a:r>
          </a:p>
        </p:txBody>
      </p:sp>
      <p:sp>
        <p:nvSpPr>
          <p:cNvPr id="58372" name="Rectangle 5"/>
          <p:cNvSpPr>
            <a:spLocks noChangeArrowheads="1"/>
          </p:cNvSpPr>
          <p:nvPr/>
        </p:nvSpPr>
        <p:spPr bwMode="auto">
          <a:xfrm>
            <a:off x="2964389" y="2060848"/>
            <a:ext cx="6401111" cy="3453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pPr>
              <a:lnSpc>
                <a:spcPct val="110000"/>
              </a:lnSpc>
            </a:pPr>
            <a:r>
              <a:rPr kumimoji="1" lang="en-US" altLang="zh-CN" sz="2400" dirty="0"/>
              <a:t>void </a:t>
            </a:r>
            <a:r>
              <a:rPr kumimoji="1" lang="en-US" altLang="zh-CN" sz="2400" b="1" dirty="0" err="1"/>
              <a:t>MergeSort</a:t>
            </a:r>
            <a:r>
              <a:rPr kumimoji="1" lang="en-US" altLang="zh-CN" sz="2400" dirty="0"/>
              <a:t>(Type a[], int left, int right)</a:t>
            </a:r>
            <a:r>
              <a:rPr lang="en-US" altLang="zh-CN" sz="2400" dirty="0">
                <a:ea typeface="楷体_GB2312" pitchFamily="49" charset="-122"/>
              </a:rPr>
              <a:t>{</a:t>
            </a:r>
          </a:p>
          <a:p>
            <a:r>
              <a:rPr lang="en-US" altLang="zh-CN" sz="2400" dirty="0">
                <a:ea typeface="楷体_GB2312" pitchFamily="49" charset="-122"/>
              </a:rPr>
              <a:t>      </a:t>
            </a:r>
            <a:r>
              <a:rPr lang="en-US" altLang="zh-CN" sz="2400" b="1" dirty="0">
                <a:ea typeface="楷体_GB2312" pitchFamily="49" charset="-122"/>
              </a:rPr>
              <a:t>if</a:t>
            </a:r>
            <a:r>
              <a:rPr lang="en-US" altLang="zh-CN" sz="2400" dirty="0">
                <a:ea typeface="楷体_GB2312" pitchFamily="49" charset="-122"/>
              </a:rPr>
              <a:t> (left&lt;right) {           //</a:t>
            </a:r>
            <a:r>
              <a:rPr lang="zh-CN" altLang="en-US" sz="2400" dirty="0">
                <a:ea typeface="楷体_GB2312" pitchFamily="49" charset="-122"/>
              </a:rPr>
              <a:t>至少有</a:t>
            </a:r>
            <a:r>
              <a:rPr lang="en-US" altLang="zh-CN" sz="2400" dirty="0">
                <a:ea typeface="楷体_GB2312" pitchFamily="49" charset="-122"/>
              </a:rPr>
              <a:t>2</a:t>
            </a:r>
            <a:r>
              <a:rPr lang="zh-CN" altLang="en-US" sz="2400" dirty="0">
                <a:ea typeface="楷体_GB2312" pitchFamily="49" charset="-122"/>
              </a:rPr>
              <a:t>个元素</a:t>
            </a:r>
          </a:p>
          <a:p>
            <a:r>
              <a:rPr lang="zh-CN" altLang="en-US" sz="2400" dirty="0">
                <a:ea typeface="楷体_GB2312" pitchFamily="49" charset="-122"/>
              </a:rPr>
              <a:t>          </a:t>
            </a:r>
            <a:r>
              <a:rPr lang="en-US" altLang="zh-CN" sz="2400" dirty="0">
                <a:ea typeface="楷体_GB2312" pitchFamily="49" charset="-122"/>
              </a:rPr>
              <a:t>int </a:t>
            </a:r>
            <a:r>
              <a:rPr lang="en-US" altLang="zh-CN" sz="2400" dirty="0" err="1">
                <a:ea typeface="楷体_GB2312" pitchFamily="49" charset="-122"/>
              </a:rPr>
              <a:t>i</a:t>
            </a:r>
            <a:r>
              <a:rPr lang="en-US" altLang="zh-CN" sz="2400" dirty="0">
                <a:ea typeface="楷体_GB2312" pitchFamily="49" charset="-122"/>
              </a:rPr>
              <a:t>=(</a:t>
            </a:r>
            <a:r>
              <a:rPr lang="en-US" altLang="zh-CN" sz="2400" dirty="0" err="1">
                <a:ea typeface="楷体_GB2312" pitchFamily="49" charset="-122"/>
              </a:rPr>
              <a:t>left+right</a:t>
            </a:r>
            <a:r>
              <a:rPr lang="en-US" altLang="zh-CN" sz="2400" dirty="0">
                <a:ea typeface="楷体_GB2312" pitchFamily="49" charset="-122"/>
              </a:rPr>
              <a:t>)/2;     //</a:t>
            </a:r>
            <a:r>
              <a:rPr lang="zh-CN" altLang="en-US" sz="2400" dirty="0">
                <a:ea typeface="楷体_GB2312" pitchFamily="49" charset="-122"/>
              </a:rPr>
              <a:t>取中点</a:t>
            </a:r>
          </a:p>
          <a:p>
            <a:r>
              <a:rPr lang="zh-CN" altLang="en-US" sz="2400" dirty="0">
                <a:ea typeface="楷体_GB2312" pitchFamily="49" charset="-122"/>
              </a:rPr>
              <a:t>          </a:t>
            </a:r>
            <a:r>
              <a:rPr lang="en-US" altLang="zh-CN" sz="2400" b="1" dirty="0" err="1">
                <a:ea typeface="楷体_GB2312" pitchFamily="49" charset="-122"/>
              </a:rPr>
              <a:t>mergeSort</a:t>
            </a:r>
            <a:r>
              <a:rPr lang="en-US" altLang="zh-CN" sz="2400" dirty="0">
                <a:ea typeface="楷体_GB2312" pitchFamily="49" charset="-122"/>
              </a:rPr>
              <a:t>(a, left, </a:t>
            </a:r>
            <a:r>
              <a:rPr lang="en-US" altLang="zh-CN" sz="2400" dirty="0" err="1">
                <a:ea typeface="楷体_GB2312" pitchFamily="49" charset="-122"/>
              </a:rPr>
              <a:t>i</a:t>
            </a:r>
            <a:r>
              <a:rPr lang="en-US" altLang="zh-CN" sz="2400" dirty="0">
                <a:ea typeface="楷体_GB2312" pitchFamily="49" charset="-122"/>
              </a:rPr>
              <a:t>);</a:t>
            </a:r>
          </a:p>
          <a:p>
            <a:r>
              <a:rPr lang="en-US" altLang="zh-CN" sz="2400" dirty="0">
                <a:ea typeface="楷体_GB2312" pitchFamily="49" charset="-122"/>
              </a:rPr>
              <a:t>          </a:t>
            </a:r>
            <a:r>
              <a:rPr lang="en-US" altLang="zh-CN" sz="2400" b="1" dirty="0" err="1">
                <a:ea typeface="楷体_GB2312" pitchFamily="49" charset="-122"/>
              </a:rPr>
              <a:t>mergeSort</a:t>
            </a:r>
            <a:r>
              <a:rPr lang="en-US" altLang="zh-CN" sz="2400" dirty="0">
                <a:ea typeface="楷体_GB2312" pitchFamily="49" charset="-122"/>
              </a:rPr>
              <a:t>(a, i+1, right);</a:t>
            </a:r>
          </a:p>
          <a:p>
            <a:r>
              <a:rPr lang="en-US" altLang="zh-CN" sz="2400" dirty="0">
                <a:ea typeface="楷体_GB2312" pitchFamily="49" charset="-122"/>
              </a:rPr>
              <a:t>          </a:t>
            </a:r>
            <a:r>
              <a:rPr lang="en-US" altLang="zh-CN" sz="2400" b="1" dirty="0">
                <a:ea typeface="楷体_GB2312" pitchFamily="49" charset="-122"/>
              </a:rPr>
              <a:t>merge</a:t>
            </a:r>
            <a:r>
              <a:rPr lang="en-US" altLang="zh-CN" sz="2400" dirty="0">
                <a:ea typeface="楷体_GB2312" pitchFamily="49" charset="-122"/>
              </a:rPr>
              <a:t>(a, b, left, </a:t>
            </a:r>
            <a:r>
              <a:rPr lang="en-US" altLang="zh-CN" sz="2400" dirty="0" err="1">
                <a:ea typeface="楷体_GB2312" pitchFamily="49" charset="-122"/>
              </a:rPr>
              <a:t>i</a:t>
            </a:r>
            <a:r>
              <a:rPr lang="en-US" altLang="zh-CN" sz="2400" dirty="0">
                <a:ea typeface="楷体_GB2312" pitchFamily="49" charset="-122"/>
              </a:rPr>
              <a:t>, right);//</a:t>
            </a:r>
            <a:r>
              <a:rPr lang="zh-CN" altLang="en-US" sz="2400" dirty="0">
                <a:ea typeface="楷体_GB2312" pitchFamily="49" charset="-122"/>
              </a:rPr>
              <a:t>合并到数组</a:t>
            </a:r>
            <a:r>
              <a:rPr lang="en-US" altLang="zh-CN" sz="2400" dirty="0">
                <a:ea typeface="楷体_GB2312" pitchFamily="49" charset="-122"/>
              </a:rPr>
              <a:t>b</a:t>
            </a:r>
          </a:p>
          <a:p>
            <a:r>
              <a:rPr lang="en-US" altLang="zh-CN" sz="2400" dirty="0">
                <a:ea typeface="楷体_GB2312" pitchFamily="49" charset="-122"/>
              </a:rPr>
              <a:t>          </a:t>
            </a:r>
            <a:r>
              <a:rPr lang="en-US" altLang="zh-CN" sz="2400" b="1" dirty="0">
                <a:ea typeface="楷体_GB2312" pitchFamily="49" charset="-122"/>
              </a:rPr>
              <a:t>copy</a:t>
            </a:r>
            <a:r>
              <a:rPr lang="en-US" altLang="zh-CN" sz="2400" dirty="0">
                <a:ea typeface="楷体_GB2312" pitchFamily="49" charset="-122"/>
              </a:rPr>
              <a:t>(a, b, left, right);    //</a:t>
            </a:r>
            <a:r>
              <a:rPr lang="zh-CN" altLang="en-US" sz="2400" dirty="0">
                <a:ea typeface="楷体_GB2312" pitchFamily="49" charset="-122"/>
              </a:rPr>
              <a:t>复制回数组</a:t>
            </a:r>
            <a:r>
              <a:rPr lang="en-US" altLang="zh-CN" sz="2400" dirty="0">
                <a:ea typeface="楷体_GB2312" pitchFamily="49" charset="-122"/>
              </a:rPr>
              <a:t>a</a:t>
            </a:r>
          </a:p>
          <a:p>
            <a:r>
              <a:rPr lang="en-US" altLang="zh-CN" sz="2400" dirty="0">
                <a:ea typeface="楷体_GB2312" pitchFamily="49" charset="-122"/>
              </a:rPr>
              <a:t>      }</a:t>
            </a:r>
          </a:p>
          <a:p>
            <a:r>
              <a:rPr lang="en-US" altLang="zh-CN" sz="2400" dirty="0">
                <a:ea typeface="楷体_GB2312" pitchFamily="49" charset="-122"/>
              </a:rPr>
              <a:t>}</a:t>
            </a:r>
          </a:p>
        </p:txBody>
      </p:sp>
      <p:sp>
        <p:nvSpPr>
          <p:cNvPr id="58373" name="Rectangle 10"/>
          <p:cNvSpPr>
            <a:spLocks noChangeArrowheads="1"/>
          </p:cNvSpPr>
          <p:nvPr/>
        </p:nvSpPr>
        <p:spPr bwMode="auto">
          <a:xfrm>
            <a:off x="36512" y="27676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endParaRPr lang="zh-CN" altLang="en-US"/>
          </a:p>
        </p:txBody>
      </p:sp>
      <p:sp>
        <p:nvSpPr>
          <p:cNvPr id="7" name="文本框 6">
            <a:extLst>
              <a:ext uri="{FF2B5EF4-FFF2-40B4-BE49-F238E27FC236}">
                <a16:creationId xmlns:a16="http://schemas.microsoft.com/office/drawing/2014/main" id="{6DC0C412-C635-462D-810C-47327C379D83}"/>
              </a:ext>
            </a:extLst>
          </p:cNvPr>
          <p:cNvSpPr txBox="1"/>
          <p:nvPr/>
        </p:nvSpPr>
        <p:spPr>
          <a:xfrm>
            <a:off x="36512" y="1745669"/>
            <a:ext cx="3096344" cy="4689297"/>
          </a:xfrm>
          <a:prstGeom prst="rect">
            <a:avLst/>
          </a:prstGeom>
          <a:noFill/>
        </p:spPr>
        <p:txBody>
          <a:bodyPr wrap="square">
            <a:spAutoFit/>
          </a:bodyPr>
          <a:lstStyle/>
          <a:p>
            <a:pPr indent="266700" algn="l">
              <a:lnSpc>
                <a:spcPct val="125000"/>
              </a:lnSpc>
            </a:pPr>
            <a:r>
              <a:rPr lang="zh-CN" altLang="zh-CN" sz="2200" b="1" kern="100" dirty="0">
                <a:effectLst/>
                <a:latin typeface="+mn-ea"/>
                <a:ea typeface="+mn-ea"/>
              </a:rPr>
              <a:t>合并排序递归算法直观的操作可分为</a:t>
            </a:r>
            <a:r>
              <a:rPr lang="zh-CN" altLang="en-US" sz="2200" b="1" kern="100" dirty="0">
                <a:effectLst/>
                <a:latin typeface="+mn-ea"/>
                <a:ea typeface="+mn-ea"/>
              </a:rPr>
              <a:t>三</a:t>
            </a:r>
            <a:r>
              <a:rPr lang="zh-CN" altLang="zh-CN" sz="2200" b="1" kern="100" dirty="0">
                <a:effectLst/>
                <a:latin typeface="+mn-ea"/>
                <a:ea typeface="+mn-ea"/>
              </a:rPr>
              <a:t>步：</a:t>
            </a:r>
          </a:p>
          <a:p>
            <a:pPr indent="266700" algn="l">
              <a:lnSpc>
                <a:spcPct val="125000"/>
              </a:lnSpc>
            </a:pPr>
            <a:r>
              <a:rPr lang="en-US" altLang="zh-CN" sz="2200" b="1" kern="100" dirty="0">
                <a:solidFill>
                  <a:srgbClr val="FF0000"/>
                </a:solidFill>
                <a:effectLst/>
                <a:latin typeface="+mn-ea"/>
                <a:ea typeface="+mn-ea"/>
              </a:rPr>
              <a:t>(1)</a:t>
            </a:r>
            <a:r>
              <a:rPr lang="zh-CN" altLang="zh-CN" sz="2200" b="1" kern="100" dirty="0">
                <a:solidFill>
                  <a:srgbClr val="FF0000"/>
                </a:solidFill>
                <a:effectLst/>
                <a:latin typeface="+mn-ea"/>
                <a:ea typeface="+mn-ea"/>
              </a:rPr>
              <a:t>分解</a:t>
            </a:r>
            <a:r>
              <a:rPr lang="zh-CN" altLang="zh-CN" sz="2200" b="1" kern="100" dirty="0">
                <a:effectLst/>
                <a:latin typeface="+mn-ea"/>
                <a:ea typeface="+mn-ea"/>
              </a:rPr>
              <a:t>：将</a:t>
            </a:r>
            <a:r>
              <a:rPr lang="en-US" altLang="zh-CN" sz="2200" b="1" kern="100" dirty="0">
                <a:effectLst/>
                <a:latin typeface="+mn-ea"/>
                <a:ea typeface="+mn-ea"/>
              </a:rPr>
              <a:t>n</a:t>
            </a:r>
            <a:r>
              <a:rPr lang="zh-CN" altLang="zh-CN" sz="2200" b="1" kern="100" dirty="0">
                <a:effectLst/>
                <a:latin typeface="+mn-ea"/>
                <a:ea typeface="+mn-ea"/>
              </a:rPr>
              <a:t>个元素分成各含</a:t>
            </a:r>
            <a:r>
              <a:rPr lang="en-US" altLang="zh-CN" sz="2200" b="1" kern="100" dirty="0">
                <a:effectLst/>
                <a:latin typeface="+mn-ea"/>
                <a:ea typeface="+mn-ea"/>
              </a:rPr>
              <a:t>n/2</a:t>
            </a:r>
            <a:r>
              <a:rPr lang="zh-CN" altLang="zh-CN" sz="2200" b="1" kern="100" dirty="0">
                <a:effectLst/>
                <a:latin typeface="+mn-ea"/>
                <a:ea typeface="+mn-ea"/>
              </a:rPr>
              <a:t>个元素的子序列。</a:t>
            </a:r>
          </a:p>
          <a:p>
            <a:pPr indent="266700" algn="l">
              <a:lnSpc>
                <a:spcPct val="125000"/>
              </a:lnSpc>
            </a:pPr>
            <a:r>
              <a:rPr lang="en-US" altLang="zh-CN" sz="2200" b="1" kern="100" dirty="0">
                <a:solidFill>
                  <a:srgbClr val="FF0000"/>
                </a:solidFill>
                <a:effectLst/>
                <a:latin typeface="+mn-ea"/>
                <a:ea typeface="+mn-ea"/>
              </a:rPr>
              <a:t>(2)</a:t>
            </a:r>
            <a:r>
              <a:rPr lang="zh-CN" altLang="zh-CN" sz="2200" b="1" kern="100" dirty="0">
                <a:solidFill>
                  <a:srgbClr val="FF0000"/>
                </a:solidFill>
                <a:effectLst/>
                <a:latin typeface="+mn-ea"/>
                <a:ea typeface="+mn-ea"/>
              </a:rPr>
              <a:t>递归求解</a:t>
            </a:r>
            <a:r>
              <a:rPr lang="zh-CN" altLang="zh-CN" sz="2200" b="1" kern="100" dirty="0">
                <a:effectLst/>
                <a:latin typeface="+mn-ea"/>
                <a:ea typeface="+mn-ea"/>
              </a:rPr>
              <a:t>：用合并排序法将两个子序列继续进行分解递归排序。</a:t>
            </a:r>
          </a:p>
          <a:p>
            <a:pPr indent="266700" algn="l">
              <a:lnSpc>
                <a:spcPct val="125000"/>
              </a:lnSpc>
            </a:pPr>
            <a:r>
              <a:rPr lang="en-US" altLang="zh-CN" sz="2200" b="1" kern="100" dirty="0">
                <a:solidFill>
                  <a:srgbClr val="FF0000"/>
                </a:solidFill>
                <a:effectLst/>
                <a:latin typeface="+mn-ea"/>
                <a:ea typeface="+mn-ea"/>
              </a:rPr>
              <a:t>(3)</a:t>
            </a:r>
            <a:r>
              <a:rPr lang="zh-CN" altLang="zh-CN" sz="2200" b="1" kern="100" dirty="0">
                <a:solidFill>
                  <a:srgbClr val="FF0000"/>
                </a:solidFill>
                <a:effectLst/>
                <a:latin typeface="+mn-ea"/>
                <a:ea typeface="+mn-ea"/>
              </a:rPr>
              <a:t>合并</a:t>
            </a:r>
            <a:r>
              <a:rPr lang="zh-CN" altLang="zh-CN" sz="2200" b="1" kern="100" dirty="0">
                <a:effectLst/>
                <a:latin typeface="+mn-ea"/>
                <a:ea typeface="+mn-ea"/>
              </a:rPr>
              <a:t>：合并两个已排序的子序列以得到排序结果。</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684213" y="1889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en-US" sz="4400" dirty="0">
                <a:effectLst>
                  <a:outerShdw blurRad="38100" dist="38100" dir="2700000" algn="tl">
                    <a:srgbClr val="C0C0C0"/>
                  </a:outerShdw>
                </a:effectLst>
                <a:latin typeface="黑体" pitchFamily="2" charset="-122"/>
                <a:ea typeface="黑体" pitchFamily="2" charset="-122"/>
              </a:rPr>
              <a:t>归并</a:t>
            </a:r>
            <a:r>
              <a:rPr lang="en-US" altLang="en-US" sz="4400" dirty="0" err="1">
                <a:effectLst>
                  <a:outerShdw blurRad="38100" dist="38100" dir="2700000" algn="tl">
                    <a:srgbClr val="C0C0C0"/>
                  </a:outerShdw>
                </a:effectLst>
                <a:latin typeface="黑体" pitchFamily="2" charset="-122"/>
                <a:ea typeface="黑体" pitchFamily="2" charset="-122"/>
              </a:rPr>
              <a:t>排序</a:t>
            </a:r>
            <a:endParaRPr lang="zh-CN" altLang="en-US" sz="4400" dirty="0">
              <a:effectLst>
                <a:outerShdw blurRad="38100" dist="38100" dir="2700000" algn="tl">
                  <a:srgbClr val="C0C0C0"/>
                </a:outerShdw>
              </a:effectLst>
              <a:latin typeface="黑体" pitchFamily="2" charset="-122"/>
              <a:ea typeface="黑体" pitchFamily="2" charset="-122"/>
            </a:endParaRPr>
          </a:p>
        </p:txBody>
      </p:sp>
      <p:sp>
        <p:nvSpPr>
          <p:cNvPr id="59395" name="Text Box 5"/>
          <p:cNvSpPr txBox="1">
            <a:spLocks noChangeArrowheads="1"/>
          </p:cNvSpPr>
          <p:nvPr/>
        </p:nvSpPr>
        <p:spPr bwMode="auto">
          <a:xfrm>
            <a:off x="250825" y="1341438"/>
            <a:ext cx="8569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dirty="0">
                <a:ea typeface="楷体_GB2312" pitchFamily="49" charset="-122"/>
              </a:rPr>
              <a:t>算法</a:t>
            </a:r>
            <a:r>
              <a:rPr lang="en-US" altLang="zh-CN" sz="2400" b="1" dirty="0" err="1">
                <a:ea typeface="楷体_GB2312" pitchFamily="49" charset="-122"/>
              </a:rPr>
              <a:t>mergeSort</a:t>
            </a:r>
            <a:r>
              <a:rPr lang="zh-CN" altLang="en-US" sz="2400" dirty="0">
                <a:ea typeface="楷体_GB2312" pitchFamily="49" charset="-122"/>
              </a:rPr>
              <a:t>的</a:t>
            </a:r>
            <a:r>
              <a:rPr lang="zh-CN" altLang="en-US" sz="2400" b="1" dirty="0">
                <a:solidFill>
                  <a:srgbClr val="FF0000"/>
                </a:solidFill>
                <a:ea typeface="楷体_GB2312" pitchFamily="49" charset="-122"/>
              </a:rPr>
              <a:t>合并过程</a:t>
            </a:r>
            <a:endParaRPr lang="zh-CN" altLang="en-US" sz="2400" dirty="0">
              <a:ea typeface="楷体_GB2312" pitchFamily="49" charset="-122"/>
            </a:endParaRPr>
          </a:p>
        </p:txBody>
      </p:sp>
      <p:grpSp>
        <p:nvGrpSpPr>
          <p:cNvPr id="46086" name="Group 6"/>
          <p:cNvGrpSpPr>
            <a:grpSpLocks/>
          </p:cNvGrpSpPr>
          <p:nvPr/>
        </p:nvGrpSpPr>
        <p:grpSpPr bwMode="auto">
          <a:xfrm>
            <a:off x="487363" y="1974850"/>
            <a:ext cx="7818438" cy="466725"/>
            <a:chOff x="307" y="1244"/>
            <a:chExt cx="4925" cy="294"/>
          </a:xfrm>
        </p:grpSpPr>
        <p:sp>
          <p:nvSpPr>
            <p:cNvPr id="59422" name="Text Box 7"/>
            <p:cNvSpPr txBox="1">
              <a:spLocks noChangeArrowheads="1"/>
            </p:cNvSpPr>
            <p:nvPr/>
          </p:nvSpPr>
          <p:spPr bwMode="auto">
            <a:xfrm>
              <a:off x="307" y="1288"/>
              <a:ext cx="756" cy="250"/>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2000">
                  <a:latin typeface="Verdana" pitchFamily="34" charset="0"/>
                  <a:ea typeface="楷体_GB2312" pitchFamily="49" charset="-122"/>
                </a:rPr>
                <a:t>初始序列</a:t>
              </a:r>
            </a:p>
          </p:txBody>
        </p:sp>
        <p:sp>
          <p:nvSpPr>
            <p:cNvPr id="59423" name="Text Box 8"/>
            <p:cNvSpPr txBox="1">
              <a:spLocks noChangeArrowheads="1"/>
            </p:cNvSpPr>
            <p:nvPr/>
          </p:nvSpPr>
          <p:spPr bwMode="auto">
            <a:xfrm>
              <a:off x="1374" y="1244"/>
              <a:ext cx="3858" cy="288"/>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2400">
                  <a:latin typeface="Verdana" pitchFamily="34" charset="0"/>
                  <a:ea typeface="黑体" pitchFamily="49" charset="-122"/>
                </a:rPr>
                <a:t>[49]  [38]  [65]  [97]  [76]  [13]  [27]</a:t>
              </a:r>
            </a:p>
          </p:txBody>
        </p:sp>
      </p:grpSp>
      <p:grpSp>
        <p:nvGrpSpPr>
          <p:cNvPr id="46089" name="Group 9"/>
          <p:cNvGrpSpPr>
            <a:grpSpLocks/>
          </p:cNvGrpSpPr>
          <p:nvPr/>
        </p:nvGrpSpPr>
        <p:grpSpPr bwMode="auto">
          <a:xfrm>
            <a:off x="2571750" y="2400300"/>
            <a:ext cx="5276850" cy="781050"/>
            <a:chOff x="1620" y="1512"/>
            <a:chExt cx="3324" cy="492"/>
          </a:xfrm>
        </p:grpSpPr>
        <p:sp>
          <p:nvSpPr>
            <p:cNvPr id="59415" name="Freeform 10"/>
            <p:cNvSpPr>
              <a:spLocks/>
            </p:cNvSpPr>
            <p:nvPr/>
          </p:nvSpPr>
          <p:spPr bwMode="auto">
            <a:xfrm>
              <a:off x="1620" y="1524"/>
              <a:ext cx="570" cy="315"/>
            </a:xfrm>
            <a:custGeom>
              <a:avLst/>
              <a:gdLst>
                <a:gd name="T0" fmla="*/ 0 w 570"/>
                <a:gd name="T1" fmla="*/ 18 h 315"/>
                <a:gd name="T2" fmla="*/ 306 w 570"/>
                <a:gd name="T3" fmla="*/ 312 h 315"/>
                <a:gd name="T4" fmla="*/ 570 w 570"/>
                <a:gd name="T5" fmla="*/ 0 h 315"/>
                <a:gd name="T6" fmla="*/ 0 60000 65536"/>
                <a:gd name="T7" fmla="*/ 0 60000 65536"/>
                <a:gd name="T8" fmla="*/ 0 60000 65536"/>
              </a:gdLst>
              <a:ahLst/>
              <a:cxnLst>
                <a:cxn ang="T6">
                  <a:pos x="T0" y="T1"/>
                </a:cxn>
                <a:cxn ang="T7">
                  <a:pos x="T2" y="T3"/>
                </a:cxn>
                <a:cxn ang="T8">
                  <a:pos x="T4" y="T5"/>
                </a:cxn>
              </a:cxnLst>
              <a:rect l="0" t="0" r="r" b="b"/>
              <a:pathLst>
                <a:path w="570" h="315">
                  <a:moveTo>
                    <a:pt x="0" y="18"/>
                  </a:moveTo>
                  <a:cubicBezTo>
                    <a:pt x="105" y="166"/>
                    <a:pt x="211" y="315"/>
                    <a:pt x="306" y="312"/>
                  </a:cubicBezTo>
                  <a:cubicBezTo>
                    <a:pt x="401" y="309"/>
                    <a:pt x="525" y="53"/>
                    <a:pt x="570" y="0"/>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6" name="Freeform 11"/>
            <p:cNvSpPr>
              <a:spLocks/>
            </p:cNvSpPr>
            <p:nvPr/>
          </p:nvSpPr>
          <p:spPr bwMode="auto">
            <a:xfrm>
              <a:off x="2736" y="1518"/>
              <a:ext cx="570" cy="315"/>
            </a:xfrm>
            <a:custGeom>
              <a:avLst/>
              <a:gdLst>
                <a:gd name="T0" fmla="*/ 0 w 570"/>
                <a:gd name="T1" fmla="*/ 18 h 315"/>
                <a:gd name="T2" fmla="*/ 306 w 570"/>
                <a:gd name="T3" fmla="*/ 312 h 315"/>
                <a:gd name="T4" fmla="*/ 570 w 570"/>
                <a:gd name="T5" fmla="*/ 0 h 315"/>
                <a:gd name="T6" fmla="*/ 0 60000 65536"/>
                <a:gd name="T7" fmla="*/ 0 60000 65536"/>
                <a:gd name="T8" fmla="*/ 0 60000 65536"/>
              </a:gdLst>
              <a:ahLst/>
              <a:cxnLst>
                <a:cxn ang="T6">
                  <a:pos x="T0" y="T1"/>
                </a:cxn>
                <a:cxn ang="T7">
                  <a:pos x="T2" y="T3"/>
                </a:cxn>
                <a:cxn ang="T8">
                  <a:pos x="T4" y="T5"/>
                </a:cxn>
              </a:cxnLst>
              <a:rect l="0" t="0" r="r" b="b"/>
              <a:pathLst>
                <a:path w="570" h="315">
                  <a:moveTo>
                    <a:pt x="0" y="18"/>
                  </a:moveTo>
                  <a:cubicBezTo>
                    <a:pt x="105" y="166"/>
                    <a:pt x="211" y="315"/>
                    <a:pt x="306" y="312"/>
                  </a:cubicBezTo>
                  <a:cubicBezTo>
                    <a:pt x="401" y="309"/>
                    <a:pt x="525" y="53"/>
                    <a:pt x="570" y="0"/>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7" name="Freeform 12"/>
            <p:cNvSpPr>
              <a:spLocks/>
            </p:cNvSpPr>
            <p:nvPr/>
          </p:nvSpPr>
          <p:spPr bwMode="auto">
            <a:xfrm>
              <a:off x="3852" y="1512"/>
              <a:ext cx="570" cy="315"/>
            </a:xfrm>
            <a:custGeom>
              <a:avLst/>
              <a:gdLst>
                <a:gd name="T0" fmla="*/ 0 w 570"/>
                <a:gd name="T1" fmla="*/ 18 h 315"/>
                <a:gd name="T2" fmla="*/ 306 w 570"/>
                <a:gd name="T3" fmla="*/ 312 h 315"/>
                <a:gd name="T4" fmla="*/ 570 w 570"/>
                <a:gd name="T5" fmla="*/ 0 h 315"/>
                <a:gd name="T6" fmla="*/ 0 60000 65536"/>
                <a:gd name="T7" fmla="*/ 0 60000 65536"/>
                <a:gd name="T8" fmla="*/ 0 60000 65536"/>
              </a:gdLst>
              <a:ahLst/>
              <a:cxnLst>
                <a:cxn ang="T6">
                  <a:pos x="T0" y="T1"/>
                </a:cxn>
                <a:cxn ang="T7">
                  <a:pos x="T2" y="T3"/>
                </a:cxn>
                <a:cxn ang="T8">
                  <a:pos x="T4" y="T5"/>
                </a:cxn>
              </a:cxnLst>
              <a:rect l="0" t="0" r="r" b="b"/>
              <a:pathLst>
                <a:path w="570" h="315">
                  <a:moveTo>
                    <a:pt x="0" y="18"/>
                  </a:moveTo>
                  <a:cubicBezTo>
                    <a:pt x="105" y="166"/>
                    <a:pt x="211" y="315"/>
                    <a:pt x="306" y="312"/>
                  </a:cubicBezTo>
                  <a:cubicBezTo>
                    <a:pt x="401" y="309"/>
                    <a:pt x="525" y="53"/>
                    <a:pt x="570" y="0"/>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8" name="Line 13"/>
            <p:cNvSpPr>
              <a:spLocks noChangeShapeType="1"/>
            </p:cNvSpPr>
            <p:nvPr/>
          </p:nvSpPr>
          <p:spPr bwMode="auto">
            <a:xfrm>
              <a:off x="1912" y="1832"/>
              <a:ext cx="0" cy="168"/>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9" name="Line 14"/>
            <p:cNvSpPr>
              <a:spLocks noChangeShapeType="1"/>
            </p:cNvSpPr>
            <p:nvPr/>
          </p:nvSpPr>
          <p:spPr bwMode="auto">
            <a:xfrm>
              <a:off x="3042" y="1836"/>
              <a:ext cx="0" cy="168"/>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0" name="Line 15"/>
            <p:cNvSpPr>
              <a:spLocks noChangeShapeType="1"/>
            </p:cNvSpPr>
            <p:nvPr/>
          </p:nvSpPr>
          <p:spPr bwMode="auto">
            <a:xfrm>
              <a:off x="4164" y="1824"/>
              <a:ext cx="0" cy="168"/>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1" name="Line 16"/>
            <p:cNvSpPr>
              <a:spLocks noChangeShapeType="1"/>
            </p:cNvSpPr>
            <p:nvPr/>
          </p:nvSpPr>
          <p:spPr bwMode="auto">
            <a:xfrm>
              <a:off x="4944" y="1536"/>
              <a:ext cx="0" cy="444"/>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6097" name="Group 17"/>
          <p:cNvGrpSpPr>
            <a:grpSpLocks/>
          </p:cNvGrpSpPr>
          <p:nvPr/>
        </p:nvGrpSpPr>
        <p:grpSpPr bwMode="auto">
          <a:xfrm>
            <a:off x="558800" y="3155950"/>
            <a:ext cx="7740650" cy="457200"/>
            <a:chOff x="352" y="1988"/>
            <a:chExt cx="4876" cy="288"/>
          </a:xfrm>
        </p:grpSpPr>
        <p:sp>
          <p:nvSpPr>
            <p:cNvPr id="59413" name="Text Box 18"/>
            <p:cNvSpPr txBox="1">
              <a:spLocks noChangeArrowheads="1"/>
            </p:cNvSpPr>
            <p:nvPr/>
          </p:nvSpPr>
          <p:spPr bwMode="auto">
            <a:xfrm>
              <a:off x="1484" y="1988"/>
              <a:ext cx="3744" cy="288"/>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2400">
                  <a:latin typeface="Verdana" pitchFamily="34" charset="0"/>
                  <a:ea typeface="黑体" pitchFamily="49" charset="-122"/>
                </a:rPr>
                <a:t>[38  49]     [65  97]    [13  76]   [27]</a:t>
              </a:r>
            </a:p>
          </p:txBody>
        </p:sp>
        <p:sp>
          <p:nvSpPr>
            <p:cNvPr id="59414" name="Text Box 19"/>
            <p:cNvSpPr txBox="1">
              <a:spLocks noChangeArrowheads="1"/>
            </p:cNvSpPr>
            <p:nvPr/>
          </p:nvSpPr>
          <p:spPr bwMode="auto">
            <a:xfrm>
              <a:off x="352" y="2012"/>
              <a:ext cx="548" cy="231"/>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a:latin typeface="Verdana" pitchFamily="34" charset="0"/>
                  <a:ea typeface="楷体_GB2312" pitchFamily="49" charset="-122"/>
                </a:rPr>
                <a:t>第一步</a:t>
              </a:r>
            </a:p>
          </p:txBody>
        </p:sp>
      </p:grpSp>
      <p:grpSp>
        <p:nvGrpSpPr>
          <p:cNvPr id="46100" name="Group 20"/>
          <p:cNvGrpSpPr>
            <a:grpSpLocks/>
          </p:cNvGrpSpPr>
          <p:nvPr/>
        </p:nvGrpSpPr>
        <p:grpSpPr bwMode="auto">
          <a:xfrm>
            <a:off x="530225" y="4241800"/>
            <a:ext cx="7543800" cy="468313"/>
            <a:chOff x="334" y="2672"/>
            <a:chExt cx="4752" cy="295"/>
          </a:xfrm>
        </p:grpSpPr>
        <p:sp>
          <p:nvSpPr>
            <p:cNvPr id="59411" name="Text Box 21"/>
            <p:cNvSpPr txBox="1">
              <a:spLocks noChangeArrowheads="1"/>
            </p:cNvSpPr>
            <p:nvPr/>
          </p:nvSpPr>
          <p:spPr bwMode="auto">
            <a:xfrm>
              <a:off x="334" y="2736"/>
              <a:ext cx="548" cy="231"/>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a:latin typeface="Verdana" pitchFamily="34" charset="0"/>
                  <a:ea typeface="楷体_GB2312" pitchFamily="49" charset="-122"/>
                </a:rPr>
                <a:t>第二步</a:t>
              </a:r>
            </a:p>
          </p:txBody>
        </p:sp>
        <p:sp>
          <p:nvSpPr>
            <p:cNvPr id="59412" name="Text Box 22"/>
            <p:cNvSpPr txBox="1">
              <a:spLocks noChangeArrowheads="1"/>
            </p:cNvSpPr>
            <p:nvPr/>
          </p:nvSpPr>
          <p:spPr bwMode="auto">
            <a:xfrm>
              <a:off x="1622" y="2672"/>
              <a:ext cx="3464" cy="288"/>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2400">
                  <a:latin typeface="Verdana" pitchFamily="34" charset="0"/>
                  <a:ea typeface="黑体" pitchFamily="49" charset="-122"/>
                </a:rPr>
                <a:t>[38  49  65  97]         [13  27  76]</a:t>
              </a:r>
            </a:p>
          </p:txBody>
        </p:sp>
      </p:grpSp>
      <p:grpSp>
        <p:nvGrpSpPr>
          <p:cNvPr id="46103" name="Group 23"/>
          <p:cNvGrpSpPr>
            <a:grpSpLocks/>
          </p:cNvGrpSpPr>
          <p:nvPr/>
        </p:nvGrpSpPr>
        <p:grpSpPr bwMode="auto">
          <a:xfrm>
            <a:off x="3028950" y="3533775"/>
            <a:ext cx="4829175" cy="647700"/>
            <a:chOff x="1908" y="2226"/>
            <a:chExt cx="3042" cy="408"/>
          </a:xfrm>
        </p:grpSpPr>
        <p:sp>
          <p:nvSpPr>
            <p:cNvPr id="59407" name="Freeform 24"/>
            <p:cNvSpPr>
              <a:spLocks/>
            </p:cNvSpPr>
            <p:nvPr/>
          </p:nvSpPr>
          <p:spPr bwMode="auto">
            <a:xfrm>
              <a:off x="1908" y="2232"/>
              <a:ext cx="1152" cy="255"/>
            </a:xfrm>
            <a:custGeom>
              <a:avLst/>
              <a:gdLst>
                <a:gd name="T0" fmla="*/ 0 w 1152"/>
                <a:gd name="T1" fmla="*/ 18 h 255"/>
                <a:gd name="T2" fmla="*/ 582 w 1152"/>
                <a:gd name="T3" fmla="*/ 252 h 255"/>
                <a:gd name="T4" fmla="*/ 1152 w 1152"/>
                <a:gd name="T5" fmla="*/ 0 h 255"/>
                <a:gd name="T6" fmla="*/ 0 60000 65536"/>
                <a:gd name="T7" fmla="*/ 0 60000 65536"/>
                <a:gd name="T8" fmla="*/ 0 60000 65536"/>
              </a:gdLst>
              <a:ahLst/>
              <a:cxnLst>
                <a:cxn ang="T6">
                  <a:pos x="T0" y="T1"/>
                </a:cxn>
                <a:cxn ang="T7">
                  <a:pos x="T2" y="T3"/>
                </a:cxn>
                <a:cxn ang="T8">
                  <a:pos x="T4" y="T5"/>
                </a:cxn>
              </a:cxnLst>
              <a:rect l="0" t="0" r="r" b="b"/>
              <a:pathLst>
                <a:path w="1152" h="255">
                  <a:moveTo>
                    <a:pt x="0" y="18"/>
                  </a:moveTo>
                  <a:cubicBezTo>
                    <a:pt x="195" y="136"/>
                    <a:pt x="390" y="255"/>
                    <a:pt x="582" y="252"/>
                  </a:cubicBezTo>
                  <a:cubicBezTo>
                    <a:pt x="774" y="249"/>
                    <a:pt x="963" y="124"/>
                    <a:pt x="1152" y="0"/>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8" name="Freeform 25"/>
            <p:cNvSpPr>
              <a:spLocks/>
            </p:cNvSpPr>
            <p:nvPr/>
          </p:nvSpPr>
          <p:spPr bwMode="auto">
            <a:xfrm>
              <a:off x="4146" y="2226"/>
              <a:ext cx="804" cy="212"/>
            </a:xfrm>
            <a:custGeom>
              <a:avLst/>
              <a:gdLst>
                <a:gd name="T0" fmla="*/ 0 w 804"/>
                <a:gd name="T1" fmla="*/ 0 h 212"/>
                <a:gd name="T2" fmla="*/ 414 w 804"/>
                <a:gd name="T3" fmla="*/ 210 h 212"/>
                <a:gd name="T4" fmla="*/ 804 w 804"/>
                <a:gd name="T5" fmla="*/ 12 h 212"/>
                <a:gd name="T6" fmla="*/ 0 60000 65536"/>
                <a:gd name="T7" fmla="*/ 0 60000 65536"/>
                <a:gd name="T8" fmla="*/ 0 60000 65536"/>
              </a:gdLst>
              <a:ahLst/>
              <a:cxnLst>
                <a:cxn ang="T6">
                  <a:pos x="T0" y="T1"/>
                </a:cxn>
                <a:cxn ang="T7">
                  <a:pos x="T2" y="T3"/>
                </a:cxn>
                <a:cxn ang="T8">
                  <a:pos x="T4" y="T5"/>
                </a:cxn>
              </a:cxnLst>
              <a:rect l="0" t="0" r="r" b="b"/>
              <a:pathLst>
                <a:path w="804" h="212">
                  <a:moveTo>
                    <a:pt x="0" y="0"/>
                  </a:moveTo>
                  <a:cubicBezTo>
                    <a:pt x="140" y="104"/>
                    <a:pt x="280" y="208"/>
                    <a:pt x="414" y="210"/>
                  </a:cubicBezTo>
                  <a:cubicBezTo>
                    <a:pt x="548" y="212"/>
                    <a:pt x="676" y="112"/>
                    <a:pt x="804" y="12"/>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Line 26"/>
            <p:cNvSpPr>
              <a:spLocks noChangeShapeType="1"/>
            </p:cNvSpPr>
            <p:nvPr/>
          </p:nvSpPr>
          <p:spPr bwMode="auto">
            <a:xfrm>
              <a:off x="2484" y="2490"/>
              <a:ext cx="0" cy="144"/>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0" name="Line 27"/>
            <p:cNvSpPr>
              <a:spLocks noChangeShapeType="1"/>
            </p:cNvSpPr>
            <p:nvPr/>
          </p:nvSpPr>
          <p:spPr bwMode="auto">
            <a:xfrm>
              <a:off x="4566" y="2436"/>
              <a:ext cx="0" cy="144"/>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6108" name="Group 28"/>
          <p:cNvGrpSpPr>
            <a:grpSpLocks/>
          </p:cNvGrpSpPr>
          <p:nvPr/>
        </p:nvGrpSpPr>
        <p:grpSpPr bwMode="auto">
          <a:xfrm>
            <a:off x="555625" y="5445125"/>
            <a:ext cx="7061200" cy="457200"/>
            <a:chOff x="350" y="3430"/>
            <a:chExt cx="4448" cy="288"/>
          </a:xfrm>
        </p:grpSpPr>
        <p:sp>
          <p:nvSpPr>
            <p:cNvPr id="59405" name="Text Box 29"/>
            <p:cNvSpPr txBox="1">
              <a:spLocks noChangeArrowheads="1"/>
            </p:cNvSpPr>
            <p:nvPr/>
          </p:nvSpPr>
          <p:spPr bwMode="auto">
            <a:xfrm>
              <a:off x="350" y="3450"/>
              <a:ext cx="548" cy="231"/>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a:latin typeface="Verdana" pitchFamily="34" charset="0"/>
                  <a:ea typeface="楷体_GB2312" pitchFamily="49" charset="-122"/>
                </a:rPr>
                <a:t>第三步</a:t>
              </a:r>
            </a:p>
          </p:txBody>
        </p:sp>
        <p:sp>
          <p:nvSpPr>
            <p:cNvPr id="59406" name="Text Box 30"/>
            <p:cNvSpPr txBox="1">
              <a:spLocks noChangeArrowheads="1"/>
            </p:cNvSpPr>
            <p:nvPr/>
          </p:nvSpPr>
          <p:spPr bwMode="auto">
            <a:xfrm>
              <a:off x="1916" y="3430"/>
              <a:ext cx="2882" cy="288"/>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2400">
                  <a:latin typeface="Verdana" pitchFamily="34" charset="0"/>
                  <a:ea typeface="黑体" pitchFamily="49" charset="-122"/>
                </a:rPr>
                <a:t>[13  27  38  49  65   76  97]</a:t>
              </a:r>
            </a:p>
          </p:txBody>
        </p:sp>
      </p:grpSp>
      <p:grpSp>
        <p:nvGrpSpPr>
          <p:cNvPr id="46111" name="Group 31"/>
          <p:cNvGrpSpPr>
            <a:grpSpLocks/>
          </p:cNvGrpSpPr>
          <p:nvPr/>
        </p:nvGrpSpPr>
        <p:grpSpPr bwMode="auto">
          <a:xfrm>
            <a:off x="3962400" y="4597400"/>
            <a:ext cx="3187700" cy="673100"/>
            <a:chOff x="2496" y="2896"/>
            <a:chExt cx="2008" cy="424"/>
          </a:xfrm>
        </p:grpSpPr>
        <p:sp>
          <p:nvSpPr>
            <p:cNvPr id="59403" name="Freeform 32"/>
            <p:cNvSpPr>
              <a:spLocks/>
            </p:cNvSpPr>
            <p:nvPr/>
          </p:nvSpPr>
          <p:spPr bwMode="auto">
            <a:xfrm>
              <a:off x="2496" y="2896"/>
              <a:ext cx="2008" cy="265"/>
            </a:xfrm>
            <a:custGeom>
              <a:avLst/>
              <a:gdLst>
                <a:gd name="T0" fmla="*/ 0 w 2008"/>
                <a:gd name="T1" fmla="*/ 8 h 265"/>
                <a:gd name="T2" fmla="*/ 1040 w 2008"/>
                <a:gd name="T3" fmla="*/ 264 h 265"/>
                <a:gd name="T4" fmla="*/ 2008 w 2008"/>
                <a:gd name="T5" fmla="*/ 0 h 265"/>
                <a:gd name="T6" fmla="*/ 0 60000 65536"/>
                <a:gd name="T7" fmla="*/ 0 60000 65536"/>
                <a:gd name="T8" fmla="*/ 0 60000 65536"/>
              </a:gdLst>
              <a:ahLst/>
              <a:cxnLst>
                <a:cxn ang="T6">
                  <a:pos x="T0" y="T1"/>
                </a:cxn>
                <a:cxn ang="T7">
                  <a:pos x="T2" y="T3"/>
                </a:cxn>
                <a:cxn ang="T8">
                  <a:pos x="T4" y="T5"/>
                </a:cxn>
              </a:cxnLst>
              <a:rect l="0" t="0" r="r" b="b"/>
              <a:pathLst>
                <a:path w="2008" h="265">
                  <a:moveTo>
                    <a:pt x="0" y="8"/>
                  </a:moveTo>
                  <a:cubicBezTo>
                    <a:pt x="352" y="136"/>
                    <a:pt x="705" y="265"/>
                    <a:pt x="1040" y="264"/>
                  </a:cubicBezTo>
                  <a:cubicBezTo>
                    <a:pt x="1375" y="263"/>
                    <a:pt x="1691" y="131"/>
                    <a:pt x="2008" y="0"/>
                  </a:cubicBezTo>
                </a:path>
              </a:pathLst>
            </a:custGeom>
            <a:noFill/>
            <a:ln w="28575" cap="flat" cmpd="sng">
              <a:solidFill>
                <a:srgbClr val="FF9900"/>
              </a:solidFill>
              <a:prstDash val="solid"/>
              <a:round/>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4" name="Line 33"/>
            <p:cNvSpPr>
              <a:spLocks noChangeShapeType="1"/>
            </p:cNvSpPr>
            <p:nvPr/>
          </p:nvSpPr>
          <p:spPr bwMode="auto">
            <a:xfrm>
              <a:off x="3520" y="3152"/>
              <a:ext cx="0" cy="168"/>
            </a:xfrm>
            <a:prstGeom prst="line">
              <a:avLst/>
            </a:prstGeom>
            <a:noFill/>
            <a:ln w="2857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6086"/>
                                        </p:tgtEl>
                                        <p:attrNameLst>
                                          <p:attrName>style.visibility</p:attrName>
                                        </p:attrNameLst>
                                      </p:cBhvr>
                                      <p:to>
                                        <p:strVal val="visible"/>
                                      </p:to>
                                    </p:set>
                                    <p:animEffect transition="in" filter="box(in)">
                                      <p:cBhvr>
                                        <p:cTn id="7" dur="500"/>
                                        <p:tgtEl>
                                          <p:spTgt spid="460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6089"/>
                                        </p:tgtEl>
                                        <p:attrNameLst>
                                          <p:attrName>style.visibility</p:attrName>
                                        </p:attrNameLst>
                                      </p:cBhvr>
                                      <p:to>
                                        <p:strVal val="visible"/>
                                      </p:to>
                                    </p:set>
                                    <p:animEffect transition="in" filter="box(in)">
                                      <p:cBhvr>
                                        <p:cTn id="12" dur="500"/>
                                        <p:tgtEl>
                                          <p:spTgt spid="460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6097"/>
                                        </p:tgtEl>
                                        <p:attrNameLst>
                                          <p:attrName>style.visibility</p:attrName>
                                        </p:attrNameLst>
                                      </p:cBhvr>
                                      <p:to>
                                        <p:strVal val="visible"/>
                                      </p:to>
                                    </p:set>
                                    <p:animEffect transition="in" filter="box(in)">
                                      <p:cBhvr>
                                        <p:cTn id="17" dur="500"/>
                                        <p:tgtEl>
                                          <p:spTgt spid="460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46103"/>
                                        </p:tgtEl>
                                        <p:attrNameLst>
                                          <p:attrName>style.visibility</p:attrName>
                                        </p:attrNameLst>
                                      </p:cBhvr>
                                      <p:to>
                                        <p:strVal val="visible"/>
                                      </p:to>
                                    </p:set>
                                    <p:animEffect transition="in" filter="box(in)">
                                      <p:cBhvr>
                                        <p:cTn id="22" dur="500"/>
                                        <p:tgtEl>
                                          <p:spTgt spid="461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46100"/>
                                        </p:tgtEl>
                                        <p:attrNameLst>
                                          <p:attrName>style.visibility</p:attrName>
                                        </p:attrNameLst>
                                      </p:cBhvr>
                                      <p:to>
                                        <p:strVal val="visible"/>
                                      </p:to>
                                    </p:set>
                                    <p:animEffect transition="in" filter="box(in)">
                                      <p:cBhvr>
                                        <p:cTn id="27" dur="500"/>
                                        <p:tgtEl>
                                          <p:spTgt spid="4610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46111"/>
                                        </p:tgtEl>
                                        <p:attrNameLst>
                                          <p:attrName>style.visibility</p:attrName>
                                        </p:attrNameLst>
                                      </p:cBhvr>
                                      <p:to>
                                        <p:strVal val="visible"/>
                                      </p:to>
                                    </p:set>
                                    <p:animEffect transition="in" filter="box(in)">
                                      <p:cBhvr>
                                        <p:cTn id="32" dur="500"/>
                                        <p:tgtEl>
                                          <p:spTgt spid="461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46108"/>
                                        </p:tgtEl>
                                        <p:attrNameLst>
                                          <p:attrName>style.visibility</p:attrName>
                                        </p:attrNameLst>
                                      </p:cBhvr>
                                      <p:to>
                                        <p:strVal val="visible"/>
                                      </p:to>
                                    </p:set>
                                    <p:animEffect transition="in" filter="box(in)">
                                      <p:cBhvr>
                                        <p:cTn id="37" dur="500"/>
                                        <p:tgtEl>
                                          <p:spTgt spid="46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39" t="4152" r="9265" b="87524"/>
          <a:stretch/>
        </p:blipFill>
        <p:spPr bwMode="auto">
          <a:xfrm>
            <a:off x="834988" y="620688"/>
            <a:ext cx="7474024" cy="55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71694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9770" b="75195"/>
          <a:stretch/>
        </p:blipFill>
        <p:spPr bwMode="auto">
          <a:xfrm>
            <a:off x="755575" y="548680"/>
            <a:ext cx="7430993" cy="1387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9368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9391" b="66229"/>
          <a:stretch/>
        </p:blipFill>
        <p:spPr bwMode="auto">
          <a:xfrm>
            <a:off x="755576" y="548680"/>
            <a:ext cx="7463266" cy="199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7230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7876" b="55823"/>
          <a:stretch/>
        </p:blipFill>
        <p:spPr bwMode="auto">
          <a:xfrm>
            <a:off x="755576" y="548680"/>
            <a:ext cx="7592358" cy="2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0414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9265" b="43175"/>
          <a:stretch/>
        </p:blipFill>
        <p:spPr bwMode="auto">
          <a:xfrm>
            <a:off x="755576" y="548680"/>
            <a:ext cx="7474024" cy="3539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20379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10781" b="33088"/>
          <a:stretch/>
        </p:blipFill>
        <p:spPr bwMode="auto">
          <a:xfrm>
            <a:off x="755576" y="548680"/>
            <a:ext cx="7344816" cy="4216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8245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10781" b="20440"/>
          <a:stretch/>
        </p:blipFill>
        <p:spPr bwMode="auto">
          <a:xfrm>
            <a:off x="755576" y="548680"/>
            <a:ext cx="7344816" cy="506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3427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692696"/>
            <a:ext cx="7776864" cy="1728192"/>
          </a:xfrm>
        </p:spPr>
        <p:txBody>
          <a:bodyPr>
            <a:normAutofit/>
          </a:bodyPr>
          <a:lstStyle/>
          <a:p>
            <a:pPr marL="0" indent="0" eaLnBrk="1" hangingPunct="1">
              <a:lnSpc>
                <a:spcPct val="150000"/>
              </a:lnSpc>
              <a:buNone/>
            </a:pPr>
            <a:r>
              <a:rPr lang="zh-CN" altLang="en-US" sz="2200" dirty="0"/>
              <a:t> 如下图所示，将大的问题分为 </a:t>
            </a:r>
            <a:r>
              <a:rPr lang="en-US" altLang="zh-CN" sz="2200" dirty="0"/>
              <a:t>4 </a:t>
            </a:r>
            <a:r>
              <a:rPr lang="zh-CN" altLang="en-US" sz="2200" dirty="0"/>
              <a:t>个子问题求解，规模足够小，再将每个子问题分为 </a:t>
            </a:r>
            <a:r>
              <a:rPr lang="en-US" altLang="zh-CN" sz="2200" dirty="0"/>
              <a:t>4 </a:t>
            </a:r>
            <a:r>
              <a:rPr lang="zh-CN" altLang="en-US" sz="2200" dirty="0"/>
              <a:t>个子问题，最后将求出的子问题的解合并为原始解。</a:t>
            </a:r>
          </a:p>
        </p:txBody>
      </p:sp>
      <p:grpSp>
        <p:nvGrpSpPr>
          <p:cNvPr id="3" name="组合 2">
            <a:extLst>
              <a:ext uri="{FF2B5EF4-FFF2-40B4-BE49-F238E27FC236}">
                <a16:creationId xmlns:a16="http://schemas.microsoft.com/office/drawing/2014/main" id="{AFA827F8-9F3C-400A-AD71-6C64AE14EC0B}"/>
              </a:ext>
            </a:extLst>
          </p:cNvPr>
          <p:cNvGrpSpPr/>
          <p:nvPr/>
        </p:nvGrpSpPr>
        <p:grpSpPr>
          <a:xfrm>
            <a:off x="880937" y="2046714"/>
            <a:ext cx="7806094" cy="1768877"/>
            <a:chOff x="113685" y="1124744"/>
            <a:chExt cx="9129066" cy="3125973"/>
          </a:xfrm>
        </p:grpSpPr>
        <p:sp>
          <p:nvSpPr>
            <p:cNvPr id="4" name="Oval 4">
              <a:extLst>
                <a:ext uri="{FF2B5EF4-FFF2-40B4-BE49-F238E27FC236}">
                  <a16:creationId xmlns:a16="http://schemas.microsoft.com/office/drawing/2014/main" id="{EB7AD01D-5B5D-4842-BBA4-EE80EABA792C}"/>
                </a:ext>
              </a:extLst>
            </p:cNvPr>
            <p:cNvSpPr>
              <a:spLocks noChangeArrowheads="1"/>
            </p:cNvSpPr>
            <p:nvPr/>
          </p:nvSpPr>
          <p:spPr bwMode="auto">
            <a:xfrm>
              <a:off x="4284663" y="1124744"/>
              <a:ext cx="800100" cy="609600"/>
            </a:xfrm>
            <a:prstGeom prst="ellipse">
              <a:avLst/>
            </a:prstGeom>
            <a:solidFill>
              <a:schemeClr val="tx2">
                <a:lumMod val="40000"/>
                <a:lumOff val="60000"/>
              </a:schemeClr>
            </a:solidFill>
            <a:ln w="19050">
              <a:solidFill>
                <a:schemeClr val="accent2"/>
              </a:solidFill>
              <a:round/>
              <a:headEnd/>
              <a:tailEnd/>
            </a:ln>
            <a:effectLst/>
          </p:spPr>
          <p:txBody>
            <a:bodyPr wrap="none" lIns="91406" tIns="45703" rIns="91406" bIns="45703" anchor="ctr"/>
            <a:lstStyle/>
            <a:p>
              <a:pPr algn="ctr" eaLnBrk="0" fontAlgn="base" hangingPunct="0">
                <a:spcBef>
                  <a:spcPct val="0"/>
                </a:spcBef>
                <a:spcAft>
                  <a:spcPct val="0"/>
                </a:spcAft>
              </a:pPr>
              <a:r>
                <a:rPr lang="en-US" altLang="zh-CN" sz="3200" i="1" dirty="0">
                  <a:solidFill>
                    <a:srgbClr val="000000"/>
                  </a:solidFill>
                  <a:latin typeface="Arial Rounded MT Bold" pitchFamily="34" charset="0"/>
                </a:rPr>
                <a:t>n</a:t>
              </a:r>
            </a:p>
          </p:txBody>
        </p:sp>
        <p:cxnSp>
          <p:nvCxnSpPr>
            <p:cNvPr id="6" name="AutoShape 5">
              <a:extLst>
                <a:ext uri="{FF2B5EF4-FFF2-40B4-BE49-F238E27FC236}">
                  <a16:creationId xmlns:a16="http://schemas.microsoft.com/office/drawing/2014/main" id="{37C116D8-8B8A-4234-A7A0-9828E66E713F}"/>
                </a:ext>
              </a:extLst>
            </p:cNvPr>
            <p:cNvCxnSpPr>
              <a:cxnSpLocks noChangeShapeType="1"/>
              <a:stCxn id="4" idx="4"/>
              <a:endCxn id="14" idx="2"/>
            </p:cNvCxnSpPr>
            <p:nvPr/>
          </p:nvCxnSpPr>
          <p:spPr bwMode="auto">
            <a:xfrm>
              <a:off x="4684713" y="1734344"/>
              <a:ext cx="3164008" cy="1135201"/>
            </a:xfrm>
            <a:prstGeom prst="straightConnector1">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6">
              <a:extLst>
                <a:ext uri="{FF2B5EF4-FFF2-40B4-BE49-F238E27FC236}">
                  <a16:creationId xmlns:a16="http://schemas.microsoft.com/office/drawing/2014/main" id="{0A2CB4B4-E83E-4171-AEA3-7D6A43A4829B}"/>
                </a:ext>
              </a:extLst>
            </p:cNvPr>
            <p:cNvCxnSpPr>
              <a:cxnSpLocks noChangeShapeType="1"/>
              <a:stCxn id="4" idx="4"/>
              <a:endCxn id="41" idx="7"/>
            </p:cNvCxnSpPr>
            <p:nvPr/>
          </p:nvCxnSpPr>
          <p:spPr bwMode="auto">
            <a:xfrm flipH="1">
              <a:off x="1622073" y="1734344"/>
              <a:ext cx="3062640" cy="834977"/>
            </a:xfrm>
            <a:prstGeom prst="straightConnector1">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7">
              <a:extLst>
                <a:ext uri="{FF2B5EF4-FFF2-40B4-BE49-F238E27FC236}">
                  <a16:creationId xmlns:a16="http://schemas.microsoft.com/office/drawing/2014/main" id="{72D484F2-5772-4B1A-913C-6B15BA4995FF}"/>
                </a:ext>
              </a:extLst>
            </p:cNvPr>
            <p:cNvCxnSpPr>
              <a:cxnSpLocks noChangeShapeType="1"/>
              <a:stCxn id="4" idx="4"/>
              <a:endCxn id="32" idx="7"/>
            </p:cNvCxnSpPr>
            <p:nvPr/>
          </p:nvCxnSpPr>
          <p:spPr bwMode="auto">
            <a:xfrm flipH="1">
              <a:off x="3973906" y="1734344"/>
              <a:ext cx="710807" cy="845975"/>
            </a:xfrm>
            <a:prstGeom prst="straightConnector1">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 name="AutoShape 8">
              <a:extLst>
                <a:ext uri="{FF2B5EF4-FFF2-40B4-BE49-F238E27FC236}">
                  <a16:creationId xmlns:a16="http://schemas.microsoft.com/office/drawing/2014/main" id="{7E5413C8-3854-4B27-89CE-73A4E3B3A90A}"/>
                </a:ext>
              </a:extLst>
            </p:cNvPr>
            <p:cNvCxnSpPr>
              <a:cxnSpLocks noChangeShapeType="1"/>
              <a:stCxn id="4" idx="4"/>
              <a:endCxn id="23" idx="1"/>
            </p:cNvCxnSpPr>
            <p:nvPr/>
          </p:nvCxnSpPr>
          <p:spPr bwMode="auto">
            <a:xfrm>
              <a:off x="4684713" y="1734344"/>
              <a:ext cx="1009001" cy="834977"/>
            </a:xfrm>
            <a:prstGeom prst="straightConnector1">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0" name="Group 11">
              <a:extLst>
                <a:ext uri="{FF2B5EF4-FFF2-40B4-BE49-F238E27FC236}">
                  <a16:creationId xmlns:a16="http://schemas.microsoft.com/office/drawing/2014/main" id="{990232EE-99D9-458F-9F5A-74FE0185F4BC}"/>
                </a:ext>
              </a:extLst>
            </p:cNvPr>
            <p:cNvGrpSpPr>
              <a:grpSpLocks/>
            </p:cNvGrpSpPr>
            <p:nvPr/>
          </p:nvGrpSpPr>
          <p:grpSpPr bwMode="auto">
            <a:xfrm>
              <a:off x="113685" y="2472716"/>
              <a:ext cx="2148963" cy="1731617"/>
              <a:chOff x="-7" y="1168"/>
              <a:chExt cx="1614" cy="1344"/>
            </a:xfrm>
            <a:solidFill>
              <a:schemeClr val="tx2">
                <a:lumMod val="40000"/>
                <a:lumOff val="60000"/>
              </a:schemeClr>
            </a:solidFill>
          </p:grpSpPr>
          <p:sp>
            <p:nvSpPr>
              <p:cNvPr id="41" name="Oval 12">
                <a:extLst>
                  <a:ext uri="{FF2B5EF4-FFF2-40B4-BE49-F238E27FC236}">
                    <a16:creationId xmlns:a16="http://schemas.microsoft.com/office/drawing/2014/main" id="{8B62FFE5-2686-4CDD-BF9A-3C93A3046DA5}"/>
                  </a:ext>
                </a:extLst>
              </p:cNvPr>
              <p:cNvSpPr>
                <a:spLocks noChangeArrowheads="1"/>
              </p:cNvSpPr>
              <p:nvPr/>
            </p:nvSpPr>
            <p:spPr bwMode="auto">
              <a:xfrm>
                <a:off x="624" y="1168"/>
                <a:ext cx="588" cy="512"/>
              </a:xfrm>
              <a:prstGeom prst="ellipse">
                <a:avLst/>
              </a:prstGeom>
              <a:grp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42" name="AutoShape 13">
                <a:extLst>
                  <a:ext uri="{FF2B5EF4-FFF2-40B4-BE49-F238E27FC236}">
                    <a16:creationId xmlns:a16="http://schemas.microsoft.com/office/drawing/2014/main" id="{1389B543-346C-465E-B097-3C4494A77379}"/>
                  </a:ext>
                </a:extLst>
              </p:cNvPr>
              <p:cNvCxnSpPr>
                <a:cxnSpLocks noChangeShapeType="1"/>
                <a:stCxn id="41" idx="4"/>
              </p:cNvCxnSpPr>
              <p:nvPr/>
            </p:nvCxnSpPr>
            <p:spPr bwMode="auto">
              <a:xfrm>
                <a:off x="918" y="1680"/>
                <a:ext cx="534"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AutoShape 14">
                <a:extLst>
                  <a:ext uri="{FF2B5EF4-FFF2-40B4-BE49-F238E27FC236}">
                    <a16:creationId xmlns:a16="http://schemas.microsoft.com/office/drawing/2014/main" id="{B3A13EA1-6A11-4588-86A2-212D32EB9F05}"/>
                  </a:ext>
                </a:extLst>
              </p:cNvPr>
              <p:cNvCxnSpPr>
                <a:cxnSpLocks noChangeShapeType="1"/>
                <a:stCxn id="41" idx="4"/>
                <a:endCxn id="46" idx="0"/>
              </p:cNvCxnSpPr>
              <p:nvPr/>
            </p:nvCxnSpPr>
            <p:spPr bwMode="auto">
              <a:xfrm flipH="1">
                <a:off x="177" y="1680"/>
                <a:ext cx="742"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AutoShape 15">
                <a:extLst>
                  <a:ext uri="{FF2B5EF4-FFF2-40B4-BE49-F238E27FC236}">
                    <a16:creationId xmlns:a16="http://schemas.microsoft.com/office/drawing/2014/main" id="{AAAFA5CA-D539-4123-8D2B-BBFD9C8CFBD6}"/>
                  </a:ext>
                </a:extLst>
              </p:cNvPr>
              <p:cNvCxnSpPr>
                <a:cxnSpLocks noChangeShapeType="1"/>
                <a:stCxn id="41" idx="4"/>
                <a:endCxn id="47" idx="0"/>
              </p:cNvCxnSpPr>
              <p:nvPr/>
            </p:nvCxnSpPr>
            <p:spPr bwMode="auto">
              <a:xfrm flipH="1">
                <a:off x="658" y="1680"/>
                <a:ext cx="260"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 name="AutoShape 16">
                <a:extLst>
                  <a:ext uri="{FF2B5EF4-FFF2-40B4-BE49-F238E27FC236}">
                    <a16:creationId xmlns:a16="http://schemas.microsoft.com/office/drawing/2014/main" id="{14C38028-DB11-40B0-940C-9A1D31C187BB}"/>
                  </a:ext>
                </a:extLst>
              </p:cNvPr>
              <p:cNvCxnSpPr>
                <a:cxnSpLocks noChangeShapeType="1"/>
                <a:stCxn id="41" idx="4"/>
              </p:cNvCxnSpPr>
              <p:nvPr/>
            </p:nvCxnSpPr>
            <p:spPr bwMode="auto">
              <a:xfrm>
                <a:off x="918" y="1680"/>
                <a:ext cx="126"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 name="AutoShape 17">
                <a:extLst>
                  <a:ext uri="{FF2B5EF4-FFF2-40B4-BE49-F238E27FC236}">
                    <a16:creationId xmlns:a16="http://schemas.microsoft.com/office/drawing/2014/main" id="{BEEF322C-96C1-4230-8A5A-6B8D97E50E34}"/>
                  </a:ext>
                </a:extLst>
              </p:cNvPr>
              <p:cNvSpPr>
                <a:spLocks noChangeArrowheads="1"/>
              </p:cNvSpPr>
              <p:nvPr/>
            </p:nvSpPr>
            <p:spPr bwMode="auto">
              <a:xfrm>
                <a:off x="-7" y="2192"/>
                <a:ext cx="367" cy="30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47" name="AutoShape 18">
                <a:extLst>
                  <a:ext uri="{FF2B5EF4-FFF2-40B4-BE49-F238E27FC236}">
                    <a16:creationId xmlns:a16="http://schemas.microsoft.com/office/drawing/2014/main" id="{1D11CF92-8D10-48C5-880C-0C97B9268446}"/>
                  </a:ext>
                </a:extLst>
              </p:cNvPr>
              <p:cNvSpPr>
                <a:spLocks noChangeArrowheads="1"/>
              </p:cNvSpPr>
              <p:nvPr/>
            </p:nvSpPr>
            <p:spPr bwMode="auto">
              <a:xfrm>
                <a:off x="504" y="2192"/>
                <a:ext cx="308" cy="32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48" name="AutoShape 19">
                <a:extLst>
                  <a:ext uri="{FF2B5EF4-FFF2-40B4-BE49-F238E27FC236}">
                    <a16:creationId xmlns:a16="http://schemas.microsoft.com/office/drawing/2014/main" id="{D2782F60-5182-4016-93F0-4C9CDDCE99ED}"/>
                  </a:ext>
                </a:extLst>
              </p:cNvPr>
              <p:cNvSpPr>
                <a:spLocks noChangeArrowheads="1"/>
              </p:cNvSpPr>
              <p:nvPr/>
            </p:nvSpPr>
            <p:spPr bwMode="auto">
              <a:xfrm>
                <a:off x="912" y="2192"/>
                <a:ext cx="331" cy="32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49" name="AutoShape 20">
                <a:extLst>
                  <a:ext uri="{FF2B5EF4-FFF2-40B4-BE49-F238E27FC236}">
                    <a16:creationId xmlns:a16="http://schemas.microsoft.com/office/drawing/2014/main" id="{B0DBCC8E-8A56-46D7-A986-FB8BBC64C46A}"/>
                  </a:ext>
                </a:extLst>
              </p:cNvPr>
              <p:cNvSpPr>
                <a:spLocks noChangeArrowheads="1"/>
              </p:cNvSpPr>
              <p:nvPr/>
            </p:nvSpPr>
            <p:spPr bwMode="auto">
              <a:xfrm>
                <a:off x="1320" y="2192"/>
                <a:ext cx="287" cy="32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grpSp>
        <p:grpSp>
          <p:nvGrpSpPr>
            <p:cNvPr id="11" name="Group 11">
              <a:extLst>
                <a:ext uri="{FF2B5EF4-FFF2-40B4-BE49-F238E27FC236}">
                  <a16:creationId xmlns:a16="http://schemas.microsoft.com/office/drawing/2014/main" id="{D3BF4FC6-ACF9-4735-8689-CB805CD48EC8}"/>
                </a:ext>
              </a:extLst>
            </p:cNvPr>
            <p:cNvGrpSpPr>
              <a:grpSpLocks/>
            </p:cNvGrpSpPr>
            <p:nvPr/>
          </p:nvGrpSpPr>
          <p:grpSpPr bwMode="auto">
            <a:xfrm>
              <a:off x="2576519" y="2485600"/>
              <a:ext cx="2086385" cy="1745790"/>
              <a:chOff x="96" y="1178"/>
              <a:chExt cx="1567" cy="1355"/>
            </a:xfrm>
            <a:solidFill>
              <a:schemeClr val="tx2">
                <a:lumMod val="40000"/>
                <a:lumOff val="60000"/>
              </a:schemeClr>
            </a:solidFill>
          </p:grpSpPr>
          <p:sp>
            <p:nvSpPr>
              <p:cNvPr id="32" name="Oval 12">
                <a:extLst>
                  <a:ext uri="{FF2B5EF4-FFF2-40B4-BE49-F238E27FC236}">
                    <a16:creationId xmlns:a16="http://schemas.microsoft.com/office/drawing/2014/main" id="{C5D5414B-ABD6-47A2-9209-35B6BC2C3302}"/>
                  </a:ext>
                </a:extLst>
              </p:cNvPr>
              <p:cNvSpPr>
                <a:spLocks noChangeArrowheads="1"/>
              </p:cNvSpPr>
              <p:nvPr/>
            </p:nvSpPr>
            <p:spPr bwMode="auto">
              <a:xfrm>
                <a:off x="624" y="1178"/>
                <a:ext cx="611" cy="502"/>
              </a:xfrm>
              <a:prstGeom prst="ellipse">
                <a:avLst/>
              </a:prstGeom>
              <a:grp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33" name="AutoShape 13">
                <a:extLst>
                  <a:ext uri="{FF2B5EF4-FFF2-40B4-BE49-F238E27FC236}">
                    <a16:creationId xmlns:a16="http://schemas.microsoft.com/office/drawing/2014/main" id="{A07AA92E-FF7E-4090-A0FA-C004A006D91B}"/>
                  </a:ext>
                </a:extLst>
              </p:cNvPr>
              <p:cNvCxnSpPr>
                <a:cxnSpLocks noChangeShapeType="1"/>
                <a:stCxn id="32" idx="4"/>
              </p:cNvCxnSpPr>
              <p:nvPr/>
            </p:nvCxnSpPr>
            <p:spPr bwMode="auto">
              <a:xfrm>
                <a:off x="930" y="1680"/>
                <a:ext cx="522"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 name="AutoShape 14">
                <a:extLst>
                  <a:ext uri="{FF2B5EF4-FFF2-40B4-BE49-F238E27FC236}">
                    <a16:creationId xmlns:a16="http://schemas.microsoft.com/office/drawing/2014/main" id="{8B3B58A3-D9C7-4F73-9A7D-4360B0F9EDF8}"/>
                  </a:ext>
                </a:extLst>
              </p:cNvPr>
              <p:cNvCxnSpPr>
                <a:cxnSpLocks noChangeShapeType="1"/>
                <a:stCxn id="32" idx="4"/>
                <a:endCxn id="37" idx="0"/>
              </p:cNvCxnSpPr>
              <p:nvPr/>
            </p:nvCxnSpPr>
            <p:spPr bwMode="auto">
              <a:xfrm flipH="1">
                <a:off x="270" y="1680"/>
                <a:ext cx="659"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 name="AutoShape 15">
                <a:extLst>
                  <a:ext uri="{FF2B5EF4-FFF2-40B4-BE49-F238E27FC236}">
                    <a16:creationId xmlns:a16="http://schemas.microsoft.com/office/drawing/2014/main" id="{61D5C251-9134-4FC5-B956-2AB2FEB0B2B9}"/>
                  </a:ext>
                </a:extLst>
              </p:cNvPr>
              <p:cNvCxnSpPr>
                <a:cxnSpLocks noChangeShapeType="1"/>
                <a:stCxn id="32" idx="4"/>
                <a:endCxn id="38" idx="0"/>
              </p:cNvCxnSpPr>
              <p:nvPr/>
            </p:nvCxnSpPr>
            <p:spPr bwMode="auto">
              <a:xfrm flipH="1">
                <a:off x="645" y="1680"/>
                <a:ext cx="285"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AutoShape 16">
                <a:extLst>
                  <a:ext uri="{FF2B5EF4-FFF2-40B4-BE49-F238E27FC236}">
                    <a16:creationId xmlns:a16="http://schemas.microsoft.com/office/drawing/2014/main" id="{E5EECDA1-3AAC-49E9-B2E6-A894F7CB9E44}"/>
                  </a:ext>
                </a:extLst>
              </p:cNvPr>
              <p:cNvCxnSpPr>
                <a:cxnSpLocks noChangeShapeType="1"/>
                <a:stCxn id="32" idx="4"/>
              </p:cNvCxnSpPr>
              <p:nvPr/>
            </p:nvCxnSpPr>
            <p:spPr bwMode="auto">
              <a:xfrm>
                <a:off x="930" y="1680"/>
                <a:ext cx="114"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 name="AutoShape 17">
                <a:extLst>
                  <a:ext uri="{FF2B5EF4-FFF2-40B4-BE49-F238E27FC236}">
                    <a16:creationId xmlns:a16="http://schemas.microsoft.com/office/drawing/2014/main" id="{CA4FF8D6-601D-475C-A133-AEA3FDAAE179}"/>
                  </a:ext>
                </a:extLst>
              </p:cNvPr>
              <p:cNvSpPr>
                <a:spLocks noChangeArrowheads="1"/>
              </p:cNvSpPr>
              <p:nvPr/>
            </p:nvSpPr>
            <p:spPr bwMode="auto">
              <a:xfrm>
                <a:off x="96" y="2192"/>
                <a:ext cx="349" cy="32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38" name="AutoShape 18">
                <a:extLst>
                  <a:ext uri="{FF2B5EF4-FFF2-40B4-BE49-F238E27FC236}">
                    <a16:creationId xmlns:a16="http://schemas.microsoft.com/office/drawing/2014/main" id="{C12205EE-9F79-47D3-9D15-FE9CA2D61578}"/>
                  </a:ext>
                </a:extLst>
              </p:cNvPr>
              <p:cNvSpPr>
                <a:spLocks noChangeArrowheads="1"/>
              </p:cNvSpPr>
              <p:nvPr/>
            </p:nvSpPr>
            <p:spPr bwMode="auto">
              <a:xfrm>
                <a:off x="504" y="2192"/>
                <a:ext cx="282" cy="320"/>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39" name="AutoShape 19">
                <a:extLst>
                  <a:ext uri="{FF2B5EF4-FFF2-40B4-BE49-F238E27FC236}">
                    <a16:creationId xmlns:a16="http://schemas.microsoft.com/office/drawing/2014/main" id="{DDFE3CA2-1109-4B3B-9774-995E091E6D1A}"/>
                  </a:ext>
                </a:extLst>
              </p:cNvPr>
              <p:cNvSpPr>
                <a:spLocks noChangeArrowheads="1"/>
              </p:cNvSpPr>
              <p:nvPr/>
            </p:nvSpPr>
            <p:spPr bwMode="auto">
              <a:xfrm>
                <a:off x="912" y="2192"/>
                <a:ext cx="293" cy="341"/>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40" name="AutoShape 20">
                <a:extLst>
                  <a:ext uri="{FF2B5EF4-FFF2-40B4-BE49-F238E27FC236}">
                    <a16:creationId xmlns:a16="http://schemas.microsoft.com/office/drawing/2014/main" id="{687D9528-30C6-449C-9478-8E3C12CDC7BE}"/>
                  </a:ext>
                </a:extLst>
              </p:cNvPr>
              <p:cNvSpPr>
                <a:spLocks noChangeArrowheads="1"/>
              </p:cNvSpPr>
              <p:nvPr/>
            </p:nvSpPr>
            <p:spPr bwMode="auto">
              <a:xfrm>
                <a:off x="1320" y="2192"/>
                <a:ext cx="343" cy="329"/>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grpSp>
        <p:grpSp>
          <p:nvGrpSpPr>
            <p:cNvPr id="12" name="Group 11">
              <a:extLst>
                <a:ext uri="{FF2B5EF4-FFF2-40B4-BE49-F238E27FC236}">
                  <a16:creationId xmlns:a16="http://schemas.microsoft.com/office/drawing/2014/main" id="{5494D064-FFE2-47B4-B1CC-112A0F55B0AD}"/>
                </a:ext>
              </a:extLst>
            </p:cNvPr>
            <p:cNvGrpSpPr>
              <a:grpSpLocks/>
            </p:cNvGrpSpPr>
            <p:nvPr/>
          </p:nvGrpSpPr>
          <p:grpSpPr bwMode="auto">
            <a:xfrm>
              <a:off x="4883075" y="2472716"/>
              <a:ext cx="2030464" cy="1758674"/>
              <a:chOff x="96" y="1168"/>
              <a:chExt cx="1525" cy="1365"/>
            </a:xfrm>
            <a:solidFill>
              <a:schemeClr val="tx2">
                <a:lumMod val="40000"/>
                <a:lumOff val="60000"/>
              </a:schemeClr>
            </a:solidFill>
          </p:grpSpPr>
          <p:sp>
            <p:nvSpPr>
              <p:cNvPr id="23" name="Oval 12">
                <a:extLst>
                  <a:ext uri="{FF2B5EF4-FFF2-40B4-BE49-F238E27FC236}">
                    <a16:creationId xmlns:a16="http://schemas.microsoft.com/office/drawing/2014/main" id="{0E46F58F-A55A-4B44-B82E-C41119D153EA}"/>
                  </a:ext>
                </a:extLst>
              </p:cNvPr>
              <p:cNvSpPr>
                <a:spLocks noChangeArrowheads="1"/>
              </p:cNvSpPr>
              <p:nvPr/>
            </p:nvSpPr>
            <p:spPr bwMode="auto">
              <a:xfrm>
                <a:off x="624" y="1168"/>
                <a:ext cx="552" cy="512"/>
              </a:xfrm>
              <a:prstGeom prst="ellipse">
                <a:avLst/>
              </a:prstGeom>
              <a:grp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24" name="AutoShape 13">
                <a:extLst>
                  <a:ext uri="{FF2B5EF4-FFF2-40B4-BE49-F238E27FC236}">
                    <a16:creationId xmlns:a16="http://schemas.microsoft.com/office/drawing/2014/main" id="{2C4A501A-0ED6-4E9D-88BE-FBFC29F92616}"/>
                  </a:ext>
                </a:extLst>
              </p:cNvPr>
              <p:cNvCxnSpPr>
                <a:cxnSpLocks noChangeShapeType="1"/>
                <a:stCxn id="23" idx="4"/>
              </p:cNvCxnSpPr>
              <p:nvPr/>
            </p:nvCxnSpPr>
            <p:spPr bwMode="auto">
              <a:xfrm>
                <a:off x="900" y="1680"/>
                <a:ext cx="552"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 name="AutoShape 14">
                <a:extLst>
                  <a:ext uri="{FF2B5EF4-FFF2-40B4-BE49-F238E27FC236}">
                    <a16:creationId xmlns:a16="http://schemas.microsoft.com/office/drawing/2014/main" id="{54ED206E-94B3-417A-95C6-BBA343FEB0BA}"/>
                  </a:ext>
                </a:extLst>
              </p:cNvPr>
              <p:cNvCxnSpPr>
                <a:cxnSpLocks noChangeShapeType="1"/>
                <a:stCxn id="23" idx="4"/>
                <a:endCxn id="28" idx="0"/>
              </p:cNvCxnSpPr>
              <p:nvPr/>
            </p:nvCxnSpPr>
            <p:spPr bwMode="auto">
              <a:xfrm flipH="1">
                <a:off x="236" y="1680"/>
                <a:ext cx="664"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 name="AutoShape 15">
                <a:extLst>
                  <a:ext uri="{FF2B5EF4-FFF2-40B4-BE49-F238E27FC236}">
                    <a16:creationId xmlns:a16="http://schemas.microsoft.com/office/drawing/2014/main" id="{38620F27-AAC1-4E20-B65E-AD201C3C1866}"/>
                  </a:ext>
                </a:extLst>
              </p:cNvPr>
              <p:cNvCxnSpPr>
                <a:cxnSpLocks noChangeShapeType="1"/>
                <a:stCxn id="23" idx="4"/>
                <a:endCxn id="29" idx="0"/>
              </p:cNvCxnSpPr>
              <p:nvPr/>
            </p:nvCxnSpPr>
            <p:spPr bwMode="auto">
              <a:xfrm flipH="1">
                <a:off x="678" y="1680"/>
                <a:ext cx="222"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 name="AutoShape 16">
                <a:extLst>
                  <a:ext uri="{FF2B5EF4-FFF2-40B4-BE49-F238E27FC236}">
                    <a16:creationId xmlns:a16="http://schemas.microsoft.com/office/drawing/2014/main" id="{15077625-95D0-4D4F-96F6-8EFB84AD44DE}"/>
                  </a:ext>
                </a:extLst>
              </p:cNvPr>
              <p:cNvCxnSpPr>
                <a:cxnSpLocks noChangeShapeType="1"/>
                <a:stCxn id="23" idx="4"/>
              </p:cNvCxnSpPr>
              <p:nvPr/>
            </p:nvCxnSpPr>
            <p:spPr bwMode="auto">
              <a:xfrm>
                <a:off x="900" y="1680"/>
                <a:ext cx="144"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 name="AutoShape 17">
                <a:extLst>
                  <a:ext uri="{FF2B5EF4-FFF2-40B4-BE49-F238E27FC236}">
                    <a16:creationId xmlns:a16="http://schemas.microsoft.com/office/drawing/2014/main" id="{3AF59518-A8C7-4F2D-9D09-B9C15B2C31BC}"/>
                  </a:ext>
                </a:extLst>
              </p:cNvPr>
              <p:cNvSpPr>
                <a:spLocks noChangeArrowheads="1"/>
              </p:cNvSpPr>
              <p:nvPr/>
            </p:nvSpPr>
            <p:spPr bwMode="auto">
              <a:xfrm>
                <a:off x="96" y="2192"/>
                <a:ext cx="281" cy="341"/>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9" name="AutoShape 18">
                <a:extLst>
                  <a:ext uri="{FF2B5EF4-FFF2-40B4-BE49-F238E27FC236}">
                    <a16:creationId xmlns:a16="http://schemas.microsoft.com/office/drawing/2014/main" id="{57616BAE-848C-41B1-81AD-6CA15257A936}"/>
                  </a:ext>
                </a:extLst>
              </p:cNvPr>
              <p:cNvSpPr>
                <a:spLocks noChangeArrowheads="1"/>
              </p:cNvSpPr>
              <p:nvPr/>
            </p:nvSpPr>
            <p:spPr bwMode="auto">
              <a:xfrm>
                <a:off x="504" y="2192"/>
                <a:ext cx="348" cy="329"/>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30" name="AutoShape 19">
                <a:extLst>
                  <a:ext uri="{FF2B5EF4-FFF2-40B4-BE49-F238E27FC236}">
                    <a16:creationId xmlns:a16="http://schemas.microsoft.com/office/drawing/2014/main" id="{117BD9BF-AEED-4D75-A434-1F816E999853}"/>
                  </a:ext>
                </a:extLst>
              </p:cNvPr>
              <p:cNvSpPr>
                <a:spLocks noChangeArrowheads="1"/>
              </p:cNvSpPr>
              <p:nvPr/>
            </p:nvSpPr>
            <p:spPr bwMode="auto">
              <a:xfrm>
                <a:off x="912" y="2192"/>
                <a:ext cx="294" cy="341"/>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31" name="AutoShape 20">
                <a:extLst>
                  <a:ext uri="{FF2B5EF4-FFF2-40B4-BE49-F238E27FC236}">
                    <a16:creationId xmlns:a16="http://schemas.microsoft.com/office/drawing/2014/main" id="{D2C1029F-9D98-47C1-8D67-3D7FD0667C27}"/>
                  </a:ext>
                </a:extLst>
              </p:cNvPr>
              <p:cNvSpPr>
                <a:spLocks noChangeArrowheads="1"/>
              </p:cNvSpPr>
              <p:nvPr/>
            </p:nvSpPr>
            <p:spPr bwMode="auto">
              <a:xfrm>
                <a:off x="1320" y="2192"/>
                <a:ext cx="301" cy="341"/>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grpSp>
        <p:grpSp>
          <p:nvGrpSpPr>
            <p:cNvPr id="13" name="Group 11">
              <a:extLst>
                <a:ext uri="{FF2B5EF4-FFF2-40B4-BE49-F238E27FC236}">
                  <a16:creationId xmlns:a16="http://schemas.microsoft.com/office/drawing/2014/main" id="{0612116E-EE21-4E07-8124-CB839271C01F}"/>
                </a:ext>
              </a:extLst>
            </p:cNvPr>
            <p:cNvGrpSpPr>
              <a:grpSpLocks/>
            </p:cNvGrpSpPr>
            <p:nvPr/>
          </p:nvGrpSpPr>
          <p:grpSpPr bwMode="auto">
            <a:xfrm>
              <a:off x="7145714" y="2606711"/>
              <a:ext cx="2097037" cy="1644006"/>
              <a:chOff x="96" y="1272"/>
              <a:chExt cx="1575" cy="1276"/>
            </a:xfrm>
            <a:solidFill>
              <a:schemeClr val="tx2">
                <a:lumMod val="40000"/>
                <a:lumOff val="60000"/>
              </a:schemeClr>
            </a:solidFill>
          </p:grpSpPr>
          <p:sp>
            <p:nvSpPr>
              <p:cNvPr id="14" name="Oval 12">
                <a:extLst>
                  <a:ext uri="{FF2B5EF4-FFF2-40B4-BE49-F238E27FC236}">
                    <a16:creationId xmlns:a16="http://schemas.microsoft.com/office/drawing/2014/main" id="{220F34E0-8417-4155-B72B-CCFE892A986C}"/>
                  </a:ext>
                </a:extLst>
              </p:cNvPr>
              <p:cNvSpPr>
                <a:spLocks noChangeArrowheads="1"/>
              </p:cNvSpPr>
              <p:nvPr/>
            </p:nvSpPr>
            <p:spPr bwMode="auto">
              <a:xfrm>
                <a:off x="624" y="1272"/>
                <a:ext cx="565" cy="408"/>
              </a:xfrm>
              <a:prstGeom prst="ellipse">
                <a:avLst/>
              </a:prstGeom>
              <a:grp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15" name="AutoShape 13">
                <a:extLst>
                  <a:ext uri="{FF2B5EF4-FFF2-40B4-BE49-F238E27FC236}">
                    <a16:creationId xmlns:a16="http://schemas.microsoft.com/office/drawing/2014/main" id="{AC68682F-2C8D-4F8C-9113-6633395847C4}"/>
                  </a:ext>
                </a:extLst>
              </p:cNvPr>
              <p:cNvCxnSpPr>
                <a:cxnSpLocks noChangeShapeType="1"/>
                <a:stCxn id="14" idx="4"/>
              </p:cNvCxnSpPr>
              <p:nvPr/>
            </p:nvCxnSpPr>
            <p:spPr bwMode="auto">
              <a:xfrm>
                <a:off x="907" y="1680"/>
                <a:ext cx="545"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 name="AutoShape 14">
                <a:extLst>
                  <a:ext uri="{FF2B5EF4-FFF2-40B4-BE49-F238E27FC236}">
                    <a16:creationId xmlns:a16="http://schemas.microsoft.com/office/drawing/2014/main" id="{0BCE0406-5F3C-41FA-9F46-372674685D1A}"/>
                  </a:ext>
                </a:extLst>
              </p:cNvPr>
              <p:cNvCxnSpPr>
                <a:cxnSpLocks noChangeShapeType="1"/>
                <a:stCxn id="14" idx="4"/>
                <a:endCxn id="19" idx="0"/>
              </p:cNvCxnSpPr>
              <p:nvPr/>
            </p:nvCxnSpPr>
            <p:spPr bwMode="auto">
              <a:xfrm flipH="1">
                <a:off x="246" y="1680"/>
                <a:ext cx="660"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 name="AutoShape 15">
                <a:extLst>
                  <a:ext uri="{FF2B5EF4-FFF2-40B4-BE49-F238E27FC236}">
                    <a16:creationId xmlns:a16="http://schemas.microsoft.com/office/drawing/2014/main" id="{240C4A02-EDCE-4359-92F7-B94CFFF670C1}"/>
                  </a:ext>
                </a:extLst>
              </p:cNvPr>
              <p:cNvCxnSpPr>
                <a:cxnSpLocks noChangeShapeType="1"/>
                <a:stCxn id="14" idx="4"/>
                <a:endCxn id="20" idx="0"/>
              </p:cNvCxnSpPr>
              <p:nvPr/>
            </p:nvCxnSpPr>
            <p:spPr bwMode="auto">
              <a:xfrm flipH="1">
                <a:off x="651" y="1680"/>
                <a:ext cx="256" cy="512"/>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 name="AutoShape 16">
                <a:extLst>
                  <a:ext uri="{FF2B5EF4-FFF2-40B4-BE49-F238E27FC236}">
                    <a16:creationId xmlns:a16="http://schemas.microsoft.com/office/drawing/2014/main" id="{9AD7526A-EC09-4CDE-AC45-6751C59CDE2C}"/>
                  </a:ext>
                </a:extLst>
              </p:cNvPr>
              <p:cNvCxnSpPr>
                <a:cxnSpLocks noChangeShapeType="1"/>
                <a:stCxn id="14" idx="4"/>
              </p:cNvCxnSpPr>
              <p:nvPr/>
            </p:nvCxnSpPr>
            <p:spPr bwMode="auto">
              <a:xfrm>
                <a:off x="907" y="1680"/>
                <a:ext cx="137" cy="506"/>
              </a:xfrm>
              <a:prstGeom prst="straightConnector1">
                <a:avLst/>
              </a:prstGeom>
              <a:grpFill/>
              <a:ln w="19050">
                <a:solidFill>
                  <a:schemeClr val="accent2"/>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 name="AutoShape 17">
                <a:extLst>
                  <a:ext uri="{FF2B5EF4-FFF2-40B4-BE49-F238E27FC236}">
                    <a16:creationId xmlns:a16="http://schemas.microsoft.com/office/drawing/2014/main" id="{663A060B-8989-4BE2-91FA-D9CDA50A110D}"/>
                  </a:ext>
                </a:extLst>
              </p:cNvPr>
              <p:cNvSpPr>
                <a:spLocks noChangeArrowheads="1"/>
              </p:cNvSpPr>
              <p:nvPr/>
            </p:nvSpPr>
            <p:spPr bwMode="auto">
              <a:xfrm>
                <a:off x="96" y="2192"/>
                <a:ext cx="301" cy="329"/>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0" name="AutoShape 18">
                <a:extLst>
                  <a:ext uri="{FF2B5EF4-FFF2-40B4-BE49-F238E27FC236}">
                    <a16:creationId xmlns:a16="http://schemas.microsoft.com/office/drawing/2014/main" id="{AFAE6F9C-ECAB-4C21-8274-416DA4BA4F9B}"/>
                  </a:ext>
                </a:extLst>
              </p:cNvPr>
              <p:cNvSpPr>
                <a:spLocks noChangeArrowheads="1"/>
              </p:cNvSpPr>
              <p:nvPr/>
            </p:nvSpPr>
            <p:spPr bwMode="auto">
              <a:xfrm>
                <a:off x="504" y="2192"/>
                <a:ext cx="294" cy="356"/>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1" name="AutoShape 19">
                <a:extLst>
                  <a:ext uri="{FF2B5EF4-FFF2-40B4-BE49-F238E27FC236}">
                    <a16:creationId xmlns:a16="http://schemas.microsoft.com/office/drawing/2014/main" id="{E8516A0E-2519-4914-AC1D-FCC9027A6473}"/>
                  </a:ext>
                </a:extLst>
              </p:cNvPr>
              <p:cNvSpPr>
                <a:spLocks noChangeArrowheads="1"/>
              </p:cNvSpPr>
              <p:nvPr/>
            </p:nvSpPr>
            <p:spPr bwMode="auto">
              <a:xfrm>
                <a:off x="912" y="2192"/>
                <a:ext cx="294" cy="341"/>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2" name="AutoShape 20">
                <a:extLst>
                  <a:ext uri="{FF2B5EF4-FFF2-40B4-BE49-F238E27FC236}">
                    <a16:creationId xmlns:a16="http://schemas.microsoft.com/office/drawing/2014/main" id="{03D9B30B-9240-44B4-A4A1-CA4F3A86088C}"/>
                  </a:ext>
                </a:extLst>
              </p:cNvPr>
              <p:cNvSpPr>
                <a:spLocks noChangeArrowheads="1"/>
              </p:cNvSpPr>
              <p:nvPr/>
            </p:nvSpPr>
            <p:spPr bwMode="auto">
              <a:xfrm>
                <a:off x="1333" y="2186"/>
                <a:ext cx="338" cy="362"/>
              </a:xfrm>
              <a:prstGeom prst="triangle">
                <a:avLst>
                  <a:gd name="adj" fmla="val 50000"/>
                </a:avLst>
              </a:prstGeom>
              <a:grpFill/>
              <a:ln w="1905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grpSp>
      </p:grpSp>
      <p:sp>
        <p:nvSpPr>
          <p:cNvPr id="214" name="Oval 4">
            <a:extLst>
              <a:ext uri="{FF2B5EF4-FFF2-40B4-BE49-F238E27FC236}">
                <a16:creationId xmlns:a16="http://schemas.microsoft.com/office/drawing/2014/main" id="{9A5644DE-5442-4B7A-8764-4D5860586D05}"/>
              </a:ext>
            </a:extLst>
          </p:cNvPr>
          <p:cNvSpPr>
            <a:spLocks noChangeArrowheads="1"/>
          </p:cNvSpPr>
          <p:nvPr/>
        </p:nvSpPr>
        <p:spPr bwMode="auto">
          <a:xfrm>
            <a:off x="4469621" y="4192980"/>
            <a:ext cx="628727" cy="308672"/>
          </a:xfrm>
          <a:prstGeom prst="ellipse">
            <a:avLst/>
          </a:prstGeom>
          <a:solidFill>
            <a:schemeClr val="tx2">
              <a:lumMod val="40000"/>
              <a:lumOff val="60000"/>
            </a:schemeClr>
          </a:solidFill>
          <a:ln w="19050">
            <a:solidFill>
              <a:schemeClr val="accent2"/>
            </a:solidFill>
            <a:round/>
            <a:headEnd/>
            <a:tailEnd/>
          </a:ln>
          <a:effectLst/>
        </p:spPr>
        <p:txBody>
          <a:bodyPr wrap="none" lIns="91406" tIns="45703" rIns="91406" bIns="45703" anchor="ctr"/>
          <a:lstStyle/>
          <a:p>
            <a:pPr algn="ctr" eaLnBrk="0" fontAlgn="base" hangingPunct="0">
              <a:spcBef>
                <a:spcPct val="0"/>
              </a:spcBef>
              <a:spcAft>
                <a:spcPct val="0"/>
              </a:spcAft>
            </a:pPr>
            <a:r>
              <a:rPr lang="en-US" altLang="zh-CN" sz="3200" i="1" dirty="0">
                <a:solidFill>
                  <a:srgbClr val="000000"/>
                </a:solidFill>
                <a:latin typeface="Arial Rounded MT Bold" pitchFamily="34" charset="0"/>
              </a:rPr>
              <a:t>n</a:t>
            </a:r>
          </a:p>
        </p:txBody>
      </p:sp>
      <p:cxnSp>
        <p:nvCxnSpPr>
          <p:cNvPr id="215" name="AutoShape 5">
            <a:extLst>
              <a:ext uri="{FF2B5EF4-FFF2-40B4-BE49-F238E27FC236}">
                <a16:creationId xmlns:a16="http://schemas.microsoft.com/office/drawing/2014/main" id="{0C383C1A-BD57-4317-BA52-54C81717BD7D}"/>
              </a:ext>
            </a:extLst>
          </p:cNvPr>
          <p:cNvCxnSpPr>
            <a:cxnSpLocks noChangeShapeType="1"/>
            <a:stCxn id="214" idx="4"/>
            <a:endCxn id="246" idx="1"/>
          </p:cNvCxnSpPr>
          <p:nvPr/>
        </p:nvCxnSpPr>
        <p:spPr bwMode="auto">
          <a:xfrm>
            <a:off x="4783985" y="4501652"/>
            <a:ext cx="3030379" cy="714358"/>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6" name="AutoShape 6">
            <a:extLst>
              <a:ext uri="{FF2B5EF4-FFF2-40B4-BE49-F238E27FC236}">
                <a16:creationId xmlns:a16="http://schemas.microsoft.com/office/drawing/2014/main" id="{FC3EAC36-0DF2-4AC5-AD46-333C60AA2D63}"/>
              </a:ext>
            </a:extLst>
          </p:cNvPr>
          <p:cNvCxnSpPr>
            <a:cxnSpLocks noChangeShapeType="1"/>
            <a:stCxn id="214" idx="4"/>
          </p:cNvCxnSpPr>
          <p:nvPr/>
        </p:nvCxnSpPr>
        <p:spPr bwMode="auto">
          <a:xfrm flipH="1">
            <a:off x="1624616" y="4501652"/>
            <a:ext cx="3159369" cy="589018"/>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7" name="AutoShape 7">
            <a:extLst>
              <a:ext uri="{FF2B5EF4-FFF2-40B4-BE49-F238E27FC236}">
                <a16:creationId xmlns:a16="http://schemas.microsoft.com/office/drawing/2014/main" id="{ECCBDFF1-1DD5-4094-91F6-5F86125AC1FA}"/>
              </a:ext>
            </a:extLst>
          </p:cNvPr>
          <p:cNvCxnSpPr>
            <a:cxnSpLocks noChangeShapeType="1"/>
            <a:stCxn id="214" idx="4"/>
            <a:endCxn id="228" idx="7"/>
          </p:cNvCxnSpPr>
          <p:nvPr/>
        </p:nvCxnSpPr>
        <p:spPr bwMode="auto">
          <a:xfrm flipH="1">
            <a:off x="3737066" y="4501652"/>
            <a:ext cx="1046919" cy="556205"/>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8" name="AutoShape 8">
            <a:extLst>
              <a:ext uri="{FF2B5EF4-FFF2-40B4-BE49-F238E27FC236}">
                <a16:creationId xmlns:a16="http://schemas.microsoft.com/office/drawing/2014/main" id="{9CA4CD9E-690D-4B36-A71E-662223B29F2D}"/>
              </a:ext>
            </a:extLst>
          </p:cNvPr>
          <p:cNvCxnSpPr>
            <a:cxnSpLocks noChangeShapeType="1"/>
            <a:stCxn id="214" idx="4"/>
            <a:endCxn id="237" idx="0"/>
          </p:cNvCxnSpPr>
          <p:nvPr/>
        </p:nvCxnSpPr>
        <p:spPr bwMode="auto">
          <a:xfrm>
            <a:off x="4783985" y="4501652"/>
            <a:ext cx="999744" cy="665947"/>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9" name="Oval 12">
            <a:extLst>
              <a:ext uri="{FF2B5EF4-FFF2-40B4-BE49-F238E27FC236}">
                <a16:creationId xmlns:a16="http://schemas.microsoft.com/office/drawing/2014/main" id="{EB4EA9B6-A236-4A12-8825-95A792E7C6BB}"/>
              </a:ext>
            </a:extLst>
          </p:cNvPr>
          <p:cNvSpPr>
            <a:spLocks noChangeArrowheads="1"/>
          </p:cNvSpPr>
          <p:nvPr/>
        </p:nvSpPr>
        <p:spPr bwMode="auto">
          <a:xfrm>
            <a:off x="1351184" y="4944543"/>
            <a:ext cx="618027" cy="453336"/>
          </a:xfrm>
          <a:prstGeom prst="ellipse">
            <a:avLst/>
          </a:prstGeom>
          <a:solidFill>
            <a:schemeClr val="tx2">
              <a:lumMod val="40000"/>
              <a:lumOff val="60000"/>
            </a:schemeClr>
          </a:solidFill>
          <a:ln w="19050">
            <a:solidFill>
              <a:schemeClr val="accent2"/>
            </a:solidFill>
            <a:round/>
            <a:headEnd/>
            <a:tailEnd/>
          </a:ln>
          <a:effec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220" name="AutoShape 13">
            <a:extLst>
              <a:ext uri="{FF2B5EF4-FFF2-40B4-BE49-F238E27FC236}">
                <a16:creationId xmlns:a16="http://schemas.microsoft.com/office/drawing/2014/main" id="{527A8035-AD2A-4367-A5D8-66011220F1BF}"/>
              </a:ext>
            </a:extLst>
          </p:cNvPr>
          <p:cNvCxnSpPr>
            <a:cxnSpLocks noChangeShapeType="1"/>
            <a:stCxn id="219" idx="4"/>
          </p:cNvCxnSpPr>
          <p:nvPr/>
        </p:nvCxnSpPr>
        <p:spPr bwMode="auto">
          <a:xfrm>
            <a:off x="1660198" y="5397879"/>
            <a:ext cx="793428" cy="693345"/>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1" name="AutoShape 14">
            <a:extLst>
              <a:ext uri="{FF2B5EF4-FFF2-40B4-BE49-F238E27FC236}">
                <a16:creationId xmlns:a16="http://schemas.microsoft.com/office/drawing/2014/main" id="{96BF2339-D41F-46C2-B6BE-73E5474EA92A}"/>
              </a:ext>
            </a:extLst>
          </p:cNvPr>
          <p:cNvCxnSpPr>
            <a:cxnSpLocks noChangeShapeType="1"/>
            <a:stCxn id="219" idx="4"/>
            <a:endCxn id="224" idx="0"/>
          </p:cNvCxnSpPr>
          <p:nvPr/>
        </p:nvCxnSpPr>
        <p:spPr bwMode="auto">
          <a:xfrm flipH="1">
            <a:off x="778930" y="5397879"/>
            <a:ext cx="881268" cy="505790"/>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2" name="AutoShape 15">
            <a:extLst>
              <a:ext uri="{FF2B5EF4-FFF2-40B4-BE49-F238E27FC236}">
                <a16:creationId xmlns:a16="http://schemas.microsoft.com/office/drawing/2014/main" id="{1B65424B-2691-4902-9084-78604E825495}"/>
              </a:ext>
            </a:extLst>
          </p:cNvPr>
          <p:cNvCxnSpPr>
            <a:cxnSpLocks noChangeShapeType="1"/>
            <a:stCxn id="219" idx="4"/>
            <a:endCxn id="225" idx="0"/>
          </p:cNvCxnSpPr>
          <p:nvPr/>
        </p:nvCxnSpPr>
        <p:spPr bwMode="auto">
          <a:xfrm flipH="1">
            <a:off x="1312059" y="5397879"/>
            <a:ext cx="348139" cy="516886"/>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3" name="AutoShape 16">
            <a:extLst>
              <a:ext uri="{FF2B5EF4-FFF2-40B4-BE49-F238E27FC236}">
                <a16:creationId xmlns:a16="http://schemas.microsoft.com/office/drawing/2014/main" id="{CB7004DE-C9A3-4D51-889E-DDCE85567624}"/>
              </a:ext>
            </a:extLst>
          </p:cNvPr>
          <p:cNvCxnSpPr>
            <a:cxnSpLocks noChangeShapeType="1"/>
            <a:stCxn id="219" idx="4"/>
            <a:endCxn id="226" idx="0"/>
          </p:cNvCxnSpPr>
          <p:nvPr/>
        </p:nvCxnSpPr>
        <p:spPr bwMode="auto">
          <a:xfrm>
            <a:off x="1660198" y="5397879"/>
            <a:ext cx="144330" cy="516886"/>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4" name="AutoShape 17">
            <a:extLst>
              <a:ext uri="{FF2B5EF4-FFF2-40B4-BE49-F238E27FC236}">
                <a16:creationId xmlns:a16="http://schemas.microsoft.com/office/drawing/2014/main" id="{9992CFB1-2780-4EE0-955A-B364DAB0ECDA}"/>
              </a:ext>
            </a:extLst>
          </p:cNvPr>
          <p:cNvSpPr>
            <a:spLocks noChangeArrowheads="1"/>
          </p:cNvSpPr>
          <p:nvPr/>
        </p:nvSpPr>
        <p:spPr bwMode="auto">
          <a:xfrm>
            <a:off x="586523" y="5903669"/>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25" name="AutoShape 18">
            <a:extLst>
              <a:ext uri="{FF2B5EF4-FFF2-40B4-BE49-F238E27FC236}">
                <a16:creationId xmlns:a16="http://schemas.microsoft.com/office/drawing/2014/main" id="{F685C31E-4E1D-4CD0-9191-BB11CAE6EF58}"/>
              </a:ext>
            </a:extLst>
          </p:cNvPr>
          <p:cNvSpPr>
            <a:spLocks noChangeArrowheads="1"/>
          </p:cNvSpPr>
          <p:nvPr/>
        </p:nvSpPr>
        <p:spPr bwMode="auto">
          <a:xfrm>
            <a:off x="1119652" y="5914765"/>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26" name="AutoShape 19">
            <a:extLst>
              <a:ext uri="{FF2B5EF4-FFF2-40B4-BE49-F238E27FC236}">
                <a16:creationId xmlns:a16="http://schemas.microsoft.com/office/drawing/2014/main" id="{F99E841B-E5EA-455A-A481-0FBC3B51E33E}"/>
              </a:ext>
            </a:extLst>
          </p:cNvPr>
          <p:cNvSpPr>
            <a:spLocks noChangeArrowheads="1"/>
          </p:cNvSpPr>
          <p:nvPr/>
        </p:nvSpPr>
        <p:spPr bwMode="auto">
          <a:xfrm>
            <a:off x="1612121" y="5914765"/>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27" name="AutoShape 20">
            <a:extLst>
              <a:ext uri="{FF2B5EF4-FFF2-40B4-BE49-F238E27FC236}">
                <a16:creationId xmlns:a16="http://schemas.microsoft.com/office/drawing/2014/main" id="{7460E288-C1F3-45A8-8082-3AC1EA9D78AD}"/>
              </a:ext>
            </a:extLst>
          </p:cNvPr>
          <p:cNvSpPr>
            <a:spLocks noChangeArrowheads="1"/>
          </p:cNvSpPr>
          <p:nvPr/>
        </p:nvSpPr>
        <p:spPr bwMode="auto">
          <a:xfrm>
            <a:off x="2116883" y="5914765"/>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28" name="Oval 12">
            <a:extLst>
              <a:ext uri="{FF2B5EF4-FFF2-40B4-BE49-F238E27FC236}">
                <a16:creationId xmlns:a16="http://schemas.microsoft.com/office/drawing/2014/main" id="{BED099C3-D37C-4265-B078-4AE829660897}"/>
              </a:ext>
            </a:extLst>
          </p:cNvPr>
          <p:cNvSpPr>
            <a:spLocks noChangeArrowheads="1"/>
          </p:cNvSpPr>
          <p:nvPr/>
        </p:nvSpPr>
        <p:spPr bwMode="auto">
          <a:xfrm>
            <a:off x="3209547" y="4991467"/>
            <a:ext cx="618027" cy="453336"/>
          </a:xfrm>
          <a:prstGeom prst="ellipse">
            <a:avLst/>
          </a:prstGeom>
          <a:solidFill>
            <a:schemeClr val="tx2">
              <a:lumMod val="40000"/>
              <a:lumOff val="60000"/>
            </a:schemeClr>
          </a:solidFill>
          <a:ln w="19050">
            <a:solidFill>
              <a:schemeClr val="accent2"/>
            </a:solidFill>
            <a:round/>
            <a:headEnd/>
            <a:tailEnd/>
          </a:ln>
          <a:effec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229" name="AutoShape 13">
            <a:extLst>
              <a:ext uri="{FF2B5EF4-FFF2-40B4-BE49-F238E27FC236}">
                <a16:creationId xmlns:a16="http://schemas.microsoft.com/office/drawing/2014/main" id="{C734B9BC-0FDC-4D24-88A1-1F2E79332C3D}"/>
              </a:ext>
            </a:extLst>
          </p:cNvPr>
          <p:cNvCxnSpPr>
            <a:cxnSpLocks noChangeShapeType="1"/>
            <a:stCxn id="228" idx="4"/>
            <a:endCxn id="236" idx="0"/>
          </p:cNvCxnSpPr>
          <p:nvPr/>
        </p:nvCxnSpPr>
        <p:spPr bwMode="auto">
          <a:xfrm>
            <a:off x="3518561" y="5444803"/>
            <a:ext cx="809201" cy="472684"/>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0" name="AutoShape 14">
            <a:extLst>
              <a:ext uri="{FF2B5EF4-FFF2-40B4-BE49-F238E27FC236}">
                <a16:creationId xmlns:a16="http://schemas.microsoft.com/office/drawing/2014/main" id="{A8CE5CA1-AAA9-467F-8AE9-43578AB14CBD}"/>
              </a:ext>
            </a:extLst>
          </p:cNvPr>
          <p:cNvCxnSpPr>
            <a:cxnSpLocks noChangeShapeType="1"/>
            <a:stCxn id="228" idx="4"/>
            <a:endCxn id="233" idx="0"/>
          </p:cNvCxnSpPr>
          <p:nvPr/>
        </p:nvCxnSpPr>
        <p:spPr bwMode="auto">
          <a:xfrm flipH="1">
            <a:off x="2852522" y="5444803"/>
            <a:ext cx="666039" cy="45629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1" name="AutoShape 15">
            <a:extLst>
              <a:ext uri="{FF2B5EF4-FFF2-40B4-BE49-F238E27FC236}">
                <a16:creationId xmlns:a16="http://schemas.microsoft.com/office/drawing/2014/main" id="{83D22D7E-5F57-41AE-9C9E-0C7F71203CA7}"/>
              </a:ext>
            </a:extLst>
          </p:cNvPr>
          <p:cNvCxnSpPr>
            <a:cxnSpLocks noChangeShapeType="1"/>
            <a:stCxn id="228" idx="4"/>
            <a:endCxn id="234" idx="0"/>
          </p:cNvCxnSpPr>
          <p:nvPr/>
        </p:nvCxnSpPr>
        <p:spPr bwMode="auto">
          <a:xfrm flipH="1">
            <a:off x="3354202" y="5444803"/>
            <a:ext cx="164359" cy="456290"/>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2" name="AutoShape 16">
            <a:extLst>
              <a:ext uri="{FF2B5EF4-FFF2-40B4-BE49-F238E27FC236}">
                <a16:creationId xmlns:a16="http://schemas.microsoft.com/office/drawing/2014/main" id="{B889C90A-4C45-4343-B0EC-E8D06F97381F}"/>
              </a:ext>
            </a:extLst>
          </p:cNvPr>
          <p:cNvCxnSpPr>
            <a:cxnSpLocks noChangeShapeType="1"/>
            <a:stCxn id="228" idx="4"/>
            <a:endCxn id="235" idx="0"/>
          </p:cNvCxnSpPr>
          <p:nvPr/>
        </p:nvCxnSpPr>
        <p:spPr bwMode="auto">
          <a:xfrm>
            <a:off x="3518561" y="5444803"/>
            <a:ext cx="328825" cy="46996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3" name="AutoShape 17">
            <a:extLst>
              <a:ext uri="{FF2B5EF4-FFF2-40B4-BE49-F238E27FC236}">
                <a16:creationId xmlns:a16="http://schemas.microsoft.com/office/drawing/2014/main" id="{2681EEA1-28FF-4EE1-9992-63AAB6765004}"/>
              </a:ext>
            </a:extLst>
          </p:cNvPr>
          <p:cNvSpPr>
            <a:spLocks noChangeArrowheads="1"/>
          </p:cNvSpPr>
          <p:nvPr/>
        </p:nvSpPr>
        <p:spPr bwMode="auto">
          <a:xfrm>
            <a:off x="2660115" y="5901094"/>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34" name="AutoShape 18">
            <a:extLst>
              <a:ext uri="{FF2B5EF4-FFF2-40B4-BE49-F238E27FC236}">
                <a16:creationId xmlns:a16="http://schemas.microsoft.com/office/drawing/2014/main" id="{B34A830E-5BFE-4F9E-A26A-982426B6B4B7}"/>
              </a:ext>
            </a:extLst>
          </p:cNvPr>
          <p:cNvSpPr>
            <a:spLocks noChangeArrowheads="1"/>
          </p:cNvSpPr>
          <p:nvPr/>
        </p:nvSpPr>
        <p:spPr bwMode="auto">
          <a:xfrm>
            <a:off x="3161795" y="5901093"/>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35" name="AutoShape 19">
            <a:extLst>
              <a:ext uri="{FF2B5EF4-FFF2-40B4-BE49-F238E27FC236}">
                <a16:creationId xmlns:a16="http://schemas.microsoft.com/office/drawing/2014/main" id="{F8A810CD-CDBB-4CFD-9D37-EE169C4C20CD}"/>
              </a:ext>
            </a:extLst>
          </p:cNvPr>
          <p:cNvSpPr>
            <a:spLocks noChangeArrowheads="1"/>
          </p:cNvSpPr>
          <p:nvPr/>
        </p:nvSpPr>
        <p:spPr bwMode="auto">
          <a:xfrm>
            <a:off x="3654979" y="5914764"/>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36" name="AutoShape 20">
            <a:extLst>
              <a:ext uri="{FF2B5EF4-FFF2-40B4-BE49-F238E27FC236}">
                <a16:creationId xmlns:a16="http://schemas.microsoft.com/office/drawing/2014/main" id="{D650E3E7-C062-4FC2-8004-1453FED08C29}"/>
              </a:ext>
            </a:extLst>
          </p:cNvPr>
          <p:cNvSpPr>
            <a:spLocks noChangeArrowheads="1"/>
          </p:cNvSpPr>
          <p:nvPr/>
        </p:nvSpPr>
        <p:spPr bwMode="auto">
          <a:xfrm>
            <a:off x="4135355" y="5917487"/>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37" name="Oval 12">
            <a:extLst>
              <a:ext uri="{FF2B5EF4-FFF2-40B4-BE49-F238E27FC236}">
                <a16:creationId xmlns:a16="http://schemas.microsoft.com/office/drawing/2014/main" id="{012D4849-4D9A-4B0C-AE54-1F35439BC46C}"/>
              </a:ext>
            </a:extLst>
          </p:cNvPr>
          <p:cNvSpPr>
            <a:spLocks noChangeArrowheads="1"/>
          </p:cNvSpPr>
          <p:nvPr/>
        </p:nvSpPr>
        <p:spPr bwMode="auto">
          <a:xfrm>
            <a:off x="5474715" y="5167599"/>
            <a:ext cx="618027" cy="453336"/>
          </a:xfrm>
          <a:prstGeom prst="ellipse">
            <a:avLst/>
          </a:prstGeom>
          <a:solidFill>
            <a:schemeClr val="tx2">
              <a:lumMod val="40000"/>
              <a:lumOff val="60000"/>
            </a:schemeClr>
          </a:solidFill>
          <a:ln w="19050">
            <a:solidFill>
              <a:schemeClr val="accent2"/>
            </a:solidFill>
            <a:round/>
            <a:headEnd/>
            <a:tailEnd/>
          </a:ln>
          <a:effec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238" name="AutoShape 13">
            <a:extLst>
              <a:ext uri="{FF2B5EF4-FFF2-40B4-BE49-F238E27FC236}">
                <a16:creationId xmlns:a16="http://schemas.microsoft.com/office/drawing/2014/main" id="{7C001E90-04B0-474A-A353-00FCEDDFAE7B}"/>
              </a:ext>
            </a:extLst>
          </p:cNvPr>
          <p:cNvCxnSpPr>
            <a:cxnSpLocks noChangeShapeType="1"/>
            <a:stCxn id="237" idx="4"/>
            <a:endCxn id="245" idx="0"/>
          </p:cNvCxnSpPr>
          <p:nvPr/>
        </p:nvCxnSpPr>
        <p:spPr bwMode="auto">
          <a:xfrm>
            <a:off x="5783729" y="5620935"/>
            <a:ext cx="781049" cy="322293"/>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9" name="AutoShape 14">
            <a:extLst>
              <a:ext uri="{FF2B5EF4-FFF2-40B4-BE49-F238E27FC236}">
                <a16:creationId xmlns:a16="http://schemas.microsoft.com/office/drawing/2014/main" id="{8111EDB7-3A7E-40E3-953D-867EB77BCFD5}"/>
              </a:ext>
            </a:extLst>
          </p:cNvPr>
          <p:cNvCxnSpPr>
            <a:cxnSpLocks noChangeShapeType="1"/>
            <a:stCxn id="237" idx="4"/>
            <a:endCxn id="242" idx="0"/>
          </p:cNvCxnSpPr>
          <p:nvPr/>
        </p:nvCxnSpPr>
        <p:spPr bwMode="auto">
          <a:xfrm flipH="1">
            <a:off x="4905568" y="5620935"/>
            <a:ext cx="878161" cy="291116"/>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0" name="AutoShape 15">
            <a:extLst>
              <a:ext uri="{FF2B5EF4-FFF2-40B4-BE49-F238E27FC236}">
                <a16:creationId xmlns:a16="http://schemas.microsoft.com/office/drawing/2014/main" id="{ACDF6FDD-AC84-4CED-A604-7E751110A934}"/>
              </a:ext>
            </a:extLst>
          </p:cNvPr>
          <p:cNvCxnSpPr>
            <a:cxnSpLocks noChangeShapeType="1"/>
            <a:stCxn id="237" idx="4"/>
            <a:endCxn id="243" idx="0"/>
          </p:cNvCxnSpPr>
          <p:nvPr/>
        </p:nvCxnSpPr>
        <p:spPr bwMode="auto">
          <a:xfrm flipH="1">
            <a:off x="5478314" y="5620935"/>
            <a:ext cx="305415" cy="280157"/>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1" name="AutoShape 16">
            <a:extLst>
              <a:ext uri="{FF2B5EF4-FFF2-40B4-BE49-F238E27FC236}">
                <a16:creationId xmlns:a16="http://schemas.microsoft.com/office/drawing/2014/main" id="{01A6C791-206F-4F86-ACF8-439157A485C6}"/>
              </a:ext>
            </a:extLst>
          </p:cNvPr>
          <p:cNvCxnSpPr>
            <a:cxnSpLocks noChangeShapeType="1"/>
            <a:stCxn id="237" idx="4"/>
            <a:endCxn id="244" idx="0"/>
          </p:cNvCxnSpPr>
          <p:nvPr/>
        </p:nvCxnSpPr>
        <p:spPr bwMode="auto">
          <a:xfrm>
            <a:off x="5783729" y="5620935"/>
            <a:ext cx="237817" cy="30798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2" name="AutoShape 17">
            <a:extLst>
              <a:ext uri="{FF2B5EF4-FFF2-40B4-BE49-F238E27FC236}">
                <a16:creationId xmlns:a16="http://schemas.microsoft.com/office/drawing/2014/main" id="{28ADE97D-BF8D-4D47-816C-562984A38429}"/>
              </a:ext>
            </a:extLst>
          </p:cNvPr>
          <p:cNvSpPr>
            <a:spLocks noChangeArrowheads="1"/>
          </p:cNvSpPr>
          <p:nvPr/>
        </p:nvSpPr>
        <p:spPr bwMode="auto">
          <a:xfrm>
            <a:off x="4713161" y="5912051"/>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43" name="AutoShape 18">
            <a:extLst>
              <a:ext uri="{FF2B5EF4-FFF2-40B4-BE49-F238E27FC236}">
                <a16:creationId xmlns:a16="http://schemas.microsoft.com/office/drawing/2014/main" id="{366D9CA7-FD83-42BF-90E8-E51737897008}"/>
              </a:ext>
            </a:extLst>
          </p:cNvPr>
          <p:cNvSpPr>
            <a:spLocks noChangeArrowheads="1"/>
          </p:cNvSpPr>
          <p:nvPr/>
        </p:nvSpPr>
        <p:spPr bwMode="auto">
          <a:xfrm>
            <a:off x="5285907" y="5901092"/>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44" name="AutoShape 19">
            <a:extLst>
              <a:ext uri="{FF2B5EF4-FFF2-40B4-BE49-F238E27FC236}">
                <a16:creationId xmlns:a16="http://schemas.microsoft.com/office/drawing/2014/main" id="{7809600B-A8D9-47A5-A73F-5C521A214D96}"/>
              </a:ext>
            </a:extLst>
          </p:cNvPr>
          <p:cNvSpPr>
            <a:spLocks noChangeArrowheads="1"/>
          </p:cNvSpPr>
          <p:nvPr/>
        </p:nvSpPr>
        <p:spPr bwMode="auto">
          <a:xfrm>
            <a:off x="5829139" y="5928916"/>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45" name="AutoShape 20">
            <a:extLst>
              <a:ext uri="{FF2B5EF4-FFF2-40B4-BE49-F238E27FC236}">
                <a16:creationId xmlns:a16="http://schemas.microsoft.com/office/drawing/2014/main" id="{7A2388BA-116A-49A7-9687-7D5783BF3DEC}"/>
              </a:ext>
            </a:extLst>
          </p:cNvPr>
          <p:cNvSpPr>
            <a:spLocks noChangeArrowheads="1"/>
          </p:cNvSpPr>
          <p:nvPr/>
        </p:nvSpPr>
        <p:spPr bwMode="auto">
          <a:xfrm>
            <a:off x="6372371" y="5943228"/>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46" name="Oval 12">
            <a:extLst>
              <a:ext uri="{FF2B5EF4-FFF2-40B4-BE49-F238E27FC236}">
                <a16:creationId xmlns:a16="http://schemas.microsoft.com/office/drawing/2014/main" id="{20BF424A-1021-4A7F-90C0-6B2F66F89DE1}"/>
              </a:ext>
            </a:extLst>
          </p:cNvPr>
          <p:cNvSpPr>
            <a:spLocks noChangeArrowheads="1"/>
          </p:cNvSpPr>
          <p:nvPr/>
        </p:nvSpPr>
        <p:spPr bwMode="auto">
          <a:xfrm>
            <a:off x="7723856" y="5149620"/>
            <a:ext cx="618027" cy="453336"/>
          </a:xfrm>
          <a:prstGeom prst="ellipse">
            <a:avLst/>
          </a:prstGeom>
          <a:solidFill>
            <a:schemeClr val="tx2">
              <a:lumMod val="40000"/>
              <a:lumOff val="60000"/>
            </a:schemeClr>
          </a:solidFill>
          <a:ln w="19050">
            <a:solidFill>
              <a:schemeClr val="accent2"/>
            </a:solidFill>
            <a:round/>
            <a:headEnd/>
            <a:tailEnd/>
          </a:ln>
          <a:effectLst/>
        </p:spPr>
        <p:txBody>
          <a:bodyPr wrap="none" anchor="ctr"/>
          <a:lstStyle/>
          <a:p>
            <a:pPr algn="ctr" eaLnBrk="0" fontAlgn="base" hangingPunct="0">
              <a:spcBef>
                <a:spcPct val="0"/>
              </a:spcBef>
              <a:spcAft>
                <a:spcPct val="0"/>
              </a:spcAft>
            </a:pPr>
            <a:r>
              <a:rPr lang="en-US" altLang="zh-CN" sz="2800" i="1" dirty="0">
                <a:solidFill>
                  <a:srgbClr val="000000"/>
                </a:solidFill>
                <a:latin typeface="Arial Rounded MT Bold" pitchFamily="34" charset="0"/>
              </a:rPr>
              <a:t>n</a:t>
            </a:r>
            <a:r>
              <a:rPr lang="en-US" altLang="zh-CN" sz="2800" dirty="0">
                <a:solidFill>
                  <a:srgbClr val="000000"/>
                </a:solidFill>
                <a:latin typeface="Arial Rounded MT Bold" pitchFamily="34" charset="0"/>
              </a:rPr>
              <a:t>/4</a:t>
            </a:r>
          </a:p>
        </p:txBody>
      </p:sp>
      <p:cxnSp>
        <p:nvCxnSpPr>
          <p:cNvPr id="247" name="AutoShape 13">
            <a:extLst>
              <a:ext uri="{FF2B5EF4-FFF2-40B4-BE49-F238E27FC236}">
                <a16:creationId xmlns:a16="http://schemas.microsoft.com/office/drawing/2014/main" id="{210B9008-89CF-4181-B90C-087F22E28785}"/>
              </a:ext>
            </a:extLst>
          </p:cNvPr>
          <p:cNvCxnSpPr>
            <a:cxnSpLocks noChangeShapeType="1"/>
            <a:stCxn id="246" idx="4"/>
            <a:endCxn id="254" idx="0"/>
          </p:cNvCxnSpPr>
          <p:nvPr/>
        </p:nvCxnSpPr>
        <p:spPr bwMode="auto">
          <a:xfrm>
            <a:off x="8032870" y="5602956"/>
            <a:ext cx="753184" cy="34800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8" name="AutoShape 14">
            <a:extLst>
              <a:ext uri="{FF2B5EF4-FFF2-40B4-BE49-F238E27FC236}">
                <a16:creationId xmlns:a16="http://schemas.microsoft.com/office/drawing/2014/main" id="{2CED067F-4909-48E8-B328-E8357314EFAF}"/>
              </a:ext>
            </a:extLst>
          </p:cNvPr>
          <p:cNvCxnSpPr>
            <a:cxnSpLocks noChangeShapeType="1"/>
            <a:stCxn id="246" idx="4"/>
            <a:endCxn id="251" idx="0"/>
          </p:cNvCxnSpPr>
          <p:nvPr/>
        </p:nvCxnSpPr>
        <p:spPr bwMode="auto">
          <a:xfrm flipH="1">
            <a:off x="7206573" y="5602956"/>
            <a:ext cx="826297" cy="34027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9" name="AutoShape 15">
            <a:extLst>
              <a:ext uri="{FF2B5EF4-FFF2-40B4-BE49-F238E27FC236}">
                <a16:creationId xmlns:a16="http://schemas.microsoft.com/office/drawing/2014/main" id="{D875CA50-ED1D-49D5-911E-49D0CBEE5FA7}"/>
              </a:ext>
            </a:extLst>
          </p:cNvPr>
          <p:cNvCxnSpPr>
            <a:cxnSpLocks noChangeShapeType="1"/>
            <a:stCxn id="246" idx="4"/>
            <a:endCxn id="252" idx="0"/>
          </p:cNvCxnSpPr>
          <p:nvPr/>
        </p:nvCxnSpPr>
        <p:spPr bwMode="auto">
          <a:xfrm flipH="1">
            <a:off x="7787399" y="5602956"/>
            <a:ext cx="245471" cy="348001"/>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0" name="AutoShape 16">
            <a:extLst>
              <a:ext uri="{FF2B5EF4-FFF2-40B4-BE49-F238E27FC236}">
                <a16:creationId xmlns:a16="http://schemas.microsoft.com/office/drawing/2014/main" id="{C337E89C-5BDB-45A4-BA10-E78CE3931FF8}"/>
              </a:ext>
            </a:extLst>
          </p:cNvPr>
          <p:cNvCxnSpPr>
            <a:cxnSpLocks noChangeShapeType="1"/>
            <a:stCxn id="246" idx="4"/>
            <a:endCxn id="253" idx="0"/>
          </p:cNvCxnSpPr>
          <p:nvPr/>
        </p:nvCxnSpPr>
        <p:spPr bwMode="auto">
          <a:xfrm>
            <a:off x="8032870" y="5602956"/>
            <a:ext cx="273076" cy="325960"/>
          </a:xfrm>
          <a:prstGeom prst="straightConnector1">
            <a:avLst/>
          </a:prstGeom>
          <a:solidFill>
            <a:srgbClr val="FF0000"/>
          </a:solidFill>
          <a:ln w="25400">
            <a:solidFill>
              <a:schemeClr val="accent2"/>
            </a:solidFill>
            <a:round/>
            <a:headEnd type="triangle"/>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1" name="AutoShape 17">
            <a:extLst>
              <a:ext uri="{FF2B5EF4-FFF2-40B4-BE49-F238E27FC236}">
                <a16:creationId xmlns:a16="http://schemas.microsoft.com/office/drawing/2014/main" id="{1A5184BD-23F7-496E-96D5-2945ACB63EDF}"/>
              </a:ext>
            </a:extLst>
          </p:cNvPr>
          <p:cNvSpPr>
            <a:spLocks noChangeArrowheads="1"/>
          </p:cNvSpPr>
          <p:nvPr/>
        </p:nvSpPr>
        <p:spPr bwMode="auto">
          <a:xfrm>
            <a:off x="7014166" y="5943227"/>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52" name="AutoShape 18">
            <a:extLst>
              <a:ext uri="{FF2B5EF4-FFF2-40B4-BE49-F238E27FC236}">
                <a16:creationId xmlns:a16="http://schemas.microsoft.com/office/drawing/2014/main" id="{7E526B7E-E859-42A3-9807-0CFDB4B27176}"/>
              </a:ext>
            </a:extLst>
          </p:cNvPr>
          <p:cNvSpPr>
            <a:spLocks noChangeArrowheads="1"/>
          </p:cNvSpPr>
          <p:nvPr/>
        </p:nvSpPr>
        <p:spPr bwMode="auto">
          <a:xfrm>
            <a:off x="7594992" y="5950957"/>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53" name="AutoShape 19">
            <a:extLst>
              <a:ext uri="{FF2B5EF4-FFF2-40B4-BE49-F238E27FC236}">
                <a16:creationId xmlns:a16="http://schemas.microsoft.com/office/drawing/2014/main" id="{E80E8E72-14F2-4F43-8AE3-4FEF573EF888}"/>
              </a:ext>
            </a:extLst>
          </p:cNvPr>
          <p:cNvSpPr>
            <a:spLocks noChangeArrowheads="1"/>
          </p:cNvSpPr>
          <p:nvPr/>
        </p:nvSpPr>
        <p:spPr bwMode="auto">
          <a:xfrm>
            <a:off x="8113539" y="5928916"/>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
        <p:nvSpPr>
          <p:cNvPr id="254" name="AutoShape 20">
            <a:extLst>
              <a:ext uri="{FF2B5EF4-FFF2-40B4-BE49-F238E27FC236}">
                <a16:creationId xmlns:a16="http://schemas.microsoft.com/office/drawing/2014/main" id="{98EBBE55-FC75-4306-B6BE-70A993260302}"/>
              </a:ext>
            </a:extLst>
          </p:cNvPr>
          <p:cNvSpPr>
            <a:spLocks noChangeArrowheads="1"/>
          </p:cNvSpPr>
          <p:nvPr/>
        </p:nvSpPr>
        <p:spPr bwMode="auto">
          <a:xfrm>
            <a:off x="8593647" y="5950957"/>
            <a:ext cx="384813" cy="263922"/>
          </a:xfrm>
          <a:prstGeom prst="triangle">
            <a:avLst>
              <a:gd name="adj" fmla="val 50000"/>
            </a:avLst>
          </a:prstGeom>
          <a:solidFill>
            <a:schemeClr val="tx2">
              <a:lumMod val="40000"/>
              <a:lumOff val="60000"/>
            </a:schemeClr>
          </a:solidFill>
          <a:ln w="19050">
            <a:solidFill>
              <a:schemeClr val="accent2"/>
            </a:solidFill>
            <a:miter lim="800000"/>
            <a:headEnd/>
            <a:tailEnd/>
          </a:ln>
          <a:effectLst/>
        </p:spPr>
        <p:txBody>
          <a:bodyPr wrap="none" anchor="ctr"/>
          <a:lstStyle/>
          <a:p>
            <a:pPr algn="ctr" eaLnBrk="0" fontAlgn="base" hangingPunct="0">
              <a:spcBef>
                <a:spcPct val="0"/>
              </a:spcBef>
              <a:spcAft>
                <a:spcPct val="0"/>
              </a:spcAft>
            </a:pPr>
            <a:r>
              <a:rPr lang="en-US" altLang="zh-CN" sz="1100" b="1" i="1" dirty="0">
                <a:solidFill>
                  <a:srgbClr val="000000"/>
                </a:solidFill>
                <a:latin typeface="Arial Rounded MT Bold" pitchFamily="34" charset="0"/>
              </a:rPr>
              <a:t>n</a:t>
            </a:r>
            <a:r>
              <a:rPr lang="en-US" altLang="zh-CN" sz="1100" b="1" dirty="0">
                <a:solidFill>
                  <a:srgbClr val="000000"/>
                </a:solidFill>
                <a:latin typeface="Arial Rounded MT Bold" pitchFamily="34" charset="0"/>
              </a:rPr>
              <a:t>/16</a:t>
            </a:r>
          </a:p>
        </p:txBody>
      </p:sp>
    </p:spTree>
    <p:extLst>
      <p:ext uri="{BB962C8B-B14F-4D97-AF65-F5344CB8AC3E}">
        <p14:creationId xmlns:p14="http://schemas.microsoft.com/office/powerpoint/2010/main" val="13143442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39" t="4152" r="10781" b="5752"/>
          <a:stretch/>
        </p:blipFill>
        <p:spPr bwMode="auto">
          <a:xfrm>
            <a:off x="755576" y="548680"/>
            <a:ext cx="7344816" cy="60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31512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AutoShape 7"/>
              <p:cNvSpPr>
                <a:spLocks noChangeArrowheads="1"/>
              </p:cNvSpPr>
              <p:nvPr/>
            </p:nvSpPr>
            <p:spPr bwMode="auto">
              <a:xfrm>
                <a:off x="683568" y="332656"/>
                <a:ext cx="6988175" cy="2006507"/>
              </a:xfrm>
              <a:prstGeom prst="roundRect">
                <a:avLst>
                  <a:gd name="adj" fmla="val 16667"/>
                </a:avLst>
              </a:prstGeom>
              <a:solidFill>
                <a:schemeClr val="bg1"/>
              </a:solidFill>
              <a:ln w="38100">
                <a:solidFill>
                  <a:srgbClr val="063DE8"/>
                </a:solidFill>
                <a:round/>
                <a:headEnd/>
                <a:tailEnd/>
              </a:ln>
              <a:effectLst/>
              <a:extLst>
                <a:ext uri="{AF507438-7753-43E0-B8FC-AC1667EBCBE1}">
                  <a14:hiddenEffects>
                    <a:effectLst>
                      <a:outerShdw dist="35921" dir="2700000" algn="ctr" rotWithShape="0">
                        <a:schemeClr val="bg2"/>
                      </a:outerShdw>
                    </a:effectLst>
                  </a14:hiddenEffects>
                </a:ext>
              </a:extLst>
            </p:spPr>
            <p:txBody>
              <a:bodyPr>
                <a:spAutoFit/>
              </a:bodyPr>
              <a:lstStyle/>
              <a:p>
                <a:pPr eaLnBrk="0" hangingPunct="0">
                  <a:defRPr/>
                </a:pPr>
                <a:r>
                  <a:rPr lang="zh-CN" altLang="en-US" sz="2400" b="1">
                    <a:ea typeface="黑体" pitchFamily="2" charset="-122"/>
                  </a:rPr>
                  <a:t>时间复杂</a:t>
                </a:r>
                <a:r>
                  <a:rPr lang="zh-CN" altLang="en-US" sz="2400" b="1" dirty="0">
                    <a:ea typeface="黑体" pitchFamily="2" charset="-122"/>
                  </a:rPr>
                  <a:t>度分析</a:t>
                </a:r>
              </a:p>
              <a:p>
                <a:pPr eaLnBrk="0" hangingPunct="0">
                  <a:defRPr/>
                </a:pPr>
                <a14:m>
                  <m:oMathPara xmlns:m="http://schemas.openxmlformats.org/officeDocument/2006/math">
                    <m:oMathParaPr>
                      <m:jc m:val="centerGroup"/>
                    </m:oMathParaPr>
                    <m:oMath xmlns:m="http://schemas.openxmlformats.org/officeDocument/2006/math">
                      <m:r>
                        <a:rPr lang="en-US" altLang="zh-CN" sz="2000" i="1" kern="100" smtClean="0">
                          <a:effectLst/>
                          <a:latin typeface="Cambria Math" panose="02040503050406030204" pitchFamily="18" charset="0"/>
                        </a:rPr>
                        <m:t>𝑇</m:t>
                      </m:r>
                      <m:d>
                        <m:dPr>
                          <m:ctrlPr>
                            <a:rPr lang="zh-CN" altLang="zh-CN" sz="2000" i="1" kern="100">
                              <a:effectLst/>
                              <a:latin typeface="Cambria Math" panose="02040503050406030204" pitchFamily="18" charset="0"/>
                              <a:ea typeface="Cambria Math" panose="02040503050406030204" pitchFamily="18" charset="0"/>
                            </a:rPr>
                          </m:ctrlPr>
                        </m:dPr>
                        <m:e>
                          <m:r>
                            <a:rPr lang="en-US" altLang="zh-CN" sz="2000" i="1" kern="100">
                              <a:effectLst/>
                              <a:latin typeface="Cambria Math" panose="02040503050406030204" pitchFamily="18" charset="0"/>
                            </a:rPr>
                            <m:t>𝑛</m:t>
                          </m:r>
                        </m:e>
                      </m:d>
                      <m:r>
                        <a:rPr lang="en-US" altLang="zh-CN" sz="2000" i="1" kern="100">
                          <a:effectLst/>
                          <a:latin typeface="Cambria Math" panose="02040503050406030204" pitchFamily="18" charset="0"/>
                        </a:rPr>
                        <m:t>=</m:t>
                      </m:r>
                      <m:d>
                        <m:dPr>
                          <m:begChr m:val="{"/>
                          <m:endChr m:val=""/>
                          <m:ctrlPr>
                            <a:rPr lang="zh-CN" altLang="zh-CN" sz="2000" i="1" kern="100">
                              <a:effectLst/>
                              <a:latin typeface="Cambria Math" panose="02040503050406030204" pitchFamily="18" charset="0"/>
                              <a:ea typeface="Cambria Math" panose="02040503050406030204" pitchFamily="18" charset="0"/>
                            </a:rPr>
                          </m:ctrlPr>
                        </m:dPr>
                        <m:e>
                          <m:eqArr>
                            <m:eqArrPr>
                              <m:ctrlPr>
                                <a:rPr lang="zh-CN" altLang="zh-CN" sz="2000" i="1" kern="100">
                                  <a:effectLst/>
                                  <a:latin typeface="Cambria Math" panose="02040503050406030204" pitchFamily="18" charset="0"/>
                                  <a:ea typeface="Cambria Math" panose="02040503050406030204" pitchFamily="18" charset="0"/>
                                </a:rPr>
                              </m:ctrlPr>
                            </m:eqArrPr>
                            <m:e>
                              <m:r>
                                <a:rPr lang="en-US" altLang="zh-CN" sz="2000" i="1" kern="100">
                                  <a:effectLst/>
                                  <a:latin typeface="Cambria Math" panose="02040503050406030204" pitchFamily="18" charset="0"/>
                                </a:rPr>
                                <m:t>2</m:t>
                              </m:r>
                              <m:r>
                                <a:rPr lang="en-US" altLang="zh-CN" sz="2000" i="1" kern="100">
                                  <a:effectLst/>
                                  <a:latin typeface="Cambria Math" panose="02040503050406030204" pitchFamily="18" charset="0"/>
                                </a:rPr>
                                <m:t>𝑇</m:t>
                              </m:r>
                              <m:d>
                                <m:dPr>
                                  <m:ctrlPr>
                                    <a:rPr lang="zh-CN" altLang="zh-CN" sz="2000" i="1" kern="100">
                                      <a:effectLst/>
                                      <a:latin typeface="Cambria Math" panose="02040503050406030204" pitchFamily="18" charset="0"/>
                                      <a:ea typeface="Cambria Math" panose="02040503050406030204" pitchFamily="18" charset="0"/>
                                    </a:rPr>
                                  </m:ctrlPr>
                                </m:dPr>
                                <m:e>
                                  <m:f>
                                    <m:fPr>
                                      <m:ctrlPr>
                                        <a:rPr lang="zh-CN" altLang="zh-CN" sz="2000" i="1" kern="100">
                                          <a:effectLst/>
                                          <a:latin typeface="Cambria Math" panose="02040503050406030204" pitchFamily="18" charset="0"/>
                                          <a:ea typeface="Cambria Math" panose="02040503050406030204" pitchFamily="18" charset="0"/>
                                        </a:rPr>
                                      </m:ctrlPr>
                                    </m:fPr>
                                    <m:num>
                                      <m:r>
                                        <m:rPr>
                                          <m:sty m:val="p"/>
                                        </m:rPr>
                                        <a:rPr lang="en-US" altLang="zh-CN" sz="2000" kern="100">
                                          <a:effectLst/>
                                          <a:latin typeface="Cambria Math" panose="02040503050406030204" pitchFamily="18" charset="0"/>
                                        </a:rPr>
                                        <m:t>n</m:t>
                                      </m:r>
                                    </m:num>
                                    <m:den>
                                      <m:r>
                                        <a:rPr lang="en-US" altLang="zh-CN" sz="2000" i="1" kern="100">
                                          <a:effectLst/>
                                          <a:latin typeface="Cambria Math" panose="02040503050406030204" pitchFamily="18" charset="0"/>
                                        </a:rPr>
                                        <m:t>2</m:t>
                                      </m:r>
                                    </m:den>
                                  </m:f>
                                </m:e>
                              </m:d>
                              <m:r>
                                <a:rPr lang="en-US" altLang="zh-CN" sz="2000" i="1" kern="100">
                                  <a:effectLst/>
                                  <a:latin typeface="Cambria Math" panose="02040503050406030204" pitchFamily="18" charset="0"/>
                                </a:rPr>
                                <m:t>+</m:t>
                              </m:r>
                              <m:r>
                                <a:rPr lang="en-US" altLang="zh-CN" sz="2000" i="1" kern="100">
                                  <a:effectLst/>
                                  <a:latin typeface="Cambria Math" panose="02040503050406030204" pitchFamily="18" charset="0"/>
                                </a:rPr>
                                <m:t>𝑛</m:t>
                              </m:r>
                              <m:r>
                                <a:rPr lang="en-US" altLang="zh-CN" sz="2000" i="1" kern="100">
                                  <a:effectLst/>
                                  <a:latin typeface="Cambria Math" panose="02040503050406030204" pitchFamily="18" charset="0"/>
                                </a:rPr>
                                <m:t>       </m:t>
                              </m:r>
                              <m:r>
                                <a:rPr lang="en-US" altLang="zh-CN" sz="2000" i="1" kern="100">
                                  <a:effectLst/>
                                  <a:latin typeface="Cambria Math" panose="02040503050406030204" pitchFamily="18" charset="0"/>
                                </a:rPr>
                                <m:t>𝑛</m:t>
                              </m:r>
                              <m:r>
                                <a:rPr lang="en-US" altLang="zh-CN" sz="2000" i="1" kern="100">
                                  <a:effectLst/>
                                  <a:latin typeface="Cambria Math" panose="02040503050406030204" pitchFamily="18" charset="0"/>
                                </a:rPr>
                                <m:t>&gt;1</m:t>
                              </m:r>
                            </m:e>
                            <m:e>
                              <m:r>
                                <a:rPr lang="en-US" altLang="zh-CN" sz="2000" b="0" i="1" kern="100" smtClean="0">
                                  <a:effectLst/>
                                  <a:latin typeface="Cambria Math" panose="02040503050406030204" pitchFamily="18" charset="0"/>
                                </a:rPr>
                                <m:t>  </m:t>
                              </m:r>
                              <m:r>
                                <a:rPr lang="en-US" altLang="zh-CN" sz="2000" i="1" kern="100">
                                  <a:effectLst/>
                                  <a:latin typeface="Cambria Math" panose="02040503050406030204" pitchFamily="18" charset="0"/>
                                </a:rPr>
                                <m:t>1                             </m:t>
                              </m:r>
                              <m:r>
                                <a:rPr lang="en-US" altLang="zh-CN" sz="2000" i="1" kern="100">
                                  <a:effectLst/>
                                  <a:latin typeface="Cambria Math" panose="02040503050406030204" pitchFamily="18" charset="0"/>
                                </a:rPr>
                                <m:t>𝑛</m:t>
                              </m:r>
                              <m:r>
                                <a:rPr lang="en-US" altLang="zh-CN" sz="2000" i="1" kern="100">
                                  <a:effectLst/>
                                  <a:latin typeface="Cambria Math" panose="02040503050406030204" pitchFamily="18" charset="0"/>
                                </a:rPr>
                                <m:t>=1</m:t>
                              </m:r>
                            </m:e>
                          </m:eqArr>
                        </m:e>
                      </m:d>
                    </m:oMath>
                  </m:oMathPara>
                </a14:m>
                <a:endParaRPr lang="zh-CN" altLang="en-US" sz="2400" b="1"/>
              </a:p>
              <a:p>
                <a:pPr algn="ctr" eaLnBrk="0" hangingPunct="0">
                  <a:defRPr/>
                </a:pPr>
                <a:r>
                  <a:rPr lang="en-US" altLang="zh-CN" sz="2400"/>
                  <a:t>T</a:t>
                </a:r>
                <a:r>
                  <a:rPr lang="en-US" altLang="zh-CN" sz="2400" dirty="0"/>
                  <a:t>(n)=O(</a:t>
                </a:r>
                <a:r>
                  <a:rPr lang="en-US" altLang="zh-CN" sz="2400" dirty="0" err="1"/>
                  <a:t>nlogn</a:t>
                </a:r>
                <a:r>
                  <a:rPr lang="en-US" altLang="zh-CN" sz="2400" dirty="0"/>
                  <a:t>) </a:t>
                </a:r>
                <a:r>
                  <a:rPr lang="zh-CN" altLang="en-US" sz="2400" dirty="0"/>
                  <a:t>渐进意义下的最优算法</a:t>
                </a:r>
                <a:endParaRPr lang="zh-CN" altLang="en-US" sz="2400" b="1" dirty="0">
                  <a:solidFill>
                    <a:srgbClr val="FF0000"/>
                  </a:solidFill>
                  <a:ea typeface="楷体_GB2312" pitchFamily="49" charset="-122"/>
                  <a:sym typeface="Wingdings" pitchFamily="2" charset="2"/>
                </a:endParaRPr>
              </a:p>
            </p:txBody>
          </p:sp>
        </mc:Choice>
        <mc:Fallback xmlns="">
          <p:sp>
            <p:nvSpPr>
              <p:cNvPr id="3" name="AutoShape 7"/>
              <p:cNvSpPr>
                <a:spLocks noRot="1" noChangeAspect="1" noMove="1" noResize="1" noEditPoints="1" noAdjustHandles="1" noChangeArrowheads="1" noChangeShapeType="1" noTextEdit="1"/>
              </p:cNvSpPr>
              <p:nvPr/>
            </p:nvSpPr>
            <p:spPr bwMode="auto">
              <a:xfrm>
                <a:off x="683568" y="332656"/>
                <a:ext cx="6988175" cy="2006507"/>
              </a:xfrm>
              <a:prstGeom prst="roundRect">
                <a:avLst>
                  <a:gd name="adj" fmla="val 16667"/>
                </a:avLst>
              </a:prstGeom>
              <a:blipFill>
                <a:blip r:embed="rId2"/>
                <a:stretch>
                  <a:fillRect b="-896"/>
                </a:stretch>
              </a:blipFill>
              <a:ln w="38100">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 name="内容占位符 5"/>
          <p:cNvSpPr>
            <a:spLocks noGrp="1"/>
          </p:cNvSpPr>
          <p:nvPr>
            <p:ph idx="1"/>
          </p:nvPr>
        </p:nvSpPr>
        <p:spPr>
          <a:xfrm>
            <a:off x="539552" y="2420888"/>
            <a:ext cx="8229600" cy="4437112"/>
          </a:xfrm>
        </p:spPr>
        <p:txBody>
          <a:bodyPr/>
          <a:lstStyle/>
          <a:p>
            <a:pPr eaLnBrk="1"/>
            <a:r>
              <a:rPr lang="zh-CN" altLang="en-US" sz="2800" b="1" dirty="0"/>
              <a:t>总时间</a:t>
            </a:r>
            <a:r>
              <a:rPr lang="en-US" altLang="zh-CN" sz="2800" b="1" dirty="0"/>
              <a:t>=</a:t>
            </a:r>
            <a:r>
              <a:rPr lang="zh-CN" altLang="en-US" sz="2800" b="1" dirty="0"/>
              <a:t>分解时间</a:t>
            </a:r>
            <a:r>
              <a:rPr lang="en-US" altLang="zh-CN" sz="2800" b="1" dirty="0"/>
              <a:t>+</a:t>
            </a:r>
            <a:r>
              <a:rPr lang="zh-CN" altLang="en-US" sz="2800" b="1" dirty="0"/>
              <a:t>解决问题时间</a:t>
            </a:r>
            <a:r>
              <a:rPr lang="en-US" altLang="zh-CN" sz="2800" b="1" dirty="0"/>
              <a:t>+</a:t>
            </a:r>
            <a:r>
              <a:rPr lang="zh-CN" altLang="en-US" sz="2800" b="1" dirty="0"/>
              <a:t>合并时间。</a:t>
            </a:r>
            <a:endParaRPr lang="en-US" altLang="zh-CN" sz="2800" b="1" dirty="0"/>
          </a:p>
          <a:p>
            <a:pPr eaLnBrk="1"/>
            <a:r>
              <a:rPr lang="zh-CN" altLang="en-US" sz="2800" b="1" dirty="0"/>
              <a:t>分解时间就是把一个待排序序列分解成两序列，时间为一常数，时间复杂度</a:t>
            </a:r>
            <a:r>
              <a:rPr lang="en-US" altLang="zh-CN" sz="2800" b="1" dirty="0"/>
              <a:t>o(1)</a:t>
            </a:r>
            <a:r>
              <a:rPr lang="zh-CN" altLang="en-US" sz="2800" b="1" dirty="0"/>
              <a:t>。</a:t>
            </a:r>
            <a:endParaRPr lang="en-US" altLang="zh-CN" sz="2800" b="1" dirty="0"/>
          </a:p>
          <a:p>
            <a:pPr eaLnBrk="1"/>
            <a:r>
              <a:rPr lang="zh-CN" altLang="en-US" sz="2800" b="1" dirty="0"/>
              <a:t>解决问题时间是两个递归式，把一个规模为</a:t>
            </a:r>
            <a:r>
              <a:rPr lang="en-US" altLang="zh-CN" sz="2800" b="1" dirty="0"/>
              <a:t>n</a:t>
            </a:r>
            <a:r>
              <a:rPr lang="zh-CN" altLang="en-US" sz="2800" b="1" dirty="0"/>
              <a:t>的问题分成两个规模分别为</a:t>
            </a:r>
            <a:r>
              <a:rPr lang="en-US" altLang="zh-CN" sz="2800" b="1" dirty="0"/>
              <a:t>n/2</a:t>
            </a:r>
            <a:r>
              <a:rPr lang="zh-CN" altLang="en-US" sz="2800" b="1" dirty="0"/>
              <a:t>的子问题，时间为</a:t>
            </a:r>
            <a:r>
              <a:rPr lang="en-US" altLang="zh-CN" sz="2800" b="1" dirty="0"/>
              <a:t>2T(n/2)</a:t>
            </a:r>
            <a:r>
              <a:rPr lang="zh-CN" altLang="en-US" sz="2800" b="1" dirty="0"/>
              <a:t>。</a:t>
            </a:r>
            <a:endParaRPr lang="en-US" altLang="zh-CN" sz="2800" b="1" dirty="0"/>
          </a:p>
          <a:p>
            <a:pPr eaLnBrk="1"/>
            <a:r>
              <a:rPr lang="zh-CN" altLang="en-US" sz="2800" b="1" dirty="0"/>
              <a:t>合并时间复杂度为</a:t>
            </a:r>
            <a:r>
              <a:rPr lang="en-US" altLang="zh-CN" sz="2800" b="1" dirty="0"/>
              <a:t>o(n)</a:t>
            </a:r>
            <a:r>
              <a:rPr lang="zh-CN" altLang="en-US" sz="2800" b="1" dirty="0"/>
              <a:t>。</a:t>
            </a:r>
            <a:endParaRPr lang="en-US" altLang="zh-CN" sz="2800" b="1" dirty="0"/>
          </a:p>
          <a:p>
            <a:pPr eaLnBrk="1"/>
            <a:r>
              <a:rPr lang="zh-CN" altLang="en-US" sz="2800" b="1"/>
              <a:t>总时间时间复杂度 </a:t>
            </a:r>
            <a:r>
              <a:rPr lang="en-US" altLang="zh-CN" sz="2800" b="1"/>
              <a:t>T(n)=2T(n/2)+o(n)</a:t>
            </a:r>
          </a:p>
          <a:p>
            <a:pPr eaLnBrk="1"/>
            <a:r>
              <a:rPr lang="zh-CN" altLang="zh-CN"/>
              <a:t>递归算法的空间</a:t>
            </a:r>
            <a:r>
              <a:rPr lang="zh-CN" altLang="en-US"/>
              <a:t>复杂度</a:t>
            </a:r>
            <a:r>
              <a:rPr lang="zh-CN" altLang="zh-CN"/>
              <a:t>为</a:t>
            </a:r>
            <a:r>
              <a:rPr lang="en-US" altLang="zh-CN"/>
              <a:t>O(n+logn)</a:t>
            </a:r>
            <a:endParaRPr lang="zh-CN" altLang="en-US" sz="2800" b="1" dirty="0"/>
          </a:p>
        </p:txBody>
      </p:sp>
    </p:spTree>
    <p:extLst>
      <p:ext uri="{BB962C8B-B14F-4D97-AF65-F5344CB8AC3E}">
        <p14:creationId xmlns:p14="http://schemas.microsoft.com/office/powerpoint/2010/main" val="161993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476672"/>
            <a:ext cx="4038600" cy="1506690"/>
          </a:xfrm>
        </p:spPr>
        <p:txBody>
          <a:bodyPr/>
          <a:lstStyle/>
          <a:p>
            <a:pPr>
              <a:buFont typeface="Wingdings" pitchFamily="2" charset="2"/>
              <a:buChar char="ü"/>
            </a:pPr>
            <a:r>
              <a:rPr lang="zh-CN" altLang="en-US" b="1" dirty="0"/>
              <a:t>用主定理来解递归式</a:t>
            </a:r>
            <a:endParaRPr lang="en-US" altLang="zh-CN" b="1" dirty="0"/>
          </a:p>
          <a:p>
            <a:pPr>
              <a:buFont typeface="Wingdings" pitchFamily="2" charset="2"/>
              <a:buChar char="ü"/>
            </a:pPr>
            <a:r>
              <a:rPr lang="zh-CN" altLang="en-US" b="1" dirty="0"/>
              <a:t>用递归树的方法解递归式</a:t>
            </a:r>
          </a:p>
        </p:txBody>
      </p:sp>
      <p:sp>
        <p:nvSpPr>
          <p:cNvPr id="5" name="内容占位符 4"/>
          <p:cNvSpPr>
            <a:spLocks noGrp="1"/>
          </p:cNvSpPr>
          <p:nvPr>
            <p:ph sz="half" idx="2"/>
          </p:nvPr>
        </p:nvSpPr>
        <p:spPr>
          <a:xfrm>
            <a:off x="79209" y="2132856"/>
            <a:ext cx="4176464" cy="2376264"/>
          </a:xfrm>
        </p:spPr>
        <p:style>
          <a:lnRef idx="2">
            <a:schemeClr val="accent2"/>
          </a:lnRef>
          <a:fillRef idx="1">
            <a:schemeClr val="lt1"/>
          </a:fillRef>
          <a:effectRef idx="0">
            <a:schemeClr val="accent2"/>
          </a:effectRef>
          <a:fontRef idx="minor">
            <a:schemeClr val="dk1"/>
          </a:fontRef>
        </p:style>
        <p:txBody>
          <a:bodyPr/>
          <a:lstStyle/>
          <a:p>
            <a:pPr marL="0" indent="0">
              <a:buNone/>
            </a:pPr>
            <a:r>
              <a:rPr lang="zh-CN" altLang="en-US" b="1" dirty="0"/>
              <a:t>假设解决最后的子问题用时为常数</a:t>
            </a:r>
            <a:r>
              <a:rPr lang="en-US" altLang="zh-CN" b="1" dirty="0"/>
              <a:t>c</a:t>
            </a:r>
            <a:r>
              <a:rPr lang="zh-CN" altLang="en-US" b="1" dirty="0"/>
              <a:t>，则对于</a:t>
            </a:r>
            <a:r>
              <a:rPr lang="en-US" altLang="zh-CN" b="1" dirty="0"/>
              <a:t>n</a:t>
            </a:r>
            <a:r>
              <a:rPr lang="zh-CN" altLang="en-US" b="1" dirty="0"/>
              <a:t>个待排序记录来说整个问题的规模为</a:t>
            </a:r>
            <a:r>
              <a:rPr lang="en-US" altLang="zh-CN" b="1" dirty="0" err="1"/>
              <a:t>cn</a:t>
            </a:r>
            <a:endParaRPr lang="en-US" altLang="zh-CN" b="1" dirty="0"/>
          </a:p>
          <a:p>
            <a:pPr marL="0" indent="0">
              <a:buNone/>
            </a:pPr>
            <a:r>
              <a:rPr lang="zh-CN" altLang="en-US" b="1" dirty="0"/>
              <a:t>从这个递归树可以看出</a:t>
            </a:r>
            <a:r>
              <a:rPr lang="zh-CN" altLang="en-US" dirty="0"/>
              <a:t>：</a:t>
            </a:r>
            <a:endParaRPr lang="zh-CN" altLang="en-US" b="1" dirty="0"/>
          </a:p>
        </p:txBody>
      </p:sp>
      <p:pic>
        <p:nvPicPr>
          <p:cNvPr id="1116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11" t="4145" r="6079" b="6022"/>
          <a:stretch/>
        </p:blipFill>
        <p:spPr bwMode="auto">
          <a:xfrm>
            <a:off x="4283968" y="188639"/>
            <a:ext cx="4706318" cy="4617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内容占位符 4"/>
          <p:cNvSpPr txBox="1">
            <a:spLocks/>
          </p:cNvSpPr>
          <p:nvPr/>
        </p:nvSpPr>
        <p:spPr bwMode="auto">
          <a:xfrm>
            <a:off x="179512" y="4805878"/>
            <a:ext cx="8810774" cy="1935490"/>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0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18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18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8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8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8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800">
                <a:solidFill>
                  <a:schemeClr val="tx1"/>
                </a:solidFill>
                <a:latin typeface="+mn-lt"/>
                <a:ea typeface="+mn-ea"/>
              </a:defRPr>
            </a:lvl9pPr>
          </a:lstStyle>
          <a:p>
            <a:pPr marL="0" indent="0">
              <a:lnSpc>
                <a:spcPct val="150000"/>
              </a:lnSpc>
              <a:spcBef>
                <a:spcPts val="0"/>
              </a:spcBef>
              <a:buFont typeface="Wingdings" pitchFamily="2" charset="2"/>
              <a:buNone/>
            </a:pPr>
            <a:r>
              <a:rPr lang="zh-CN" altLang="en-US" sz="2600" b="1" dirty="0"/>
              <a:t>第一层时间代价为</a:t>
            </a:r>
            <a:r>
              <a:rPr lang="en-US" altLang="zh-CN" sz="2600" b="1" dirty="0" err="1"/>
              <a:t>cn</a:t>
            </a:r>
            <a:r>
              <a:rPr lang="zh-CN" altLang="en-US" sz="2600" b="1" dirty="0"/>
              <a:t>，第二层时间代价为</a:t>
            </a:r>
            <a:r>
              <a:rPr lang="en-US" altLang="zh-CN" sz="2600" b="1" dirty="0" err="1"/>
              <a:t>cn</a:t>
            </a:r>
            <a:r>
              <a:rPr lang="en-US" altLang="zh-CN" sz="2600" b="1" dirty="0"/>
              <a:t>/2+cn/2=</a:t>
            </a:r>
            <a:r>
              <a:rPr lang="en-US" altLang="zh-CN" sz="2600" b="1" dirty="0" err="1"/>
              <a:t>cn</a:t>
            </a:r>
            <a:r>
              <a:rPr lang="en-US" altLang="zh-CN" sz="2600" b="1" dirty="0"/>
              <a:t>.</a:t>
            </a:r>
            <a:r>
              <a:rPr lang="zh-CN" altLang="en-US" sz="2600" b="1" dirty="0"/>
              <a:t>，</a:t>
            </a:r>
            <a:r>
              <a:rPr lang="en-US" altLang="zh-CN" sz="2600" b="1" dirty="0"/>
              <a:t>....</a:t>
            </a:r>
            <a:r>
              <a:rPr lang="zh-CN" altLang="en-US" sz="2600" b="1" dirty="0"/>
              <a:t>，每一层代价都是</a:t>
            </a:r>
            <a:r>
              <a:rPr lang="en-US" altLang="zh-CN" sz="2600" b="1" dirty="0" err="1"/>
              <a:t>cn</a:t>
            </a:r>
            <a:r>
              <a:rPr lang="zh-CN" altLang="en-US" sz="2600" b="1" dirty="0"/>
              <a:t>，总共有</a:t>
            </a:r>
            <a:r>
              <a:rPr lang="en-US" altLang="zh-CN" sz="2600" b="1" dirty="0">
                <a:solidFill>
                  <a:srgbClr val="FF0000"/>
                </a:solidFill>
              </a:rPr>
              <a:t>logn+1</a:t>
            </a:r>
            <a:r>
              <a:rPr lang="zh-CN" altLang="en-US" sz="2600" b="1" dirty="0"/>
              <a:t>层。所以总的时间代价为</a:t>
            </a:r>
            <a:r>
              <a:rPr lang="en-US" altLang="zh-CN" sz="2600" b="1" dirty="0" err="1"/>
              <a:t>cn</a:t>
            </a:r>
            <a:r>
              <a:rPr lang="en-US" altLang="zh-CN" sz="2600" b="1" dirty="0"/>
              <a:t>*(logn+1)</a:t>
            </a:r>
            <a:r>
              <a:rPr lang="zh-CN" altLang="en-US" sz="2600" b="1" dirty="0"/>
              <a:t>。时间复杂度是</a:t>
            </a:r>
            <a:r>
              <a:rPr lang="en-US" altLang="zh-CN" sz="2600" b="1" dirty="0"/>
              <a:t>o(</a:t>
            </a:r>
            <a:r>
              <a:rPr lang="en-US" altLang="zh-CN" sz="2600" b="1" dirty="0" err="1"/>
              <a:t>nlogn</a:t>
            </a:r>
            <a:r>
              <a:rPr lang="en-US" altLang="zh-CN" sz="2600" b="1" dirty="0"/>
              <a:t>).</a:t>
            </a:r>
            <a:endParaRPr lang="zh-CN" altLang="en-US" sz="2600" b="1" dirty="0"/>
          </a:p>
          <a:p>
            <a:pPr>
              <a:lnSpc>
                <a:spcPct val="150000"/>
              </a:lnSpc>
              <a:spcBef>
                <a:spcPts val="0"/>
              </a:spcBef>
            </a:pPr>
            <a:endParaRPr lang="zh-CN" altLang="en-US" sz="2600" b="1" dirty="0"/>
          </a:p>
        </p:txBody>
      </p:sp>
    </p:spTree>
    <p:extLst>
      <p:ext uri="{BB962C8B-B14F-4D97-AF65-F5344CB8AC3E}">
        <p14:creationId xmlns:p14="http://schemas.microsoft.com/office/powerpoint/2010/main" val="162831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1618"/>
                                        </p:tgtEl>
                                        <p:attrNameLst>
                                          <p:attrName>style.visibility</p:attrName>
                                        </p:attrNameLst>
                                      </p:cBhvr>
                                      <p:to>
                                        <p:strVal val="visible"/>
                                      </p:to>
                                    </p:set>
                                    <p:anim calcmode="lin" valueType="num">
                                      <p:cBhvr additive="base">
                                        <p:cTn id="19" dur="500" fill="hold"/>
                                        <p:tgtEl>
                                          <p:spTgt spid="111618"/>
                                        </p:tgtEl>
                                        <p:attrNameLst>
                                          <p:attrName>ppt_x</p:attrName>
                                        </p:attrNameLst>
                                      </p:cBhvr>
                                      <p:tavLst>
                                        <p:tav tm="0">
                                          <p:val>
                                            <p:strVal val="#ppt_x"/>
                                          </p:val>
                                        </p:tav>
                                        <p:tav tm="100000">
                                          <p:val>
                                            <p:strVal val="#ppt_x"/>
                                          </p:val>
                                        </p:tav>
                                      </p:tavLst>
                                    </p:anim>
                                    <p:anim calcmode="lin" valueType="num">
                                      <p:cBhvr additive="base">
                                        <p:cTn id="20" dur="500" fill="hold"/>
                                        <p:tgtEl>
                                          <p:spTgt spid="1116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bg/>
                                          </p:spTgt>
                                        </p:tgtEl>
                                        <p:attrNameLst>
                                          <p:attrName>style.visibility</p:attrName>
                                        </p:attrNameLst>
                                      </p:cBhvr>
                                      <p:to>
                                        <p:strVal val="visible"/>
                                      </p:to>
                                    </p:set>
                                    <p:anim calcmode="lin" valueType="num">
                                      <p:cBhvr additive="base">
                                        <p:cTn id="25"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 calcmode="lin" valueType="num">
                                      <p:cBhvr additive="base">
                                        <p:cTn id="3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ChangeArrowheads="1"/>
          </p:cNvSpPr>
          <p:nvPr/>
        </p:nvSpPr>
        <p:spPr bwMode="auto">
          <a:xfrm>
            <a:off x="684213" y="1889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en-US" sz="4400" dirty="0">
                <a:effectLst>
                  <a:outerShdw blurRad="38100" dist="38100" dir="2700000" algn="tl">
                    <a:srgbClr val="C0C0C0"/>
                  </a:outerShdw>
                </a:effectLst>
                <a:latin typeface="黑体" pitchFamily="2" charset="-122"/>
                <a:ea typeface="黑体" pitchFamily="2" charset="-122"/>
              </a:rPr>
              <a:t>归并</a:t>
            </a:r>
            <a:r>
              <a:rPr lang="en-US" altLang="en-US" sz="4400" dirty="0" err="1">
                <a:effectLst>
                  <a:outerShdw blurRad="38100" dist="38100" dir="2700000" algn="tl">
                    <a:srgbClr val="C0C0C0"/>
                  </a:outerShdw>
                </a:effectLst>
                <a:latin typeface="黑体" pitchFamily="2" charset="-122"/>
                <a:ea typeface="黑体" pitchFamily="2" charset="-122"/>
              </a:rPr>
              <a:t>排序</a:t>
            </a:r>
            <a:endParaRPr lang="zh-CN" altLang="en-US" sz="4400" dirty="0">
              <a:effectLst>
                <a:outerShdw blurRad="38100" dist="38100" dir="2700000" algn="tl">
                  <a:srgbClr val="C0C0C0"/>
                </a:outerShdw>
              </a:effectLst>
              <a:latin typeface="黑体" pitchFamily="2" charset="-122"/>
              <a:ea typeface="黑体" pitchFamily="2" charset="-122"/>
            </a:endParaRPr>
          </a:p>
        </p:txBody>
      </p:sp>
      <p:sp>
        <p:nvSpPr>
          <p:cNvPr id="61443" name="Text Box 6"/>
          <p:cNvSpPr txBox="1">
            <a:spLocks noChangeArrowheads="1"/>
          </p:cNvSpPr>
          <p:nvPr/>
        </p:nvSpPr>
        <p:spPr bwMode="auto">
          <a:xfrm>
            <a:off x="281743" y="1113706"/>
            <a:ext cx="8353425" cy="3539430"/>
          </a:xfrm>
          <a:prstGeom prst="rect">
            <a:avLst/>
          </a:prstGeom>
          <a:noFill/>
          <a:ln w="508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9900"/>
              </a:buClr>
              <a:buFont typeface="Wingdings" pitchFamily="2" charset="2"/>
              <a:buChar char="&amp;"/>
            </a:pPr>
            <a:r>
              <a:rPr lang="zh-CN" altLang="en-US" sz="3200" b="1" dirty="0">
                <a:ea typeface="楷体_GB2312" pitchFamily="49" charset="-122"/>
              </a:rPr>
              <a:t>最坏时间复杂度：</a:t>
            </a:r>
            <a:r>
              <a:rPr lang="en-US" altLang="zh-CN" sz="3200" b="1" dirty="0">
                <a:ea typeface="楷体_GB2312" pitchFamily="49" charset="-122"/>
              </a:rPr>
              <a:t>O(</a:t>
            </a:r>
            <a:r>
              <a:rPr lang="en-US" altLang="zh-CN" sz="3200" b="1" dirty="0" err="1">
                <a:ea typeface="楷体_GB2312" pitchFamily="49" charset="-122"/>
              </a:rPr>
              <a:t>nlogn</a:t>
            </a:r>
            <a:r>
              <a:rPr lang="en-US" altLang="zh-CN" sz="3200" b="1" dirty="0">
                <a:ea typeface="楷体_GB2312" pitchFamily="49" charset="-122"/>
              </a:rPr>
              <a:t>)</a:t>
            </a:r>
          </a:p>
          <a:p>
            <a:pPr eaLnBrk="1" hangingPunct="1">
              <a:buClr>
                <a:srgbClr val="FF9900"/>
              </a:buClr>
              <a:buFont typeface="Wingdings" pitchFamily="2" charset="2"/>
              <a:buChar char="&amp;"/>
            </a:pPr>
            <a:r>
              <a:rPr lang="zh-CN" altLang="en-US" sz="3200" b="1" dirty="0">
                <a:ea typeface="楷体_GB2312" pitchFamily="49" charset="-122"/>
              </a:rPr>
              <a:t>平均时间复杂度：</a:t>
            </a:r>
            <a:r>
              <a:rPr lang="en-US" altLang="zh-CN" sz="3200" b="1" dirty="0">
                <a:ea typeface="楷体_GB2312" pitchFamily="49" charset="-122"/>
              </a:rPr>
              <a:t>O(</a:t>
            </a:r>
            <a:r>
              <a:rPr lang="en-US" altLang="zh-CN" sz="3200" b="1" dirty="0" err="1">
                <a:ea typeface="楷体_GB2312" pitchFamily="49" charset="-122"/>
              </a:rPr>
              <a:t>nlogn</a:t>
            </a:r>
            <a:r>
              <a:rPr lang="en-US" altLang="zh-CN" sz="3200" b="1" dirty="0">
                <a:ea typeface="楷体_GB2312" pitchFamily="49" charset="-122"/>
              </a:rPr>
              <a:t>)</a:t>
            </a:r>
          </a:p>
          <a:p>
            <a:pPr eaLnBrk="1" hangingPunct="1">
              <a:buClr>
                <a:srgbClr val="FF9900"/>
              </a:buClr>
              <a:buFont typeface="Wingdings" pitchFamily="2" charset="2"/>
              <a:buChar char="&amp;"/>
            </a:pPr>
            <a:r>
              <a:rPr lang="zh-CN" altLang="en-US" sz="3200" b="1">
                <a:solidFill>
                  <a:srgbClr val="FF0000"/>
                </a:solidFill>
              </a:rPr>
              <a:t>归并排序</a:t>
            </a:r>
            <a:r>
              <a:rPr lang="zh-CN" altLang="en-US" sz="3200" b="1" dirty="0">
                <a:solidFill>
                  <a:srgbClr val="FF0000"/>
                </a:solidFill>
              </a:rPr>
              <a:t>稳定</a:t>
            </a:r>
            <a:endParaRPr lang="en-US" altLang="zh-CN" sz="3200" b="1" dirty="0">
              <a:solidFill>
                <a:srgbClr val="FF0000"/>
              </a:solidFill>
              <a:ea typeface="楷体_GB2312" pitchFamily="49" charset="-122"/>
            </a:endParaRPr>
          </a:p>
          <a:p>
            <a:pPr eaLnBrk="1" hangingPunct="1">
              <a:buClr>
                <a:srgbClr val="FF9900"/>
              </a:buClr>
              <a:buFont typeface="Wingdings" pitchFamily="2" charset="2"/>
              <a:buChar char="&amp;"/>
            </a:pPr>
            <a:r>
              <a:rPr lang="zh-CN" altLang="en-US" sz="3200" b="1" dirty="0">
                <a:ea typeface="楷体_GB2312" pitchFamily="49" charset="-122"/>
              </a:rPr>
              <a:t>辅助空间：</a:t>
            </a:r>
            <a:r>
              <a:rPr lang="en-US" altLang="zh-CN" sz="3200" b="1" dirty="0">
                <a:ea typeface="楷体_GB2312" pitchFamily="49" charset="-122"/>
              </a:rPr>
              <a:t>O(n)</a:t>
            </a:r>
          </a:p>
          <a:p>
            <a:pPr eaLnBrk="1" hangingPunct="1">
              <a:buClr>
                <a:srgbClr val="FF9900"/>
              </a:buClr>
              <a:buFont typeface="Wingdings" pitchFamily="2" charset="2"/>
              <a:buChar char="&amp;"/>
            </a:pPr>
            <a:endParaRPr lang="en-US" altLang="zh-CN" sz="3200" b="1" dirty="0">
              <a:ea typeface="楷体_GB2312" pitchFamily="49" charset="-122"/>
            </a:endParaRPr>
          </a:p>
          <a:p>
            <a:pPr eaLnBrk="1" hangingPunct="1">
              <a:buClr>
                <a:srgbClr val="FF9900"/>
              </a:buClr>
              <a:buFont typeface="Wingdings" pitchFamily="2" charset="2"/>
              <a:buChar char="&amp;"/>
            </a:pPr>
            <a:r>
              <a:rPr lang="en-US" altLang="zh-CN" sz="3200" b="1" dirty="0">
                <a:ea typeface="楷体_GB2312" pitchFamily="49" charset="-122"/>
              </a:rPr>
              <a:t>https://blog.csdn.net/bluetjs/article/details/52485920</a:t>
            </a:r>
            <a:r>
              <a:rPr lang="zh-CN" altLang="en-US" sz="3200" b="1" dirty="0"/>
              <a:t>归并排序时间复杂度</a:t>
            </a:r>
            <a:r>
              <a:rPr lang="en-US" altLang="zh-CN" sz="3200" b="1" dirty="0"/>
              <a:t>----</a:t>
            </a:r>
            <a:r>
              <a:rPr lang="zh-CN" altLang="en-US" sz="3200" b="1" dirty="0"/>
              <a:t>主定理</a:t>
            </a:r>
            <a:endParaRPr lang="en-US" altLang="zh-CN" sz="3200" b="1" dirty="0">
              <a:ea typeface="楷体_GB2312" pitchFamily="49" charset="-122"/>
            </a:endParaRPr>
          </a:p>
        </p:txBody>
      </p:sp>
      <p:sp>
        <p:nvSpPr>
          <p:cNvPr id="2" name="矩形 1"/>
          <p:cNvSpPr/>
          <p:nvPr/>
        </p:nvSpPr>
        <p:spPr>
          <a:xfrm>
            <a:off x="467544" y="4653136"/>
            <a:ext cx="8136904" cy="1938992"/>
          </a:xfrm>
          <a:prstGeom prst="rect">
            <a:avLst/>
          </a:prstGeom>
        </p:spPr>
        <p:txBody>
          <a:bodyPr wrap="square">
            <a:spAutoFit/>
          </a:bodyPr>
          <a:lstStyle/>
          <a:p>
            <a:r>
              <a:rPr lang="en-US" altLang="zh-CN" sz="2000" b="1" dirty="0">
                <a:hlinkClick r:id="rId2"/>
              </a:rPr>
              <a:t>《</a:t>
            </a:r>
            <a:r>
              <a:rPr lang="zh-CN" altLang="en-US" sz="2000" b="1" dirty="0">
                <a:hlinkClick r:id="rId2"/>
              </a:rPr>
              <a:t>漫谈经典排序算法</a:t>
            </a:r>
            <a:r>
              <a:rPr lang="en-US" altLang="zh-CN" sz="2000" b="1" dirty="0">
                <a:hlinkClick r:id="rId2"/>
              </a:rPr>
              <a:t>:</a:t>
            </a:r>
            <a:r>
              <a:rPr lang="zh-CN" altLang="en-US" sz="2000" b="1" dirty="0">
                <a:hlinkClick r:id="rId2"/>
              </a:rPr>
              <a:t>一、从简单选择排序到堆排序的深度解析</a:t>
            </a:r>
            <a:r>
              <a:rPr lang="en-US" altLang="zh-CN" sz="2000" b="1" dirty="0">
                <a:hlinkClick r:id="rId2"/>
              </a:rPr>
              <a:t>》</a:t>
            </a:r>
            <a:endParaRPr lang="zh-CN" altLang="en-US" sz="2000" b="1" dirty="0"/>
          </a:p>
          <a:p>
            <a:r>
              <a:rPr lang="en-US" altLang="zh-CN" sz="2000" b="1" dirty="0">
                <a:hlinkClick r:id="rId3"/>
              </a:rPr>
              <a:t>《</a:t>
            </a:r>
            <a:r>
              <a:rPr lang="zh-CN" altLang="en-US" sz="2000" b="1" dirty="0">
                <a:hlinkClick r:id="rId3"/>
              </a:rPr>
              <a:t>漫谈经典排序算法</a:t>
            </a:r>
            <a:r>
              <a:rPr lang="en-US" altLang="zh-CN" sz="2000" b="1" dirty="0">
                <a:hlinkClick r:id="rId3"/>
              </a:rPr>
              <a:t>:</a:t>
            </a:r>
            <a:r>
              <a:rPr lang="zh-CN" altLang="en-US" sz="2000" b="1" dirty="0">
                <a:hlinkClick r:id="rId3"/>
              </a:rPr>
              <a:t>二、各种插入排序解析及性能比较</a:t>
            </a:r>
            <a:r>
              <a:rPr lang="en-US" altLang="zh-CN" sz="2000" b="1" dirty="0">
                <a:hlinkClick r:id="rId3"/>
              </a:rPr>
              <a:t>》</a:t>
            </a:r>
            <a:endParaRPr lang="zh-CN" altLang="en-US" sz="2000" b="1" dirty="0"/>
          </a:p>
          <a:p>
            <a:r>
              <a:rPr lang="en-US" altLang="zh-CN" sz="2000" b="1" dirty="0">
                <a:hlinkClick r:id="rId4"/>
              </a:rPr>
              <a:t>《</a:t>
            </a:r>
            <a:r>
              <a:rPr lang="zh-CN" altLang="en-US" sz="2000" b="1" dirty="0">
                <a:hlinkClick r:id="rId4"/>
              </a:rPr>
              <a:t>漫谈经典排序算法</a:t>
            </a:r>
            <a:r>
              <a:rPr lang="en-US" altLang="zh-CN" sz="2000" b="1" dirty="0">
                <a:hlinkClick r:id="rId4"/>
              </a:rPr>
              <a:t>:</a:t>
            </a:r>
            <a:r>
              <a:rPr lang="zh-CN" altLang="en-US" sz="2000" b="1" dirty="0">
                <a:hlinkClick r:id="rId4"/>
              </a:rPr>
              <a:t>三、冒泡排序 </a:t>
            </a:r>
            <a:r>
              <a:rPr lang="en-US" altLang="zh-CN" sz="2000" b="1" dirty="0">
                <a:hlinkClick r:id="rId4"/>
              </a:rPr>
              <a:t>&amp;&amp; </a:t>
            </a:r>
            <a:r>
              <a:rPr lang="zh-CN" altLang="en-US" sz="2000" b="1" dirty="0">
                <a:hlinkClick r:id="rId4"/>
              </a:rPr>
              <a:t>快速排序</a:t>
            </a:r>
            <a:r>
              <a:rPr lang="en-US" altLang="zh-CN" sz="2000" b="1" dirty="0">
                <a:hlinkClick r:id="rId4"/>
              </a:rPr>
              <a:t>》</a:t>
            </a:r>
            <a:endParaRPr lang="zh-CN" altLang="en-US" sz="2000" b="1" dirty="0"/>
          </a:p>
          <a:p>
            <a:r>
              <a:rPr lang="en-US" altLang="zh-CN" sz="2000" b="1" dirty="0">
                <a:hlinkClick r:id="rId5"/>
              </a:rPr>
              <a:t>《</a:t>
            </a:r>
            <a:r>
              <a:rPr lang="zh-CN" altLang="en-US" sz="2000" b="1" dirty="0">
                <a:hlinkClick r:id="rId5"/>
              </a:rPr>
              <a:t>漫谈经典排序算法</a:t>
            </a:r>
            <a:r>
              <a:rPr lang="en-US" altLang="zh-CN" sz="2000" b="1" dirty="0">
                <a:hlinkClick r:id="rId5"/>
              </a:rPr>
              <a:t>:</a:t>
            </a:r>
            <a:r>
              <a:rPr lang="zh-CN" altLang="en-US" sz="2000" b="1" dirty="0">
                <a:hlinkClick r:id="rId5"/>
              </a:rPr>
              <a:t>四、归并排序</a:t>
            </a:r>
            <a:r>
              <a:rPr lang="en-US" altLang="zh-CN" sz="2000" b="1" dirty="0">
                <a:hlinkClick r:id="rId5"/>
              </a:rPr>
              <a:t>》</a:t>
            </a:r>
            <a:endParaRPr lang="zh-CN" altLang="en-US" sz="2000" b="1" dirty="0"/>
          </a:p>
          <a:p>
            <a:r>
              <a:rPr lang="en-US" altLang="zh-CN" sz="2000" b="1" dirty="0">
                <a:hlinkClick r:id="rId6"/>
              </a:rPr>
              <a:t>《</a:t>
            </a:r>
            <a:r>
              <a:rPr lang="zh-CN" altLang="en-US" sz="2000" b="1" dirty="0">
                <a:hlinkClick r:id="rId6"/>
              </a:rPr>
              <a:t>漫谈经典排序算法</a:t>
            </a:r>
            <a:r>
              <a:rPr lang="en-US" altLang="zh-CN" sz="2000" b="1" dirty="0">
                <a:hlinkClick r:id="rId6"/>
              </a:rPr>
              <a:t>:</a:t>
            </a:r>
            <a:r>
              <a:rPr lang="zh-CN" altLang="en-US" sz="2000" b="1" dirty="0">
                <a:hlinkClick r:id="rId6"/>
              </a:rPr>
              <a:t>五、线性时间排序</a:t>
            </a:r>
            <a:r>
              <a:rPr lang="en-US" altLang="zh-CN" sz="2000" b="1" dirty="0">
                <a:hlinkClick r:id="rId6"/>
              </a:rPr>
              <a:t>(</a:t>
            </a:r>
            <a:r>
              <a:rPr lang="zh-CN" altLang="en-US" sz="2000" b="1" dirty="0">
                <a:hlinkClick r:id="rId6"/>
              </a:rPr>
              <a:t>计数、基数、桶排序</a:t>
            </a:r>
            <a:r>
              <a:rPr lang="en-US" altLang="zh-CN" sz="2000" b="1" dirty="0">
                <a:hlinkClick r:id="rId6"/>
              </a:rPr>
              <a:t>)》</a:t>
            </a:r>
            <a:endParaRPr lang="zh-CN" altLang="en-US" sz="2000" b="1" dirty="0"/>
          </a:p>
          <a:p>
            <a:r>
              <a:rPr lang="en-US" altLang="zh-CN" sz="2000" b="1" dirty="0">
                <a:hlinkClick r:id="rId7"/>
              </a:rPr>
              <a:t>《</a:t>
            </a:r>
            <a:r>
              <a:rPr lang="zh-CN" altLang="en-US" sz="2000" b="1" dirty="0">
                <a:hlinkClick r:id="rId7"/>
              </a:rPr>
              <a:t>漫谈经典排序算法</a:t>
            </a:r>
            <a:r>
              <a:rPr lang="en-US" altLang="zh-CN" sz="2000" b="1" dirty="0">
                <a:hlinkClick r:id="rId7"/>
              </a:rPr>
              <a:t>:</a:t>
            </a:r>
            <a:r>
              <a:rPr lang="zh-CN" altLang="en-US" sz="2000" b="1" dirty="0">
                <a:hlinkClick r:id="rId7"/>
              </a:rPr>
              <a:t>六、各种排序算法总结</a:t>
            </a:r>
            <a:r>
              <a:rPr lang="en-US" altLang="zh-CN" sz="2000" b="1" dirty="0">
                <a:hlinkClick r:id="rId7"/>
              </a:rPr>
              <a:t>》</a:t>
            </a:r>
            <a:endParaRPr lang="zh-CN" altLang="en-US" sz="2000" b="1" dirty="0"/>
          </a:p>
        </p:txBody>
      </p:sp>
      <p:sp>
        <p:nvSpPr>
          <p:cNvPr id="3" name="圆角矩形标注 2"/>
          <p:cNvSpPr/>
          <p:nvPr/>
        </p:nvSpPr>
        <p:spPr bwMode="auto">
          <a:xfrm>
            <a:off x="2771800" y="265872"/>
            <a:ext cx="6583448" cy="3337084"/>
          </a:xfrm>
          <a:prstGeom prst="wedgeRoundRectCallout">
            <a:avLst>
              <a:gd name="adj1" fmla="val -68404"/>
              <a:gd name="adj2" fmla="val 27437"/>
              <a:gd name="adj3" fmla="val 16667"/>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fontAlgn="auto">
              <a:lnSpc>
                <a:spcPct val="200000"/>
              </a:lnSpc>
              <a:spcBef>
                <a:spcPts val="0"/>
              </a:spcBef>
            </a:pPr>
            <a:r>
              <a:rPr lang="zh-CN" altLang="en-US" sz="2000" b="1" dirty="0">
                <a:solidFill>
                  <a:srgbClr val="FF00FF"/>
                </a:solidFill>
              </a:rPr>
              <a:t>空间复杂性</a:t>
            </a:r>
            <a:endParaRPr lang="zh-CN" altLang="en-US" sz="2000" b="1" dirty="0"/>
          </a:p>
          <a:p>
            <a:pPr fontAlgn="auto">
              <a:lnSpc>
                <a:spcPct val="150000"/>
              </a:lnSpc>
              <a:spcBef>
                <a:spcPts val="0"/>
              </a:spcBef>
            </a:pPr>
            <a:r>
              <a:rPr lang="zh-CN" altLang="en-US" sz="2000" b="1" dirty="0"/>
              <a:t>每调用一次</a:t>
            </a:r>
            <a:r>
              <a:rPr lang="en-US" altLang="zh-CN" sz="2000" b="1" dirty="0"/>
              <a:t>merge</a:t>
            </a:r>
            <a:r>
              <a:rPr lang="zh-CN" altLang="en-US" sz="2000" b="1" dirty="0"/>
              <a:t>算法，便分配一个适当大小的缓冲区，退出</a:t>
            </a:r>
            <a:r>
              <a:rPr lang="en-US" altLang="zh-CN" sz="2000" b="1" dirty="0"/>
              <a:t>merge</a:t>
            </a:r>
            <a:r>
              <a:rPr lang="zh-CN" altLang="en-US" sz="2000" b="1" dirty="0"/>
              <a:t>算法便释放它。在最后一次调用</a:t>
            </a:r>
            <a:r>
              <a:rPr lang="en-US" altLang="zh-CN" sz="2000" b="1" dirty="0"/>
              <a:t>merge</a:t>
            </a:r>
            <a:r>
              <a:rPr lang="zh-CN" altLang="en-US" sz="2000" b="1" dirty="0"/>
              <a:t>算法时，所分配的缓冲区最大，此时，它把两个序列合并成一个长度为</a:t>
            </a:r>
            <a:r>
              <a:rPr lang="en-US" altLang="zh-CN" sz="2000" b="1" dirty="0"/>
              <a:t>n</a:t>
            </a:r>
            <a:r>
              <a:rPr lang="zh-CN" altLang="en-US" sz="2000" b="1" dirty="0"/>
              <a:t>的序列，需要</a:t>
            </a:r>
            <a:r>
              <a:rPr lang="en-US" altLang="zh-CN" sz="2000" b="1" dirty="0"/>
              <a:t>Θ(n)</a:t>
            </a:r>
            <a:r>
              <a:rPr lang="zh-CN" altLang="en-US" sz="2000" b="1" dirty="0"/>
              <a:t>个工作单元。所以，合并排序算法所使用的工作空间为</a:t>
            </a:r>
            <a:r>
              <a:rPr lang="en-US" altLang="zh-CN" sz="2000" b="1" dirty="0">
                <a:sym typeface="+mn-ea"/>
              </a:rPr>
              <a:t>Θ(n)</a:t>
            </a:r>
            <a:r>
              <a:rPr lang="zh-CN" altLang="en-US" sz="2000" b="1" dirty="0"/>
              <a:t>。</a:t>
            </a:r>
            <a:endParaRPr kumimoji="0" lang="zh-CN" altLang="en-US" sz="2000" b="1" i="0" u="none" strike="noStrike" cap="none" normalizeH="0" baseline="0" dirty="0">
              <a:ln>
                <a:noFill/>
              </a:ln>
              <a:solidFill>
                <a:schemeClr val="tx1"/>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3.6  </a:t>
            </a:r>
            <a:r>
              <a:rPr lang="zh-CN" altLang="en-US"/>
              <a:t>快速排序</a:t>
            </a:r>
            <a:endParaRPr lang="zh-CN" altLang="en-US" dirty="0"/>
          </a:p>
        </p:txBody>
      </p:sp>
      <p:sp>
        <p:nvSpPr>
          <p:cNvPr id="6" name="Rectangle 3">
            <a:extLst>
              <a:ext uri="{FF2B5EF4-FFF2-40B4-BE49-F238E27FC236}">
                <a16:creationId xmlns:a16="http://schemas.microsoft.com/office/drawing/2014/main" id="{8754826C-F90B-4080-8D47-AE494B527382}"/>
              </a:ext>
            </a:extLst>
          </p:cNvPr>
          <p:cNvSpPr txBox="1">
            <a:spLocks noChangeArrowheads="1"/>
          </p:cNvSpPr>
          <p:nvPr/>
        </p:nvSpPr>
        <p:spPr bwMode="auto">
          <a:xfrm>
            <a:off x="533400" y="1219200"/>
            <a:ext cx="8382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lnSpc>
                <a:spcPct val="130000"/>
              </a:lnSpc>
              <a:spcBef>
                <a:spcPts val="0"/>
              </a:spcBef>
              <a:buFont typeface="Wingdings" pitchFamily="2" charset="2"/>
              <a:buNone/>
            </a:pPr>
            <a:r>
              <a:rPr lang="zh-CN" altLang="en-US" sz="2800">
                <a:latin typeface="+mn-ea"/>
              </a:rPr>
              <a:t>    任何一个基于比较来确定两个元素相对位置的排序算法需要</a:t>
            </a:r>
            <a:r>
              <a:rPr lang="en-US" altLang="zh-CN" sz="2800">
                <a:latin typeface="+mn-ea"/>
              </a:rPr>
              <a:t>Ω(nlogn)</a:t>
            </a:r>
            <a:r>
              <a:rPr lang="zh-CN" altLang="en-US" sz="2800">
                <a:latin typeface="+mn-ea"/>
              </a:rPr>
              <a:t>计算时间。如果我们能设计一个需要</a:t>
            </a:r>
            <a:r>
              <a:rPr lang="zh-CN" altLang="en-US" sz="2800">
                <a:latin typeface="+mn-ea"/>
                <a:sym typeface="Symbol" pitchFamily="18" charset="2"/>
              </a:rPr>
              <a:t></a:t>
            </a:r>
            <a:r>
              <a:rPr lang="en-US" altLang="zh-CN" sz="2800">
                <a:latin typeface="+mn-ea"/>
              </a:rPr>
              <a:t>(n1ogn)</a:t>
            </a:r>
            <a:r>
              <a:rPr lang="zh-CN" altLang="en-US" sz="2800">
                <a:latin typeface="+mn-ea"/>
              </a:rPr>
              <a:t>时间的排序算法，则在渐近的意义上，这个排序算法就是最优的。许多排序算法都是追求这个目标。</a:t>
            </a:r>
          </a:p>
          <a:p>
            <a:pPr marL="0" indent="0" eaLnBrk="1" hangingPunct="1">
              <a:lnSpc>
                <a:spcPct val="130000"/>
              </a:lnSpc>
              <a:spcBef>
                <a:spcPts val="0"/>
              </a:spcBef>
              <a:buFont typeface="Wingdings" pitchFamily="2" charset="2"/>
              <a:buNone/>
            </a:pPr>
            <a:r>
              <a:rPr lang="zh-CN" altLang="en-US" sz="2800">
                <a:latin typeface="+mn-ea"/>
              </a:rPr>
              <a:t>    下面介绍快速排序算法，它在平均情况下需要</a:t>
            </a:r>
            <a:r>
              <a:rPr lang="zh-CN" altLang="en-US" sz="2800">
                <a:latin typeface="+mn-ea"/>
                <a:sym typeface="Symbol" pitchFamily="18" charset="2"/>
              </a:rPr>
              <a:t></a:t>
            </a:r>
            <a:r>
              <a:rPr lang="en-US" altLang="zh-CN" sz="2800">
                <a:latin typeface="+mn-ea"/>
              </a:rPr>
              <a:t>(nlogn)</a:t>
            </a:r>
            <a:r>
              <a:rPr lang="zh-CN" altLang="en-US" sz="2800">
                <a:latin typeface="+mn-ea"/>
              </a:rPr>
              <a:t>时间。这个算法是于</a:t>
            </a:r>
            <a:r>
              <a:rPr lang="ja-JP" altLang="en-US" sz="2800">
                <a:latin typeface="+mn-ea"/>
              </a:rPr>
              <a:t>1962</a:t>
            </a:r>
            <a:r>
              <a:rPr lang="zh-CN" altLang="en-US" sz="2800">
                <a:latin typeface="+mn-ea"/>
              </a:rPr>
              <a:t>年由</a:t>
            </a:r>
            <a:r>
              <a:rPr lang="en-US" altLang="zh-CN" sz="2800">
                <a:latin typeface="+mn-ea"/>
              </a:rPr>
              <a:t>C.A.R.Hoare</a:t>
            </a:r>
            <a:r>
              <a:rPr lang="zh-CN" altLang="en-US" sz="2800">
                <a:latin typeface="+mn-ea"/>
              </a:rPr>
              <a:t>提出的。</a:t>
            </a:r>
            <a:endParaRPr lang="zh-CN" altLang="en-US" sz="2800" dirty="0">
              <a:latin typeface="+mn-ea"/>
            </a:endParaRPr>
          </a:p>
        </p:txBody>
      </p:sp>
    </p:spTree>
    <p:extLst>
      <p:ext uri="{BB962C8B-B14F-4D97-AF65-F5344CB8AC3E}">
        <p14:creationId xmlns:p14="http://schemas.microsoft.com/office/powerpoint/2010/main" val="250988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1027"/>
          <p:cNvSpPr>
            <a:spLocks noGrp="1" noChangeArrowheads="1"/>
          </p:cNvSpPr>
          <p:nvPr>
            <p:ph type="body" idx="1"/>
          </p:nvPr>
        </p:nvSpPr>
        <p:spPr>
          <a:xfrm>
            <a:off x="323528" y="692696"/>
            <a:ext cx="8610600" cy="5410200"/>
          </a:xfrm>
        </p:spPr>
        <p:txBody>
          <a:bodyPr/>
          <a:lstStyle/>
          <a:p>
            <a:pPr marL="0" indent="0" eaLnBrk="1" hangingPunct="1">
              <a:spcBef>
                <a:spcPts val="0"/>
              </a:spcBef>
              <a:spcAft>
                <a:spcPts val="0"/>
              </a:spcAft>
              <a:buFont typeface="Wingdings" pitchFamily="2" charset="2"/>
              <a:buNone/>
            </a:pPr>
            <a:r>
              <a:rPr lang="en-US" altLang="zh-CN" sz="2800" b="1" dirty="0">
                <a:latin typeface="黑体" pitchFamily="49" charset="-122"/>
                <a:ea typeface="黑体" pitchFamily="49" charset="-122"/>
              </a:rPr>
              <a:t>1.</a:t>
            </a:r>
            <a:r>
              <a:rPr lang="zh-CN" altLang="en-US" sz="2800" b="1" dirty="0">
                <a:latin typeface="黑体" pitchFamily="49" charset="-122"/>
                <a:ea typeface="黑体" pitchFamily="49" charset="-122"/>
              </a:rPr>
              <a:t>问题描述：</a:t>
            </a:r>
            <a:r>
              <a:rPr lang="zh-CN" altLang="en-US" sz="2800" b="1" dirty="0"/>
              <a:t> 排序问题</a:t>
            </a:r>
          </a:p>
          <a:p>
            <a:pPr marL="0" indent="0" eaLnBrk="1" hangingPunct="1">
              <a:spcBef>
                <a:spcPts val="0"/>
              </a:spcBef>
              <a:spcAft>
                <a:spcPts val="0"/>
              </a:spcAft>
              <a:buFont typeface="Wingdings" pitchFamily="2" charset="2"/>
              <a:buNone/>
            </a:pPr>
            <a:r>
              <a:rPr lang="en-US" altLang="zh-CN" sz="2800" b="1" dirty="0">
                <a:latin typeface="黑体" pitchFamily="49" charset="-122"/>
                <a:ea typeface="黑体" pitchFamily="49" charset="-122"/>
              </a:rPr>
              <a:t>2.</a:t>
            </a:r>
            <a:r>
              <a:rPr lang="zh-CN" altLang="en-US" sz="2800" b="1" dirty="0">
                <a:latin typeface="黑体" pitchFamily="49" charset="-122"/>
                <a:ea typeface="黑体" pitchFamily="49" charset="-122"/>
              </a:rPr>
              <a:t>划分</a:t>
            </a:r>
          </a:p>
          <a:p>
            <a:pPr marL="0" indent="0" eaLnBrk="1" hangingPunct="1">
              <a:lnSpc>
                <a:spcPct val="120000"/>
              </a:lnSpc>
              <a:buFont typeface="Wingdings" pitchFamily="2" charset="2"/>
              <a:buChar char="Ø"/>
            </a:pPr>
            <a:r>
              <a:rPr lang="zh-CN" altLang="en-US" sz="2800" b="1" dirty="0"/>
              <a:t>  快速排序是一种基于</a:t>
            </a:r>
            <a:r>
              <a:rPr lang="zh-CN" altLang="en-US" sz="2800" b="1" dirty="0">
                <a:solidFill>
                  <a:srgbClr val="0000FF"/>
                </a:solidFill>
              </a:rPr>
              <a:t>划分</a:t>
            </a:r>
            <a:r>
              <a:rPr lang="zh-CN" altLang="en-US" sz="2800" b="1" dirty="0"/>
              <a:t>的排序方法；</a:t>
            </a:r>
          </a:p>
          <a:p>
            <a:pPr marL="0" indent="0" eaLnBrk="1" hangingPunct="1">
              <a:lnSpc>
                <a:spcPct val="120000"/>
              </a:lnSpc>
              <a:buFont typeface="Wingdings" pitchFamily="2" charset="2"/>
              <a:buChar char="Ø"/>
            </a:pPr>
            <a:r>
              <a:rPr lang="zh-CN" altLang="en-US" sz="2800" b="1" dirty="0"/>
              <a:t>  </a:t>
            </a:r>
            <a:r>
              <a:rPr lang="zh-CN" altLang="en-US" sz="2800" b="1" dirty="0">
                <a:solidFill>
                  <a:srgbClr val="FF0066"/>
                </a:solidFill>
              </a:rPr>
              <a:t>划分</a:t>
            </a:r>
            <a:r>
              <a:rPr lang="zh-CN" altLang="en-US" sz="2800" b="1" dirty="0"/>
              <a:t>：选取待分类集合</a:t>
            </a:r>
            <a:r>
              <a:rPr lang="en-US" altLang="zh-CN" sz="2800" b="1" dirty="0"/>
              <a:t>A</a:t>
            </a:r>
            <a:r>
              <a:rPr lang="zh-CN" altLang="en-US" sz="2800" b="1" dirty="0"/>
              <a:t>中的某个元素</a:t>
            </a:r>
            <a:r>
              <a:rPr lang="en-US" altLang="zh-CN" sz="2800" b="1" dirty="0"/>
              <a:t>t</a:t>
            </a:r>
            <a:r>
              <a:rPr lang="zh-CN" altLang="en-US" sz="2800" b="1" dirty="0"/>
              <a:t>，按照与</a:t>
            </a:r>
            <a:r>
              <a:rPr lang="en-US" altLang="zh-CN" sz="2800" b="1" dirty="0"/>
              <a:t>t</a:t>
            </a:r>
            <a:r>
              <a:rPr lang="zh-CN" altLang="en-US" sz="2800" b="1" dirty="0"/>
              <a:t>的大小关系重新整理</a:t>
            </a:r>
            <a:r>
              <a:rPr lang="en-US" altLang="zh-CN" sz="2800" b="1" dirty="0"/>
              <a:t>A</a:t>
            </a:r>
            <a:r>
              <a:rPr lang="zh-CN" altLang="en-US" sz="2800" b="1" dirty="0"/>
              <a:t>中元素，使得整理后的序列中所有在</a:t>
            </a:r>
            <a:r>
              <a:rPr lang="en-US" altLang="zh-CN" sz="2800" b="1" dirty="0"/>
              <a:t>t</a:t>
            </a:r>
            <a:r>
              <a:rPr lang="zh-CN" altLang="en-US" sz="2800" b="1" dirty="0"/>
              <a:t>以前出现的元素均</a:t>
            </a:r>
            <a:r>
              <a:rPr lang="zh-CN" altLang="en-US" sz="2800" b="1" dirty="0">
                <a:solidFill>
                  <a:srgbClr val="0000FF"/>
                </a:solidFill>
              </a:rPr>
              <a:t>小于等于</a:t>
            </a:r>
            <a:r>
              <a:rPr lang="en-US" altLang="zh-CN" sz="2800" b="1" dirty="0"/>
              <a:t>t</a:t>
            </a:r>
            <a:r>
              <a:rPr lang="zh-CN" altLang="en-US" sz="2800" b="1" dirty="0"/>
              <a:t>，而所有出现在</a:t>
            </a:r>
            <a:r>
              <a:rPr lang="en-US" altLang="zh-CN" sz="2800" b="1" dirty="0"/>
              <a:t>t</a:t>
            </a:r>
            <a:r>
              <a:rPr lang="zh-CN" altLang="en-US" sz="2800" b="1" dirty="0"/>
              <a:t>以后的元素均</a:t>
            </a:r>
            <a:r>
              <a:rPr lang="zh-CN" altLang="en-US" sz="2800" b="1" dirty="0">
                <a:solidFill>
                  <a:srgbClr val="0000FF"/>
                </a:solidFill>
              </a:rPr>
              <a:t>大于等于</a:t>
            </a:r>
            <a:r>
              <a:rPr lang="en-US" altLang="zh-CN" sz="2800" b="1" dirty="0"/>
              <a:t>t</a:t>
            </a:r>
            <a:r>
              <a:rPr lang="zh-CN" altLang="en-US" sz="2800" b="1" dirty="0"/>
              <a:t>。这一元素的整理过程称为</a:t>
            </a:r>
            <a:r>
              <a:rPr lang="zh-CN" altLang="en-US" sz="2800" b="1" dirty="0">
                <a:solidFill>
                  <a:srgbClr val="FF0066"/>
                </a:solidFill>
              </a:rPr>
              <a:t>划分</a:t>
            </a:r>
            <a:r>
              <a:rPr lang="zh-CN" altLang="en-US" sz="2800" b="1" dirty="0"/>
              <a:t>（</a:t>
            </a:r>
            <a:r>
              <a:rPr lang="en-US" altLang="zh-CN" sz="2800" b="1" dirty="0"/>
              <a:t>Partitioning</a:t>
            </a:r>
            <a:r>
              <a:rPr lang="zh-CN" altLang="en-US" sz="2800" b="1" dirty="0"/>
              <a:t>）。元素</a:t>
            </a:r>
            <a:r>
              <a:rPr lang="en-US" altLang="zh-CN" sz="2800" b="1" dirty="0"/>
              <a:t>t</a:t>
            </a:r>
            <a:r>
              <a:rPr lang="zh-CN" altLang="en-US" sz="2800" b="1" dirty="0"/>
              <a:t>称为</a:t>
            </a:r>
            <a:r>
              <a:rPr lang="zh-CN" altLang="en-US" sz="2800" b="1" dirty="0">
                <a:solidFill>
                  <a:srgbClr val="FF0066"/>
                </a:solidFill>
              </a:rPr>
              <a:t>划分元素</a:t>
            </a:r>
            <a:r>
              <a:rPr lang="zh-CN" altLang="en-US" sz="2800" b="1" dirty="0"/>
              <a:t>。</a:t>
            </a:r>
          </a:p>
          <a:p>
            <a:pPr marL="0" indent="0" eaLnBrk="1" hangingPunct="1">
              <a:lnSpc>
                <a:spcPct val="120000"/>
              </a:lnSpc>
              <a:buFont typeface="Wingdings" pitchFamily="2" charset="2"/>
              <a:buChar char="Ø"/>
            </a:pPr>
            <a:r>
              <a:rPr lang="zh-CN" altLang="en-US" sz="2800" b="1" dirty="0"/>
              <a:t> </a:t>
            </a:r>
            <a:r>
              <a:rPr lang="zh-CN" altLang="en-US" sz="2800" b="1" dirty="0">
                <a:solidFill>
                  <a:srgbClr val="FF0066"/>
                </a:solidFill>
              </a:rPr>
              <a:t>快速排序</a:t>
            </a:r>
            <a:r>
              <a:rPr lang="zh-CN" altLang="en-US" sz="2800" b="1" dirty="0"/>
              <a:t>：通过反复地对待排序集合</a:t>
            </a:r>
            <a:r>
              <a:rPr lang="zh-CN" altLang="en-US" sz="2800" b="1" dirty="0">
                <a:solidFill>
                  <a:srgbClr val="0000FF"/>
                </a:solidFill>
              </a:rPr>
              <a:t>进行划分</a:t>
            </a:r>
            <a:r>
              <a:rPr lang="zh-CN" altLang="en-US" sz="2800" b="1" dirty="0"/>
              <a:t>达到排序目的的排序算法。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7">
                                            <p:txEl>
                                              <p:pRg st="0" end="0"/>
                                            </p:txEl>
                                          </p:spTgt>
                                        </p:tgtEl>
                                        <p:attrNameLst>
                                          <p:attrName>style.visibility</p:attrName>
                                        </p:attrNameLst>
                                      </p:cBhvr>
                                      <p:to>
                                        <p:strVal val="visible"/>
                                      </p:to>
                                    </p:set>
                                    <p:anim calcmode="lin" valueType="num">
                                      <p:cBhvr additive="base">
                                        <p:cTn id="7" dur="500" fill="hold"/>
                                        <p:tgtEl>
                                          <p:spTgt spid="645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7">
                                            <p:txEl>
                                              <p:pRg st="1" end="1"/>
                                            </p:txEl>
                                          </p:spTgt>
                                        </p:tgtEl>
                                        <p:attrNameLst>
                                          <p:attrName>style.visibility</p:attrName>
                                        </p:attrNameLst>
                                      </p:cBhvr>
                                      <p:to>
                                        <p:strVal val="visible"/>
                                      </p:to>
                                    </p:set>
                                    <p:anim calcmode="lin" valueType="num">
                                      <p:cBhvr additive="base">
                                        <p:cTn id="13" dur="500" fill="hold"/>
                                        <p:tgtEl>
                                          <p:spTgt spid="645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7">
                                            <p:txEl>
                                              <p:pRg st="2" end="2"/>
                                            </p:txEl>
                                          </p:spTgt>
                                        </p:tgtEl>
                                        <p:attrNameLst>
                                          <p:attrName>style.visibility</p:attrName>
                                        </p:attrNameLst>
                                      </p:cBhvr>
                                      <p:to>
                                        <p:strVal val="visible"/>
                                      </p:to>
                                    </p:set>
                                    <p:anim calcmode="lin" valueType="num">
                                      <p:cBhvr additive="base">
                                        <p:cTn id="19" dur="500" fill="hold"/>
                                        <p:tgtEl>
                                          <p:spTgt spid="645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7">
                                            <p:txEl>
                                              <p:pRg st="3" end="3"/>
                                            </p:txEl>
                                          </p:spTgt>
                                        </p:tgtEl>
                                        <p:attrNameLst>
                                          <p:attrName>style.visibility</p:attrName>
                                        </p:attrNameLst>
                                      </p:cBhvr>
                                      <p:to>
                                        <p:strVal val="visible"/>
                                      </p:to>
                                    </p:set>
                                    <p:anim calcmode="lin" valueType="num">
                                      <p:cBhvr additive="base">
                                        <p:cTn id="25" dur="500" fill="hold"/>
                                        <p:tgtEl>
                                          <p:spTgt spid="645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4517">
                                            <p:txEl>
                                              <p:pRg st="4" end="4"/>
                                            </p:txEl>
                                          </p:spTgt>
                                        </p:tgtEl>
                                        <p:attrNameLst>
                                          <p:attrName>style.visibility</p:attrName>
                                        </p:attrNameLst>
                                      </p:cBhvr>
                                      <p:to>
                                        <p:strVal val="visible"/>
                                      </p:to>
                                    </p:set>
                                    <p:anim calcmode="lin" valueType="num">
                                      <p:cBhvr additive="base">
                                        <p:cTn id="31" dur="500" fill="hold"/>
                                        <p:tgtEl>
                                          <p:spTgt spid="6451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45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body" idx="1"/>
          </p:nvPr>
        </p:nvSpPr>
        <p:spPr>
          <a:xfrm>
            <a:off x="342900" y="544512"/>
            <a:ext cx="8458200" cy="5768975"/>
          </a:xfrm>
        </p:spPr>
        <p:txBody>
          <a:bodyPr/>
          <a:lstStyle/>
          <a:p>
            <a:pPr algn="just" eaLnBrk="1">
              <a:spcBef>
                <a:spcPct val="0"/>
              </a:spcBef>
              <a:buFont typeface="Wingdings" panose="05000000000000000000" pitchFamily="2" charset="2"/>
              <a:buChar char="Ø"/>
            </a:pPr>
            <a:r>
              <a:rPr lang="zh-CN" altLang="en-US" sz="2800">
                <a:solidFill>
                  <a:srgbClr val="FF0000"/>
                </a:solidFill>
              </a:rPr>
              <a:t>一趟快速排序的算法过程：</a:t>
            </a:r>
            <a:endParaRPr lang="zh-CN" altLang="en-US" sz="2800" b="1" dirty="0">
              <a:solidFill>
                <a:srgbClr val="FF0000"/>
              </a:solidFill>
            </a:endParaRPr>
          </a:p>
          <a:p>
            <a:pPr marL="0" indent="0" algn="just" eaLnBrk="1">
              <a:spcBef>
                <a:spcPct val="0"/>
              </a:spcBef>
              <a:buFont typeface="Wingdings" pitchFamily="2" charset="2"/>
              <a:buNone/>
            </a:pPr>
            <a:r>
              <a:rPr lang="en-US" altLang="zh-CN" sz="2600" b="1"/>
              <a:t>         </a:t>
            </a:r>
            <a:r>
              <a:rPr lang="zh-CN" altLang="en-US" sz="2600" b="1"/>
              <a:t>设</a:t>
            </a:r>
            <a:r>
              <a:rPr lang="zh-CN" altLang="en-US" sz="2600" b="1" dirty="0"/>
              <a:t>要排序的数组是</a:t>
            </a:r>
            <a:r>
              <a:rPr lang="en-US" altLang="zh-CN" sz="2600" b="1" dirty="0"/>
              <a:t>A[0]……A[N-1]</a:t>
            </a:r>
            <a:r>
              <a:rPr lang="zh-CN" altLang="en-US" sz="2600" b="1" dirty="0"/>
              <a:t>，首先任意选取一个数据（通常选用第一个数据）作为关键数据，然后将所有比它小的数都放到它前面，所有比它大的数都放到它后面，这个过程称为一趟快速排序。</a:t>
            </a:r>
          </a:p>
          <a:p>
            <a:pPr algn="just" eaLnBrk="1">
              <a:spcBef>
                <a:spcPct val="0"/>
              </a:spcBef>
              <a:buFont typeface="Wingdings" panose="05000000000000000000" pitchFamily="2" charset="2"/>
              <a:buChar char="Ø"/>
            </a:pPr>
            <a:r>
              <a:rPr lang="zh-CN" altLang="en-US" sz="2600" b="1">
                <a:solidFill>
                  <a:srgbClr val="FF0000"/>
                </a:solidFill>
              </a:rPr>
              <a:t>一</a:t>
            </a:r>
            <a:r>
              <a:rPr lang="zh-CN" altLang="en-US" sz="2600" b="1" dirty="0">
                <a:solidFill>
                  <a:srgbClr val="FF0000"/>
                </a:solidFill>
              </a:rPr>
              <a:t>趟快速排序的算法是：</a:t>
            </a:r>
            <a:r>
              <a:rPr lang="zh-CN" altLang="en-US" sz="2600" b="1" dirty="0"/>
              <a:t> </a:t>
            </a:r>
          </a:p>
          <a:p>
            <a:pPr marL="0" indent="0" algn="just" eaLnBrk="1">
              <a:spcBef>
                <a:spcPct val="0"/>
              </a:spcBef>
              <a:buFont typeface="Wingdings" pitchFamily="2" charset="2"/>
              <a:buNone/>
            </a:pPr>
            <a:r>
              <a:rPr lang="en-US" altLang="zh-CN" sz="2600" b="1" dirty="0"/>
              <a:t>    1</a:t>
            </a:r>
            <a:r>
              <a:rPr lang="zh-CN" altLang="en-US" sz="2600" b="1" dirty="0"/>
              <a:t>）设置两个变量</a:t>
            </a:r>
            <a:r>
              <a:rPr lang="en-US" altLang="zh-CN" sz="2600" b="1" dirty="0" err="1"/>
              <a:t>i</a:t>
            </a:r>
            <a:r>
              <a:rPr lang="zh-CN" altLang="en-US" sz="2600" b="1" dirty="0"/>
              <a:t>、</a:t>
            </a:r>
            <a:r>
              <a:rPr lang="en-US" altLang="zh-CN" sz="2600" b="1" dirty="0"/>
              <a:t>j</a:t>
            </a:r>
            <a:r>
              <a:rPr lang="zh-CN" altLang="en-US" sz="2600" b="1" dirty="0"/>
              <a:t>，排序开始时：</a:t>
            </a:r>
            <a:r>
              <a:rPr lang="en-US" altLang="zh-CN" sz="2600" b="1" dirty="0" err="1"/>
              <a:t>i</a:t>
            </a:r>
            <a:r>
              <a:rPr lang="en-US" altLang="zh-CN" sz="2600" b="1" dirty="0"/>
              <a:t>=1</a:t>
            </a:r>
            <a:r>
              <a:rPr lang="zh-CN" altLang="en-US" sz="2600" b="1" dirty="0"/>
              <a:t>，</a:t>
            </a:r>
            <a:r>
              <a:rPr lang="en-US" altLang="zh-CN" sz="2600" b="1" dirty="0"/>
              <a:t>j=n-1</a:t>
            </a:r>
            <a:r>
              <a:rPr lang="zh-CN" altLang="en-US" sz="2600" b="1" dirty="0"/>
              <a:t>；</a:t>
            </a:r>
          </a:p>
          <a:p>
            <a:pPr marL="0" indent="0" algn="just" eaLnBrk="1">
              <a:spcBef>
                <a:spcPct val="0"/>
              </a:spcBef>
              <a:buFont typeface="Wingdings" pitchFamily="2" charset="2"/>
              <a:buNone/>
            </a:pPr>
            <a:r>
              <a:rPr lang="zh-CN" altLang="en-US" sz="2600" b="1" dirty="0"/>
              <a:t>    </a:t>
            </a:r>
            <a:r>
              <a:rPr lang="en-US" altLang="zh-CN" sz="2600" b="1" dirty="0"/>
              <a:t>2</a:t>
            </a:r>
            <a:r>
              <a:rPr lang="zh-CN" altLang="en-US" sz="2600" b="1" dirty="0"/>
              <a:t>）以第一个数组元素作为关键数据，</a:t>
            </a:r>
            <a:r>
              <a:rPr lang="en-US" altLang="zh-CN" sz="2600" b="1" dirty="0"/>
              <a:t>x=a[0]</a:t>
            </a:r>
            <a:r>
              <a:rPr lang="zh-CN" altLang="en-US" sz="2600" b="1" dirty="0"/>
              <a:t>；</a:t>
            </a:r>
          </a:p>
          <a:p>
            <a:pPr marL="0" indent="0" algn="just" eaLnBrk="1">
              <a:spcBef>
                <a:spcPct val="0"/>
              </a:spcBef>
              <a:buFont typeface="Wingdings" pitchFamily="2" charset="2"/>
              <a:buNone/>
            </a:pPr>
            <a:r>
              <a:rPr lang="en-US" altLang="zh-CN" sz="2600" b="1"/>
              <a:t>    </a:t>
            </a:r>
            <a:r>
              <a:rPr lang="en-US" altLang="zh-CN" sz="2600" b="1" dirty="0"/>
              <a:t>3</a:t>
            </a:r>
            <a:r>
              <a:rPr lang="zh-CN" altLang="en-US" sz="2600" b="1" dirty="0"/>
              <a:t>）从</a:t>
            </a:r>
            <a:r>
              <a:rPr lang="en-US" altLang="zh-CN" sz="2600" b="1" dirty="0"/>
              <a:t>j</a:t>
            </a:r>
            <a:r>
              <a:rPr lang="zh-CN" altLang="en-US" sz="2600" b="1" dirty="0"/>
              <a:t>开始向前搜索，即由后开始向前搜索（</a:t>
            </a:r>
            <a:r>
              <a:rPr lang="en-US" altLang="zh-CN" sz="2600" b="1" dirty="0"/>
              <a:t>j=j-1</a:t>
            </a:r>
            <a:r>
              <a:rPr lang="zh-CN" altLang="en-US" sz="2600" b="1" dirty="0"/>
              <a:t>），找到第一个</a:t>
            </a:r>
            <a:r>
              <a:rPr lang="en-US" altLang="zh-CN" sz="2600" b="1" dirty="0"/>
              <a:t>&lt;=x</a:t>
            </a:r>
            <a:r>
              <a:rPr lang="zh-CN" altLang="en-US" sz="2600" b="1" dirty="0"/>
              <a:t>的值；</a:t>
            </a:r>
          </a:p>
          <a:p>
            <a:pPr marL="0" indent="0" algn="just" eaLnBrk="1">
              <a:spcBef>
                <a:spcPct val="0"/>
              </a:spcBef>
              <a:buFont typeface="Wingdings" pitchFamily="2" charset="2"/>
              <a:buNone/>
            </a:pPr>
            <a:r>
              <a:rPr lang="zh-CN" altLang="en-US" sz="2600" b="1" dirty="0"/>
              <a:t>　</a:t>
            </a:r>
            <a:r>
              <a:rPr lang="en-US" altLang="zh-CN" sz="2600" b="1" dirty="0"/>
              <a:t>4</a:t>
            </a:r>
            <a:r>
              <a:rPr lang="zh-CN" altLang="en-US" sz="2600" b="1" dirty="0"/>
              <a:t>）从</a:t>
            </a:r>
            <a:r>
              <a:rPr lang="en-US" altLang="zh-CN" sz="2600" b="1" dirty="0" err="1"/>
              <a:t>i</a:t>
            </a:r>
            <a:r>
              <a:rPr lang="zh-CN" altLang="en-US" sz="2600" b="1" dirty="0"/>
              <a:t>开始向后搜索，即由前开始向后搜索（</a:t>
            </a:r>
            <a:r>
              <a:rPr lang="en-US" altLang="zh-CN" sz="2600" b="1" dirty="0" err="1"/>
              <a:t>i</a:t>
            </a:r>
            <a:r>
              <a:rPr lang="en-US" altLang="zh-CN" sz="2600" b="1" dirty="0"/>
              <a:t>=i+1</a:t>
            </a:r>
            <a:r>
              <a:rPr lang="zh-CN" altLang="en-US" sz="2600" b="1" dirty="0"/>
              <a:t>），找到第一个</a:t>
            </a:r>
            <a:r>
              <a:rPr lang="en-US" altLang="zh-CN" sz="2600" b="1" dirty="0"/>
              <a:t>&gt;=x</a:t>
            </a:r>
            <a:r>
              <a:rPr lang="zh-CN" altLang="en-US" sz="2600" b="1" dirty="0"/>
              <a:t>的值</a:t>
            </a:r>
          </a:p>
          <a:p>
            <a:pPr marL="0" indent="0" algn="just" eaLnBrk="1">
              <a:spcBef>
                <a:spcPct val="0"/>
              </a:spcBef>
              <a:buFont typeface="Wingdings" pitchFamily="2" charset="2"/>
              <a:buNone/>
            </a:pPr>
            <a:r>
              <a:rPr lang="en-US" altLang="zh-CN" sz="2600" b="1"/>
              <a:t>    </a:t>
            </a:r>
            <a:r>
              <a:rPr lang="en-US" altLang="zh-CN" sz="2600" b="1" dirty="0"/>
              <a:t>5</a:t>
            </a:r>
            <a:r>
              <a:rPr lang="zh-CN" altLang="en-US" sz="2600" b="1" dirty="0"/>
              <a:t>）交换</a:t>
            </a:r>
            <a:r>
              <a:rPr lang="en-US" altLang="zh-CN" sz="2600" b="1" dirty="0"/>
              <a:t>a[</a:t>
            </a:r>
            <a:r>
              <a:rPr lang="en-US" altLang="zh-CN" sz="2600" b="1" dirty="0" err="1"/>
              <a:t>i</a:t>
            </a:r>
            <a:r>
              <a:rPr lang="en-US" altLang="zh-CN" sz="2600" b="1" dirty="0"/>
              <a:t>],a[j]</a:t>
            </a:r>
          </a:p>
          <a:p>
            <a:pPr marL="0" indent="0" algn="just" eaLnBrk="1">
              <a:spcBef>
                <a:spcPct val="0"/>
              </a:spcBef>
              <a:buFont typeface="Wingdings" pitchFamily="2" charset="2"/>
              <a:buNone/>
            </a:pPr>
            <a:r>
              <a:rPr lang="en-US" altLang="zh-CN" sz="2600" b="1"/>
              <a:t>    </a:t>
            </a:r>
            <a:r>
              <a:rPr lang="en-US" altLang="zh-CN" sz="2600" b="1" dirty="0"/>
              <a:t>6</a:t>
            </a:r>
            <a:r>
              <a:rPr lang="zh-CN" altLang="en-US" sz="2600" b="1" dirty="0"/>
              <a:t>）重复第</a:t>
            </a:r>
            <a:r>
              <a:rPr lang="en-US" altLang="zh-CN" sz="2600" b="1" dirty="0"/>
              <a:t>3-5</a:t>
            </a:r>
            <a:r>
              <a:rPr lang="zh-CN" altLang="en-US" sz="2600" b="1" dirty="0"/>
              <a:t>步，直到 </a:t>
            </a:r>
            <a:r>
              <a:rPr lang="en-US" altLang="zh-CN" sz="2600" b="1" dirty="0" err="1"/>
              <a:t>i</a:t>
            </a:r>
            <a:r>
              <a:rPr lang="en-US" altLang="zh-CN" sz="2600" b="1" dirty="0"/>
              <a:t>=j</a:t>
            </a:r>
            <a:r>
              <a:rPr lang="zh-CN" altLang="en-US" sz="2600" b="1" dirty="0"/>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xEl>
                                              <p:pRg st="1" end="1"/>
                                            </p:txEl>
                                          </p:spTgt>
                                        </p:tgtEl>
                                        <p:attrNameLst>
                                          <p:attrName>style.visibility</p:attrName>
                                        </p:attrNameLst>
                                      </p:cBhvr>
                                      <p:to>
                                        <p:strVal val="visible"/>
                                      </p:to>
                                    </p:set>
                                    <p:anim calcmode="lin" valueType="num">
                                      <p:cBhvr additive="base">
                                        <p:cTn id="13"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5539">
                                            <p:txEl>
                                              <p:pRg st="2" end="2"/>
                                            </p:txEl>
                                          </p:spTgt>
                                        </p:tgtEl>
                                        <p:attrNameLst>
                                          <p:attrName>style.visibility</p:attrName>
                                        </p:attrNameLst>
                                      </p:cBhvr>
                                      <p:to>
                                        <p:strVal val="visible"/>
                                      </p:to>
                                    </p:set>
                                    <p:anim calcmode="lin" valueType="num">
                                      <p:cBhvr additive="base">
                                        <p:cTn id="19"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5539">
                                            <p:txEl>
                                              <p:pRg st="3" end="3"/>
                                            </p:txEl>
                                          </p:spTgt>
                                        </p:tgtEl>
                                        <p:attrNameLst>
                                          <p:attrName>style.visibility</p:attrName>
                                        </p:attrNameLst>
                                      </p:cBhvr>
                                      <p:to>
                                        <p:strVal val="visible"/>
                                      </p:to>
                                    </p:set>
                                    <p:anim calcmode="lin" valueType="num">
                                      <p:cBhvr additive="base">
                                        <p:cTn id="25"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5539">
                                            <p:txEl>
                                              <p:pRg st="4" end="4"/>
                                            </p:txEl>
                                          </p:spTgt>
                                        </p:tgtEl>
                                        <p:attrNameLst>
                                          <p:attrName>style.visibility</p:attrName>
                                        </p:attrNameLst>
                                      </p:cBhvr>
                                      <p:to>
                                        <p:strVal val="visible"/>
                                      </p:to>
                                    </p:set>
                                    <p:anim calcmode="lin" valueType="num">
                                      <p:cBhvr additive="base">
                                        <p:cTn id="31" dur="500" fill="hold"/>
                                        <p:tgtEl>
                                          <p:spTgt spid="6553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55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5539">
                                            <p:txEl>
                                              <p:pRg st="5" end="5"/>
                                            </p:txEl>
                                          </p:spTgt>
                                        </p:tgtEl>
                                        <p:attrNameLst>
                                          <p:attrName>style.visibility</p:attrName>
                                        </p:attrNameLst>
                                      </p:cBhvr>
                                      <p:to>
                                        <p:strVal val="visible"/>
                                      </p:to>
                                    </p:set>
                                    <p:anim calcmode="lin" valueType="num">
                                      <p:cBhvr additive="base">
                                        <p:cTn id="37" dur="500" fill="hold"/>
                                        <p:tgtEl>
                                          <p:spTgt spid="6553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55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5539">
                                            <p:txEl>
                                              <p:pRg st="6" end="6"/>
                                            </p:txEl>
                                          </p:spTgt>
                                        </p:tgtEl>
                                        <p:attrNameLst>
                                          <p:attrName>style.visibility</p:attrName>
                                        </p:attrNameLst>
                                      </p:cBhvr>
                                      <p:to>
                                        <p:strVal val="visible"/>
                                      </p:to>
                                    </p:set>
                                    <p:anim calcmode="lin" valueType="num">
                                      <p:cBhvr additive="base">
                                        <p:cTn id="43" dur="500" fill="hold"/>
                                        <p:tgtEl>
                                          <p:spTgt spid="6553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553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5539">
                                            <p:txEl>
                                              <p:pRg st="7" end="7"/>
                                            </p:txEl>
                                          </p:spTgt>
                                        </p:tgtEl>
                                        <p:attrNameLst>
                                          <p:attrName>style.visibility</p:attrName>
                                        </p:attrNameLst>
                                      </p:cBhvr>
                                      <p:to>
                                        <p:strVal val="visible"/>
                                      </p:to>
                                    </p:set>
                                    <p:anim calcmode="lin" valueType="num">
                                      <p:cBhvr additive="base">
                                        <p:cTn id="49" dur="500" fill="hold"/>
                                        <p:tgtEl>
                                          <p:spTgt spid="6553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55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5539">
                                            <p:txEl>
                                              <p:pRg st="8" end="8"/>
                                            </p:txEl>
                                          </p:spTgt>
                                        </p:tgtEl>
                                        <p:attrNameLst>
                                          <p:attrName>style.visibility</p:attrName>
                                        </p:attrNameLst>
                                      </p:cBhvr>
                                      <p:to>
                                        <p:strVal val="visible"/>
                                      </p:to>
                                    </p:set>
                                    <p:anim calcmode="lin" valueType="num">
                                      <p:cBhvr additive="base">
                                        <p:cTn id="55" dur="500" fill="hold"/>
                                        <p:tgtEl>
                                          <p:spTgt spid="6553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553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ChangeArrowheads="1"/>
          </p:cNvSpPr>
          <p:nvPr/>
        </p:nvSpPr>
        <p:spPr bwMode="auto">
          <a:xfrm>
            <a:off x="3173413" y="0"/>
            <a:ext cx="423386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en-US" altLang="en-US" sz="4400" b="1" dirty="0" err="1">
                <a:effectLst>
                  <a:outerShdw blurRad="38100" dist="38100" dir="2700000" algn="tl">
                    <a:srgbClr val="C0C0C0"/>
                  </a:outerShdw>
                </a:effectLst>
                <a:latin typeface="+mj-ea"/>
                <a:ea typeface="+mj-ea"/>
              </a:rPr>
              <a:t>快速排序</a:t>
            </a:r>
            <a:endParaRPr lang="zh-CN" altLang="en-US" sz="4400" b="1" dirty="0">
              <a:effectLst>
                <a:outerShdw blurRad="38100" dist="38100" dir="2700000" algn="tl">
                  <a:srgbClr val="C0C0C0"/>
                </a:outerShdw>
              </a:effectLst>
              <a:latin typeface="+mj-ea"/>
              <a:ea typeface="+mj-ea"/>
            </a:endParaRPr>
          </a:p>
        </p:txBody>
      </p:sp>
      <p:sp>
        <p:nvSpPr>
          <p:cNvPr id="66563" name="Rectangle 5"/>
          <p:cNvSpPr>
            <a:spLocks noChangeArrowheads="1"/>
          </p:cNvSpPr>
          <p:nvPr/>
        </p:nvSpPr>
        <p:spPr bwMode="auto">
          <a:xfrm>
            <a:off x="395536" y="733575"/>
            <a:ext cx="4284663" cy="57419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nchor="ctr">
            <a:spAutoFit/>
          </a:bodyPr>
          <a:lstStyle/>
          <a:p>
            <a:pPr>
              <a:lnSpc>
                <a:spcPct val="120000"/>
              </a:lnSpc>
            </a:pPr>
            <a:r>
              <a:rPr kumimoji="1" lang="en-US" altLang="zh-CN" b="1" dirty="0"/>
              <a:t>template&lt;class Type&gt;</a:t>
            </a:r>
          </a:p>
          <a:p>
            <a:pPr>
              <a:lnSpc>
                <a:spcPct val="120000"/>
              </a:lnSpc>
            </a:pPr>
            <a:r>
              <a:rPr kumimoji="1" lang="en-US" altLang="zh-CN" b="1" dirty="0" err="1"/>
              <a:t>int</a:t>
            </a:r>
            <a:r>
              <a:rPr kumimoji="1" lang="en-US" altLang="zh-CN" b="1" dirty="0"/>
              <a:t> Partition (Type a[], </a:t>
            </a:r>
            <a:r>
              <a:rPr kumimoji="1" lang="en-US" altLang="zh-CN" b="1" dirty="0" err="1"/>
              <a:t>int</a:t>
            </a:r>
            <a:r>
              <a:rPr kumimoji="1" lang="en-US" altLang="zh-CN" b="1" dirty="0"/>
              <a:t> p, </a:t>
            </a:r>
            <a:r>
              <a:rPr kumimoji="1" lang="en-US" altLang="zh-CN" b="1" dirty="0" err="1"/>
              <a:t>int</a:t>
            </a:r>
            <a:r>
              <a:rPr kumimoji="1" lang="en-US" altLang="zh-CN" b="1" dirty="0"/>
              <a:t> r)</a:t>
            </a:r>
          </a:p>
          <a:p>
            <a:pPr>
              <a:lnSpc>
                <a:spcPct val="120000"/>
              </a:lnSpc>
            </a:pPr>
            <a:r>
              <a:rPr kumimoji="1" lang="en-US" altLang="zh-CN" b="1" dirty="0"/>
              <a:t>{</a:t>
            </a:r>
          </a:p>
          <a:p>
            <a:pPr>
              <a:lnSpc>
                <a:spcPct val="120000"/>
              </a:lnSpc>
            </a:pPr>
            <a:r>
              <a:rPr kumimoji="1" lang="en-US" altLang="zh-CN" b="1" dirty="0"/>
              <a:t>        </a:t>
            </a:r>
            <a:r>
              <a:rPr kumimoji="1" lang="en-US" altLang="zh-CN" b="1" dirty="0" err="1"/>
              <a:t>int</a:t>
            </a:r>
            <a:r>
              <a:rPr kumimoji="1" lang="en-US" altLang="zh-CN" b="1" dirty="0"/>
              <a:t> </a:t>
            </a:r>
            <a:r>
              <a:rPr kumimoji="1" lang="en-US" altLang="zh-CN" b="1" dirty="0" err="1"/>
              <a:t>i</a:t>
            </a:r>
            <a:r>
              <a:rPr kumimoji="1" lang="en-US" altLang="zh-CN" b="1" dirty="0"/>
              <a:t> = p, j = r + 1; </a:t>
            </a:r>
          </a:p>
          <a:p>
            <a:pPr>
              <a:lnSpc>
                <a:spcPct val="120000"/>
              </a:lnSpc>
            </a:pPr>
            <a:r>
              <a:rPr kumimoji="1" lang="en-US" altLang="zh-CN" b="1" dirty="0"/>
              <a:t>        Type x=a[p];</a:t>
            </a:r>
          </a:p>
          <a:p>
            <a:pPr>
              <a:lnSpc>
                <a:spcPct val="120000"/>
              </a:lnSpc>
            </a:pPr>
            <a:r>
              <a:rPr kumimoji="1" lang="en-US" altLang="zh-CN" b="1" dirty="0"/>
              <a:t>        // </a:t>
            </a:r>
            <a:r>
              <a:rPr kumimoji="1" lang="zh-CN" altLang="en-US" b="1" dirty="0"/>
              <a:t>将</a:t>
            </a:r>
            <a:r>
              <a:rPr kumimoji="1" lang="en-US" altLang="zh-CN" b="1" dirty="0"/>
              <a:t>&lt; x</a:t>
            </a:r>
            <a:r>
              <a:rPr kumimoji="1" lang="zh-CN" altLang="en-US" b="1" dirty="0"/>
              <a:t>的元素交换到左边区域</a:t>
            </a:r>
          </a:p>
          <a:p>
            <a:pPr>
              <a:lnSpc>
                <a:spcPct val="120000"/>
              </a:lnSpc>
            </a:pPr>
            <a:r>
              <a:rPr kumimoji="1" lang="zh-CN" altLang="en-US" b="1" dirty="0"/>
              <a:t>        </a:t>
            </a:r>
            <a:r>
              <a:rPr kumimoji="1" lang="en-US" altLang="zh-CN" b="1" dirty="0"/>
              <a:t>// </a:t>
            </a:r>
            <a:r>
              <a:rPr kumimoji="1" lang="zh-CN" altLang="en-US" b="1" dirty="0"/>
              <a:t>将</a:t>
            </a:r>
            <a:r>
              <a:rPr kumimoji="1" lang="en-US" altLang="zh-CN" b="1" dirty="0"/>
              <a:t>&gt; x</a:t>
            </a:r>
            <a:r>
              <a:rPr kumimoji="1" lang="zh-CN" altLang="en-US" b="1" dirty="0"/>
              <a:t>的元素交换到右边区域</a:t>
            </a:r>
          </a:p>
          <a:p>
            <a:pPr>
              <a:lnSpc>
                <a:spcPct val="120000"/>
              </a:lnSpc>
            </a:pPr>
            <a:r>
              <a:rPr kumimoji="1" lang="zh-CN" altLang="en-US" b="1" dirty="0"/>
              <a:t>        </a:t>
            </a:r>
            <a:r>
              <a:rPr kumimoji="1" lang="en-US" altLang="zh-CN" b="1" dirty="0"/>
              <a:t>while (true) {</a:t>
            </a:r>
          </a:p>
          <a:p>
            <a:pPr>
              <a:lnSpc>
                <a:spcPct val="120000"/>
              </a:lnSpc>
            </a:pPr>
            <a:r>
              <a:rPr kumimoji="1" lang="en-US" altLang="zh-CN" b="1" dirty="0"/>
              <a:t>           while (a[++</a:t>
            </a:r>
            <a:r>
              <a:rPr kumimoji="1" lang="en-US" altLang="zh-CN" b="1" dirty="0" err="1"/>
              <a:t>i</a:t>
            </a:r>
            <a:r>
              <a:rPr kumimoji="1" lang="en-US" altLang="zh-CN" b="1" dirty="0"/>
              <a:t>] &lt;x);</a:t>
            </a:r>
          </a:p>
          <a:p>
            <a:pPr>
              <a:lnSpc>
                <a:spcPct val="120000"/>
              </a:lnSpc>
            </a:pPr>
            <a:r>
              <a:rPr kumimoji="1" lang="en-US" altLang="zh-CN" b="1" dirty="0"/>
              <a:t>           while (a[- -j] &gt;x);</a:t>
            </a:r>
          </a:p>
          <a:p>
            <a:pPr>
              <a:lnSpc>
                <a:spcPct val="120000"/>
              </a:lnSpc>
            </a:pPr>
            <a:r>
              <a:rPr kumimoji="1" lang="en-US" altLang="zh-CN" b="1" dirty="0"/>
              <a:t>           if (</a:t>
            </a:r>
            <a:r>
              <a:rPr kumimoji="1" lang="en-US" altLang="zh-CN" b="1" dirty="0" err="1"/>
              <a:t>i</a:t>
            </a:r>
            <a:r>
              <a:rPr kumimoji="1" lang="en-US" altLang="zh-CN" b="1" dirty="0"/>
              <a:t> &gt;= j) break; </a:t>
            </a:r>
          </a:p>
          <a:p>
            <a:pPr>
              <a:lnSpc>
                <a:spcPct val="120000"/>
              </a:lnSpc>
            </a:pPr>
            <a:r>
              <a:rPr kumimoji="1" lang="en-US" altLang="zh-CN" b="1" dirty="0"/>
              <a:t>           Swap(a[</a:t>
            </a:r>
            <a:r>
              <a:rPr kumimoji="1" lang="en-US" altLang="zh-CN" b="1" dirty="0" err="1"/>
              <a:t>i</a:t>
            </a:r>
            <a:r>
              <a:rPr kumimoji="1" lang="en-US" altLang="zh-CN" b="1" dirty="0"/>
              <a:t>], a[j]);</a:t>
            </a:r>
          </a:p>
          <a:p>
            <a:pPr>
              <a:lnSpc>
                <a:spcPct val="120000"/>
              </a:lnSpc>
            </a:pPr>
            <a:r>
              <a:rPr kumimoji="1" lang="en-US" altLang="zh-CN" b="1" dirty="0"/>
              <a:t>           }</a:t>
            </a:r>
          </a:p>
          <a:p>
            <a:pPr>
              <a:lnSpc>
                <a:spcPct val="120000"/>
              </a:lnSpc>
            </a:pPr>
            <a:r>
              <a:rPr kumimoji="1" lang="en-US" altLang="zh-CN" b="1" dirty="0"/>
              <a:t>       a[p] = a[j];</a:t>
            </a:r>
          </a:p>
          <a:p>
            <a:pPr>
              <a:lnSpc>
                <a:spcPct val="120000"/>
              </a:lnSpc>
            </a:pPr>
            <a:r>
              <a:rPr kumimoji="1" lang="en-US" altLang="zh-CN" b="1" dirty="0"/>
              <a:t>       a[j] = x;</a:t>
            </a:r>
          </a:p>
          <a:p>
            <a:pPr>
              <a:lnSpc>
                <a:spcPct val="120000"/>
              </a:lnSpc>
            </a:pPr>
            <a:r>
              <a:rPr kumimoji="1" lang="en-US" altLang="zh-CN" b="1" dirty="0"/>
              <a:t>       return j;</a:t>
            </a:r>
          </a:p>
          <a:p>
            <a:pPr>
              <a:lnSpc>
                <a:spcPct val="120000"/>
              </a:lnSpc>
            </a:pPr>
            <a:r>
              <a:rPr kumimoji="1" lang="en-US" altLang="zh-CN" b="1" dirty="0"/>
              <a:t>}</a:t>
            </a:r>
          </a:p>
        </p:txBody>
      </p:sp>
      <p:sp>
        <p:nvSpPr>
          <p:cNvPr id="3" name="线形标注 1 2"/>
          <p:cNvSpPr/>
          <p:nvPr/>
        </p:nvSpPr>
        <p:spPr bwMode="auto">
          <a:xfrm>
            <a:off x="4222516" y="3158388"/>
            <a:ext cx="4284663" cy="369332"/>
          </a:xfrm>
          <a:prstGeom prst="borderCallout1">
            <a:avLst>
              <a:gd name="adj1" fmla="val 39139"/>
              <a:gd name="adj2" fmla="val -1542"/>
              <a:gd name="adj3" fmla="val 133378"/>
              <a:gd name="adj4" fmla="val -28428"/>
            </a:avLst>
          </a:prstGeom>
          <a:solidFill>
            <a:schemeClr val="accent3"/>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Arial" charset="0"/>
                <a:ea typeface="宋体" pitchFamily="2" charset="-122"/>
              </a:rPr>
              <a:t>从</a:t>
            </a:r>
            <a:r>
              <a:rPr kumimoji="0" lang="en-US" altLang="zh-CN" sz="1800" b="0" i="0" u="none" strike="noStrike" cap="none" normalizeH="0" baseline="0">
                <a:ln>
                  <a:noFill/>
                </a:ln>
                <a:solidFill>
                  <a:schemeClr val="tx1"/>
                </a:solidFill>
                <a:effectLst/>
                <a:latin typeface="Arial" charset="0"/>
                <a:ea typeface="宋体" pitchFamily="2" charset="-122"/>
              </a:rPr>
              <a:t>i</a:t>
            </a:r>
            <a:r>
              <a:rPr kumimoji="0" lang="zh-CN" altLang="en-US" sz="1800" b="0" i="0" u="none" strike="noStrike" cap="none" normalizeH="0" baseline="0">
                <a:ln>
                  <a:noFill/>
                </a:ln>
                <a:solidFill>
                  <a:schemeClr val="tx1"/>
                </a:solidFill>
                <a:effectLst/>
                <a:latin typeface="Arial" charset="0"/>
                <a:ea typeface="宋体" pitchFamily="2" charset="-122"/>
              </a:rPr>
              <a:t>开始向后搜索，找到第一个</a:t>
            </a:r>
            <a:r>
              <a:rPr kumimoji="0" lang="en-US" altLang="zh-CN" sz="1800" b="0" i="0" u="none" strike="noStrike" cap="none" normalizeH="0" baseline="0">
                <a:ln>
                  <a:noFill/>
                </a:ln>
                <a:solidFill>
                  <a:schemeClr val="tx1"/>
                </a:solidFill>
                <a:effectLst/>
                <a:latin typeface="Arial" charset="0"/>
                <a:ea typeface="宋体" pitchFamily="2" charset="-122"/>
              </a:rPr>
              <a:t>&gt;=x</a:t>
            </a:r>
            <a:r>
              <a:rPr kumimoji="0" lang="zh-CN" altLang="en-US" sz="1800" b="0" i="0" u="none" strike="noStrike" cap="none" normalizeH="0" baseline="0">
                <a:ln>
                  <a:noFill/>
                </a:ln>
                <a:solidFill>
                  <a:schemeClr val="tx1"/>
                </a:solidFill>
                <a:effectLst/>
                <a:latin typeface="Arial" charset="0"/>
                <a:ea typeface="宋体" pitchFamily="2" charset="-122"/>
              </a:rPr>
              <a:t>的值</a:t>
            </a:r>
            <a:endParaRPr kumimoji="0" lang="zh-CN" altLang="en-US" sz="1800" b="0" i="0" u="none" strike="noStrike" cap="none" normalizeH="0" baseline="0" dirty="0">
              <a:ln>
                <a:noFill/>
              </a:ln>
              <a:solidFill>
                <a:schemeClr val="tx1"/>
              </a:solidFill>
              <a:effectLst/>
              <a:latin typeface="Arial" charset="0"/>
              <a:ea typeface="宋体" pitchFamily="2" charset="-122"/>
            </a:endParaRPr>
          </a:p>
        </p:txBody>
      </p:sp>
      <p:sp>
        <p:nvSpPr>
          <p:cNvPr id="6" name="线形标注 1 5"/>
          <p:cNvSpPr/>
          <p:nvPr/>
        </p:nvSpPr>
        <p:spPr bwMode="auto">
          <a:xfrm>
            <a:off x="4222516" y="3635732"/>
            <a:ext cx="4284663" cy="369332"/>
          </a:xfrm>
          <a:prstGeom prst="borderCallout1">
            <a:avLst>
              <a:gd name="adj1" fmla="val 39139"/>
              <a:gd name="adj2" fmla="val -1542"/>
              <a:gd name="adj3" fmla="val 98746"/>
              <a:gd name="adj4" fmla="val -29737"/>
            </a:avLst>
          </a:prstGeom>
          <a:solidFill>
            <a:schemeClr val="accent3"/>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r>
              <a:rPr lang="zh-CN" altLang="en-US"/>
              <a:t>从</a:t>
            </a:r>
            <a:r>
              <a:rPr lang="en-US" altLang="zh-CN"/>
              <a:t>j</a:t>
            </a:r>
            <a:r>
              <a:rPr lang="zh-CN" altLang="en-US"/>
              <a:t>开始向前搜索，找到第一个</a:t>
            </a:r>
            <a:r>
              <a:rPr lang="en-US" altLang="zh-CN"/>
              <a:t>&lt;=x</a:t>
            </a:r>
            <a:r>
              <a:rPr lang="zh-CN" altLang="en-US"/>
              <a:t>的值</a:t>
            </a:r>
            <a:endParaRPr kumimoji="0" lang="zh-CN" altLang="en-US" sz="1800" b="0" i="0" u="none" strike="noStrike" cap="none" normalizeH="0" baseline="0" dirty="0">
              <a:ln>
                <a:noFill/>
              </a:ln>
              <a:solidFill>
                <a:schemeClr val="tx1"/>
              </a:solidFill>
              <a:effectLst/>
              <a:latin typeface="Arial" charset="0"/>
              <a:ea typeface="宋体" pitchFamily="2" charset="-122"/>
            </a:endParaRPr>
          </a:p>
        </p:txBody>
      </p:sp>
      <p:sp>
        <p:nvSpPr>
          <p:cNvPr id="7" name="线形标注 1 6"/>
          <p:cNvSpPr/>
          <p:nvPr/>
        </p:nvSpPr>
        <p:spPr bwMode="auto">
          <a:xfrm>
            <a:off x="4283968" y="4221088"/>
            <a:ext cx="3717453" cy="369332"/>
          </a:xfrm>
          <a:prstGeom prst="borderCallout1">
            <a:avLst>
              <a:gd name="adj1" fmla="val 39139"/>
              <a:gd name="adj2" fmla="val -1542"/>
              <a:gd name="adj3" fmla="val 112500"/>
              <a:gd name="adj4" fmla="val -38333"/>
            </a:avLst>
          </a:prstGeom>
          <a:solidFill>
            <a:schemeClr val="accent3"/>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r>
              <a:rPr lang="zh-CN" altLang="zh-CN"/>
              <a:t>交换</a:t>
            </a:r>
            <a:r>
              <a:rPr lang="en-US" altLang="zh-CN"/>
              <a:t>a[i],a[j]</a:t>
            </a:r>
            <a:endParaRPr kumimoji="0" lang="zh-CN" altLang="en-US" sz="1800" b="0" i="0" u="none" strike="noStrike" cap="none" normalizeH="0" baseline="0" dirty="0">
              <a:ln>
                <a:noFill/>
              </a:ln>
              <a:solidFill>
                <a:schemeClr val="tx1"/>
              </a:solidFill>
              <a:effectLst/>
              <a:latin typeface="Arial"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type="body" idx="1"/>
          </p:nvPr>
        </p:nvSpPr>
        <p:spPr>
          <a:xfrm>
            <a:off x="457200" y="692696"/>
            <a:ext cx="8458200" cy="4860925"/>
          </a:xfrm>
        </p:spPr>
        <p:txBody>
          <a:bodyPr/>
          <a:lstStyle/>
          <a:p>
            <a:pPr>
              <a:lnSpc>
                <a:spcPct val="110000"/>
              </a:lnSpc>
              <a:spcBef>
                <a:spcPct val="0"/>
              </a:spcBef>
              <a:buFont typeface="Arial" panose="020B0604020202020204" pitchFamily="34" charset="0"/>
              <a:buChar char="•"/>
            </a:pPr>
            <a:r>
              <a:rPr lang="zh-CN" altLang="en-US" sz="2800" b="1" dirty="0">
                <a:solidFill>
                  <a:srgbClr val="FF0000"/>
                </a:solidFill>
              </a:rPr>
              <a:t>算法步骤：</a:t>
            </a:r>
          </a:p>
          <a:p>
            <a:pPr marL="0" indent="0">
              <a:lnSpc>
                <a:spcPct val="110000"/>
              </a:lnSpc>
              <a:buFont typeface="Wingdings" pitchFamily="2" charset="2"/>
              <a:buNone/>
            </a:pPr>
            <a:r>
              <a:rPr lang="zh-CN" altLang="en-US" sz="2800" b="1" dirty="0"/>
              <a:t>（</a:t>
            </a:r>
            <a:r>
              <a:rPr lang="en-US" altLang="zh-CN" sz="2800" b="1" dirty="0"/>
              <a:t>1</a:t>
            </a:r>
            <a:r>
              <a:rPr lang="zh-CN" altLang="en-US" sz="2800" b="1" dirty="0"/>
              <a:t>）</a:t>
            </a:r>
            <a:r>
              <a:rPr lang="zh-CN" altLang="en-US" sz="2800" b="1" dirty="0">
                <a:solidFill>
                  <a:srgbClr val="FF0000"/>
                </a:solidFill>
              </a:rPr>
              <a:t>分解</a:t>
            </a:r>
            <a:r>
              <a:rPr lang="en-US" altLang="zh-CN" sz="2800" b="1" dirty="0">
                <a:solidFill>
                  <a:srgbClr val="FF0000"/>
                </a:solidFill>
              </a:rPr>
              <a:t>(Divide)</a:t>
            </a:r>
            <a:r>
              <a:rPr lang="zh-CN" altLang="en-US" sz="2800" b="1" dirty="0"/>
              <a:t>：将输入的序列</a:t>
            </a:r>
            <a:r>
              <a:rPr lang="en-US" altLang="zh-CN" sz="2800" b="1" dirty="0"/>
              <a:t>L[</a:t>
            </a:r>
            <a:r>
              <a:rPr lang="en-US" altLang="zh-CN" sz="2800" b="1" dirty="0" err="1"/>
              <a:t>p..r</a:t>
            </a:r>
            <a:r>
              <a:rPr lang="en-US" altLang="zh-CN" sz="2800" b="1" dirty="0"/>
              <a:t>]</a:t>
            </a:r>
            <a:r>
              <a:rPr lang="zh-CN" altLang="en-US" sz="2800" b="1" dirty="0"/>
              <a:t>划分成两个非空子序列</a:t>
            </a:r>
            <a:r>
              <a:rPr lang="en-US" altLang="zh-CN" sz="2800" b="1" dirty="0"/>
              <a:t>L[</a:t>
            </a:r>
            <a:r>
              <a:rPr lang="en-US" altLang="zh-CN" sz="2800" b="1" dirty="0" err="1"/>
              <a:t>p..q</a:t>
            </a:r>
            <a:r>
              <a:rPr lang="en-US" altLang="zh-CN" sz="2800" b="1" dirty="0"/>
              <a:t>]</a:t>
            </a:r>
            <a:r>
              <a:rPr lang="zh-CN" altLang="en-US" sz="2800" b="1" dirty="0"/>
              <a:t>和</a:t>
            </a:r>
            <a:r>
              <a:rPr lang="en-US" altLang="zh-CN" sz="2800" b="1" dirty="0"/>
              <a:t>L[q+1..r]</a:t>
            </a:r>
            <a:r>
              <a:rPr lang="zh-CN" altLang="en-US" sz="2800" b="1" dirty="0"/>
              <a:t>，使</a:t>
            </a:r>
            <a:r>
              <a:rPr lang="en-US" altLang="zh-CN" sz="2800" b="1" dirty="0"/>
              <a:t>L[</a:t>
            </a:r>
            <a:r>
              <a:rPr lang="en-US" altLang="zh-CN" sz="2800" b="1" dirty="0" err="1"/>
              <a:t>p..q</a:t>
            </a:r>
            <a:r>
              <a:rPr lang="en-US" altLang="zh-CN" sz="2800" b="1" dirty="0"/>
              <a:t>]</a:t>
            </a:r>
            <a:r>
              <a:rPr lang="zh-CN" altLang="en-US" sz="2800" b="1" dirty="0"/>
              <a:t>中任一元素的值不大于</a:t>
            </a:r>
            <a:r>
              <a:rPr lang="en-US" altLang="zh-CN" sz="2800" b="1" dirty="0"/>
              <a:t>L[q+1..r]</a:t>
            </a:r>
            <a:r>
              <a:rPr lang="zh-CN" altLang="en-US" sz="2800" b="1" dirty="0"/>
              <a:t>中任一元素的值。 </a:t>
            </a:r>
          </a:p>
          <a:p>
            <a:pPr marL="0" indent="0">
              <a:lnSpc>
                <a:spcPct val="110000"/>
              </a:lnSpc>
              <a:buFont typeface="Wingdings" pitchFamily="2" charset="2"/>
              <a:buNone/>
            </a:pPr>
            <a:r>
              <a:rPr lang="zh-CN" altLang="en-US" sz="2800" b="1" dirty="0"/>
              <a:t>（</a:t>
            </a:r>
            <a:r>
              <a:rPr lang="en-US" altLang="zh-CN" sz="2800" b="1" dirty="0"/>
              <a:t>2</a:t>
            </a:r>
            <a:r>
              <a:rPr lang="zh-CN" altLang="en-US" sz="2800" b="1" dirty="0"/>
              <a:t>）</a:t>
            </a:r>
            <a:r>
              <a:rPr lang="zh-CN" altLang="en-US" sz="2800" b="1" dirty="0">
                <a:solidFill>
                  <a:srgbClr val="FF0000"/>
                </a:solidFill>
              </a:rPr>
              <a:t>递归求解</a:t>
            </a:r>
            <a:r>
              <a:rPr lang="en-US" altLang="zh-CN" sz="2800" b="1" dirty="0">
                <a:solidFill>
                  <a:srgbClr val="FF0000"/>
                </a:solidFill>
              </a:rPr>
              <a:t>(Conquer)</a:t>
            </a:r>
            <a:r>
              <a:rPr lang="zh-CN" altLang="en-US" sz="2800" b="1" dirty="0"/>
              <a:t>：通过递归调用快速排序算法分别对</a:t>
            </a:r>
            <a:r>
              <a:rPr lang="en-US" altLang="zh-CN" sz="2800" b="1" dirty="0"/>
              <a:t>L[</a:t>
            </a:r>
            <a:r>
              <a:rPr lang="en-US" altLang="zh-CN" sz="2800" b="1" dirty="0" err="1"/>
              <a:t>p..q</a:t>
            </a:r>
            <a:r>
              <a:rPr lang="en-US" altLang="zh-CN" sz="2800" b="1" dirty="0"/>
              <a:t>]</a:t>
            </a:r>
            <a:r>
              <a:rPr lang="zh-CN" altLang="en-US" sz="2800" b="1" dirty="0"/>
              <a:t>和</a:t>
            </a:r>
            <a:r>
              <a:rPr lang="en-US" altLang="zh-CN" sz="2800" b="1" dirty="0"/>
              <a:t>L[q+1..r]</a:t>
            </a:r>
            <a:r>
              <a:rPr lang="zh-CN" altLang="en-US" sz="2800" b="1" dirty="0"/>
              <a:t>进行排序。 </a:t>
            </a:r>
          </a:p>
          <a:p>
            <a:pPr marL="0" indent="0">
              <a:lnSpc>
                <a:spcPct val="110000"/>
              </a:lnSpc>
              <a:buFont typeface="Wingdings" pitchFamily="2" charset="2"/>
              <a:buNone/>
            </a:pPr>
            <a:r>
              <a:rPr lang="zh-CN" altLang="en-US" sz="2800" b="1" dirty="0"/>
              <a:t>（</a:t>
            </a:r>
            <a:r>
              <a:rPr lang="en-US" altLang="zh-CN" sz="2800" b="1" dirty="0"/>
              <a:t>3</a:t>
            </a:r>
            <a:r>
              <a:rPr lang="zh-CN" altLang="en-US" sz="2800" b="1" dirty="0"/>
              <a:t>）</a:t>
            </a:r>
            <a:r>
              <a:rPr lang="zh-CN" altLang="en-US" sz="2800" b="1" dirty="0">
                <a:solidFill>
                  <a:srgbClr val="FF0000"/>
                </a:solidFill>
              </a:rPr>
              <a:t>合并</a:t>
            </a:r>
            <a:r>
              <a:rPr lang="en-US" altLang="zh-CN" sz="2800" b="1" dirty="0">
                <a:solidFill>
                  <a:srgbClr val="FF0000"/>
                </a:solidFill>
              </a:rPr>
              <a:t>(Merge)</a:t>
            </a:r>
            <a:r>
              <a:rPr lang="zh-CN" altLang="en-US" sz="2800" b="1" dirty="0"/>
              <a:t>：由于对分解出的两个子序列的排序是就地进行的，所以在</a:t>
            </a:r>
            <a:r>
              <a:rPr lang="en-US" altLang="zh-CN" sz="2800" b="1" dirty="0"/>
              <a:t>L[</a:t>
            </a:r>
            <a:r>
              <a:rPr lang="en-US" altLang="zh-CN" sz="2800" b="1" dirty="0" err="1"/>
              <a:t>p..q</a:t>
            </a:r>
            <a:r>
              <a:rPr lang="en-US" altLang="zh-CN" sz="2800" b="1" dirty="0"/>
              <a:t>]</a:t>
            </a:r>
            <a:r>
              <a:rPr lang="zh-CN" altLang="en-US" sz="2800" b="1" dirty="0"/>
              <a:t>和</a:t>
            </a:r>
            <a:r>
              <a:rPr lang="en-US" altLang="zh-CN" sz="2800" b="1" dirty="0"/>
              <a:t>L[q+1..r]</a:t>
            </a:r>
            <a:r>
              <a:rPr lang="zh-CN" altLang="en-US" sz="2800" b="1" dirty="0"/>
              <a:t>都排好序后不需要执行任何计算</a:t>
            </a:r>
            <a:r>
              <a:rPr lang="en-US" altLang="zh-CN" sz="2800" b="1" dirty="0"/>
              <a:t>L[</a:t>
            </a:r>
            <a:r>
              <a:rPr lang="en-US" altLang="zh-CN" sz="2800" b="1" dirty="0" err="1"/>
              <a:t>p..r</a:t>
            </a:r>
            <a:r>
              <a:rPr lang="en-US" altLang="zh-CN" sz="2800" b="1" dirty="0"/>
              <a:t>]</a:t>
            </a:r>
            <a:r>
              <a:rPr lang="zh-CN" altLang="en-US" sz="2800" b="1" dirty="0"/>
              <a:t>就已排好序。 </a:t>
            </a:r>
          </a:p>
        </p:txBody>
      </p:sp>
    </p:spTree>
    <p:extLst>
      <p:ext uri="{BB962C8B-B14F-4D97-AF65-F5344CB8AC3E}">
        <p14:creationId xmlns:p14="http://schemas.microsoft.com/office/powerpoint/2010/main" val="3409030080"/>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type="body" idx="1"/>
          </p:nvPr>
        </p:nvSpPr>
        <p:spPr>
          <a:xfrm>
            <a:off x="381000" y="1371600"/>
            <a:ext cx="8229600" cy="3744913"/>
          </a:xfrm>
        </p:spPr>
        <p:txBody>
          <a:bodyPr/>
          <a:lstStyle/>
          <a:p>
            <a:pPr marL="0" indent="0" eaLnBrk="1" hangingPunct="1">
              <a:buFont typeface="Wingdings" pitchFamily="2" charset="2"/>
              <a:buNone/>
            </a:pPr>
            <a:r>
              <a:rPr lang="en-US" altLang="zh-CN" sz="2800"/>
              <a:t>      </a:t>
            </a:r>
            <a:r>
              <a:rPr lang="zh-CN" altLang="en-US" sz="2800"/>
              <a:t>经过一次</a:t>
            </a:r>
            <a:r>
              <a:rPr lang="zh-CN" altLang="en-US" sz="2800">
                <a:solidFill>
                  <a:srgbClr val="0000FF"/>
                </a:solidFill>
              </a:rPr>
              <a:t>“划分”</a:t>
            </a:r>
            <a:r>
              <a:rPr lang="zh-CN" altLang="en-US" sz="2800"/>
              <a:t>后，实现了对集合元素的调整：其中一个子集合的所有元素</a:t>
            </a:r>
            <a:r>
              <a:rPr lang="zh-CN" altLang="en-US" sz="2800">
                <a:solidFill>
                  <a:srgbClr val="FF0066"/>
                </a:solidFill>
              </a:rPr>
              <a:t>均小于</a:t>
            </a:r>
            <a:r>
              <a:rPr lang="zh-CN" altLang="en-US" sz="2800"/>
              <a:t>等于另外一个子集合的所有元素。</a:t>
            </a:r>
          </a:p>
          <a:p>
            <a:pPr marL="0" indent="0" eaLnBrk="1" hangingPunct="1">
              <a:buFont typeface="Wingdings" pitchFamily="2" charset="2"/>
              <a:buNone/>
            </a:pPr>
            <a:r>
              <a:rPr lang="zh-CN" altLang="en-US" sz="2800"/>
              <a:t>     按同样的策略对两个子集合进行分类处理。当子集合分类完毕后，整个集合的分类也完成了。这一过程避免了子集合的归并操作。这一分类过程称为</a:t>
            </a:r>
            <a:r>
              <a:rPr lang="zh-CN" altLang="en-US" sz="2800">
                <a:solidFill>
                  <a:srgbClr val="FF0066"/>
                </a:solidFill>
              </a:rPr>
              <a:t>快速分类</a:t>
            </a:r>
            <a:r>
              <a:rPr lang="zh-CN" altLang="en-US" sz="2800"/>
              <a:t>。</a:t>
            </a:r>
          </a:p>
        </p:txBody>
      </p:sp>
    </p:spTree>
    <p:extLst>
      <p:ext uri="{BB962C8B-B14F-4D97-AF65-F5344CB8AC3E}">
        <p14:creationId xmlns:p14="http://schemas.microsoft.com/office/powerpoint/2010/main" val="146642057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2029842"/>
            <a:ext cx="7776864" cy="3888432"/>
          </a:xfrm>
        </p:spPr>
        <p:txBody>
          <a:bodyPr>
            <a:normAutofit/>
          </a:bodyPr>
          <a:lstStyle/>
          <a:p>
            <a:pPr eaLnBrk="1" hangingPunct="1">
              <a:defRPr/>
            </a:pPr>
            <a:r>
              <a:rPr lang="zh-CN" altLang="en-US" sz="2400" b="1" dirty="0">
                <a:latin typeface="+mn-ea"/>
              </a:rPr>
              <a:t>该问题的规模缩小到一定的程度就可以容易地解决；</a:t>
            </a:r>
          </a:p>
          <a:p>
            <a:pPr eaLnBrk="1" hangingPunct="1">
              <a:defRPr/>
            </a:pPr>
            <a:r>
              <a:rPr lang="zh-CN" altLang="en-US" sz="2400" b="1" dirty="0">
                <a:latin typeface="+mn-ea"/>
              </a:rPr>
              <a:t>该问题可以分解为若干个规模较小的相同问题，即该问题具有</a:t>
            </a:r>
            <a:r>
              <a:rPr lang="zh-CN" altLang="en-US" sz="2400" b="1" dirty="0">
                <a:latin typeface="黑体" panose="02010609060101010101" pitchFamily="49" charset="-122"/>
                <a:ea typeface="黑体" panose="02010609060101010101" pitchFamily="49" charset="-122"/>
              </a:rPr>
              <a:t>最优子结构性质</a:t>
            </a:r>
          </a:p>
          <a:p>
            <a:pPr eaLnBrk="1" hangingPunct="1">
              <a:defRPr/>
            </a:pPr>
            <a:r>
              <a:rPr lang="zh-CN" altLang="en-US" sz="2400" b="1" dirty="0">
                <a:latin typeface="+mn-ea"/>
              </a:rPr>
              <a:t>该问题分解出的子问题的解可以合并为该问题的解</a:t>
            </a:r>
            <a:r>
              <a:rPr lang="zh-CN" altLang="en-US" sz="2400" dirty="0">
                <a:latin typeface="+mn-ea"/>
              </a:rPr>
              <a:t>。</a:t>
            </a:r>
            <a:endParaRPr lang="en-US" altLang="zh-CN" sz="2400" b="1" dirty="0">
              <a:latin typeface="+mn-ea"/>
            </a:endParaRPr>
          </a:p>
          <a:p>
            <a:pPr eaLnBrk="1" hangingPunct="1">
              <a:defRPr/>
            </a:pPr>
            <a:r>
              <a:rPr lang="zh-CN" altLang="en-US" sz="2400" b="1" dirty="0">
                <a:latin typeface="+mn-ea"/>
              </a:rPr>
              <a:t>该问题所分解出的各个子问题是相互独立的，即子问题之间不包含公共的子问题。 </a:t>
            </a:r>
          </a:p>
        </p:txBody>
      </p:sp>
      <p:sp>
        <p:nvSpPr>
          <p:cNvPr id="4" name="文本框 3">
            <a:extLst>
              <a:ext uri="{FF2B5EF4-FFF2-40B4-BE49-F238E27FC236}">
                <a16:creationId xmlns:a16="http://schemas.microsoft.com/office/drawing/2014/main" id="{5077C8DF-EF7D-4D96-99DB-8AD1C0B86F4F}"/>
              </a:ext>
            </a:extLst>
          </p:cNvPr>
          <p:cNvSpPr txBox="1"/>
          <p:nvPr/>
        </p:nvSpPr>
        <p:spPr>
          <a:xfrm>
            <a:off x="467544" y="548680"/>
            <a:ext cx="5328592" cy="769441"/>
          </a:xfrm>
          <a:prstGeom prst="rect">
            <a:avLst/>
          </a:prstGeom>
          <a:noFill/>
        </p:spPr>
        <p:txBody>
          <a:bodyPr wrap="square">
            <a:spAutoFit/>
          </a:bodyPr>
          <a:lstStyle/>
          <a:p>
            <a:r>
              <a:rPr lang="zh-CN" altLang="en-US" sz="4400" b="1" dirty="0">
                <a:effectLst>
                  <a:outerShdw blurRad="38100" dist="38100" dir="2700000" algn="tl">
                    <a:srgbClr val="C0C0C0"/>
                  </a:outerShdw>
                </a:effectLst>
                <a:ea typeface="黑体" pitchFamily="2" charset="-122"/>
              </a:rPr>
              <a:t>分治法的适用条件</a:t>
            </a:r>
            <a:endParaRPr lang="zh-CN" altLang="en-US" sz="4400" dirty="0"/>
          </a:p>
        </p:txBody>
      </p:sp>
      <p:sp>
        <p:nvSpPr>
          <p:cNvPr id="6" name="Text Box 7">
            <a:extLst>
              <a:ext uri="{FF2B5EF4-FFF2-40B4-BE49-F238E27FC236}">
                <a16:creationId xmlns:a16="http://schemas.microsoft.com/office/drawing/2014/main" id="{0C1E89BE-75BF-452E-AD06-B716A492DC2D}"/>
              </a:ext>
            </a:extLst>
          </p:cNvPr>
          <p:cNvSpPr txBox="1">
            <a:spLocks noChangeArrowheads="1"/>
          </p:cNvSpPr>
          <p:nvPr/>
        </p:nvSpPr>
        <p:spPr bwMode="auto">
          <a:xfrm>
            <a:off x="2339752" y="4797152"/>
            <a:ext cx="5472608" cy="1297403"/>
          </a:xfrm>
          <a:prstGeom prst="rect">
            <a:avLst/>
          </a:prstGeom>
          <a:noFill/>
          <a:ln w="50800">
            <a:solidFill>
              <a:srgbClr val="FF6600"/>
            </a:solidFill>
            <a:miter lim="800000"/>
            <a:headEnd/>
            <a:tailEnd/>
          </a:ln>
          <a:effectLst/>
        </p:spPr>
        <p:txBody>
          <a:bodyPr wrap="square" lIns="65656" tIns="32828" rIns="65656" bIns="32828">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2000">
                <a:solidFill>
                  <a:srgbClr val="000000"/>
                </a:solidFill>
                <a:latin typeface="+mn-ea"/>
                <a:ea typeface="+mn-ea"/>
              </a:rPr>
              <a:t>这条特征涉及到分治法的效率，如果各子问题是不独立的，则分治法要做许多不必要的工作，重复地解公共的子问题，此时虽然也可用分治法，但一般用</a:t>
            </a:r>
            <a:r>
              <a:rPr lang="zh-CN" altLang="en-US" sz="2000" b="1">
                <a:solidFill>
                  <a:srgbClr val="000000"/>
                </a:solidFill>
                <a:latin typeface="+mn-ea"/>
                <a:ea typeface="+mn-ea"/>
              </a:rPr>
              <a:t>动态规划</a:t>
            </a:r>
            <a:r>
              <a:rPr lang="zh-CN" altLang="en-US" sz="2000">
                <a:solidFill>
                  <a:srgbClr val="000000"/>
                </a:solidFill>
                <a:latin typeface="+mn-ea"/>
                <a:ea typeface="+mn-ea"/>
              </a:rPr>
              <a:t>较好。</a:t>
            </a:r>
          </a:p>
        </p:txBody>
      </p:sp>
      <p:sp>
        <p:nvSpPr>
          <p:cNvPr id="7" name="文本框 6">
            <a:extLst>
              <a:ext uri="{FF2B5EF4-FFF2-40B4-BE49-F238E27FC236}">
                <a16:creationId xmlns:a16="http://schemas.microsoft.com/office/drawing/2014/main" id="{75B80C7E-738A-4964-B870-B61B7E650D4C}"/>
              </a:ext>
            </a:extLst>
          </p:cNvPr>
          <p:cNvSpPr txBox="1"/>
          <p:nvPr/>
        </p:nvSpPr>
        <p:spPr>
          <a:xfrm>
            <a:off x="455216" y="1455167"/>
            <a:ext cx="6705872" cy="461665"/>
          </a:xfrm>
          <a:prstGeom prst="rect">
            <a:avLst/>
          </a:prstGeom>
          <a:noFill/>
        </p:spPr>
        <p:txBody>
          <a:bodyPr wrap="square">
            <a:spAutoFit/>
          </a:bodyPr>
          <a:lstStyle/>
          <a:p>
            <a:pPr eaLnBrk="1" hangingPunct="1">
              <a:buFont typeface="Wingdings" pitchFamily="2" charset="2"/>
              <a:buNone/>
              <a:defRPr/>
            </a:pPr>
            <a:r>
              <a:rPr lang="zh-CN" altLang="en-US" sz="2400" b="1" dirty="0">
                <a:effectLst>
                  <a:outerShdw blurRad="38100" dist="38100" dir="2700000" algn="tl">
                    <a:srgbClr val="C0C0C0"/>
                  </a:outerShdw>
                </a:effectLst>
                <a:ea typeface="黑体" pitchFamily="2" charset="-122"/>
              </a:rPr>
              <a:t>分治法所能解决的问题一般具有以下几个特征：</a:t>
            </a:r>
          </a:p>
        </p:txBody>
      </p:sp>
    </p:spTree>
    <p:extLst>
      <p:ext uri="{BB962C8B-B14F-4D97-AF65-F5344CB8AC3E}">
        <p14:creationId xmlns:p14="http://schemas.microsoft.com/office/powerpoint/2010/main" val="252208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ChangeArrowheads="1"/>
          </p:cNvSpPr>
          <p:nvPr/>
        </p:nvSpPr>
        <p:spPr bwMode="auto">
          <a:xfrm>
            <a:off x="684213"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en-US" altLang="en-US" sz="4400">
                <a:effectLst>
                  <a:outerShdw blurRad="38100" dist="38100" dir="2700000" algn="tl">
                    <a:srgbClr val="C0C0C0"/>
                  </a:outerShdw>
                </a:effectLst>
                <a:latin typeface="黑体" pitchFamily="2" charset="-122"/>
                <a:ea typeface="黑体" pitchFamily="2" charset="-122"/>
              </a:rPr>
              <a:t>快速排序</a:t>
            </a:r>
            <a:endParaRPr lang="zh-CN" altLang="en-US" sz="4400">
              <a:effectLst>
                <a:outerShdw blurRad="38100" dist="38100" dir="2700000" algn="tl">
                  <a:srgbClr val="C0C0C0"/>
                </a:outerShdw>
              </a:effectLst>
              <a:latin typeface="黑体" pitchFamily="2" charset="-122"/>
              <a:ea typeface="黑体" pitchFamily="2" charset="-122"/>
            </a:endParaRPr>
          </a:p>
        </p:txBody>
      </p:sp>
      <p:sp>
        <p:nvSpPr>
          <p:cNvPr id="69635" name="Text Box 5"/>
          <p:cNvSpPr txBox="1">
            <a:spLocks noChangeArrowheads="1"/>
          </p:cNvSpPr>
          <p:nvPr/>
        </p:nvSpPr>
        <p:spPr bwMode="auto">
          <a:xfrm>
            <a:off x="2916238" y="981075"/>
            <a:ext cx="6227762" cy="1938338"/>
          </a:xfrm>
          <a:prstGeom prst="rect">
            <a:avLst/>
          </a:prstGeom>
          <a:solidFill>
            <a:srgbClr val="FFCC00"/>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2400" b="1">
                <a:latin typeface="楷体_GB2312" pitchFamily="49" charset="-122"/>
                <a:ea typeface="楷体_GB2312" pitchFamily="49" charset="-122"/>
              </a:rPr>
              <a:t>在快速排序中，记录的比较和交换是从两端向中间进行的，关键字较大的记录一次就能交换到后面单元，关键字较小的记录一次就能交换到前面单元，记录每次移动的距离较大，因而总的比较和移动次数较少。</a:t>
            </a:r>
            <a:endParaRPr kumimoji="1" lang="ja-JP" altLang="en-US" sz="2400" b="1">
              <a:latin typeface="楷体_GB2312" pitchFamily="49" charset="-122"/>
              <a:ea typeface="楷体_GB2312" pitchFamily="49" charset="-122"/>
            </a:endParaRPr>
          </a:p>
        </p:txBody>
      </p:sp>
      <p:sp>
        <p:nvSpPr>
          <p:cNvPr id="69636" name="Rectangle 8"/>
          <p:cNvSpPr>
            <a:spLocks noChangeArrowheads="1"/>
          </p:cNvSpPr>
          <p:nvPr/>
        </p:nvSpPr>
        <p:spPr bwMode="auto">
          <a:xfrm>
            <a:off x="651669" y="2883421"/>
            <a:ext cx="8135938" cy="36517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nchor="ctr">
            <a:spAutoFit/>
          </a:bodyPr>
          <a:lstStyle/>
          <a:p>
            <a:pPr>
              <a:lnSpc>
                <a:spcPct val="130000"/>
              </a:lnSpc>
            </a:pPr>
            <a:r>
              <a:rPr kumimoji="1" lang="en-US" altLang="zh-CN" sz="2000" dirty="0"/>
              <a:t>template&lt;class Type&gt;</a:t>
            </a:r>
          </a:p>
          <a:p>
            <a:pPr>
              <a:lnSpc>
                <a:spcPct val="130000"/>
              </a:lnSpc>
            </a:pPr>
            <a:r>
              <a:rPr kumimoji="1" lang="en-US" altLang="zh-CN" sz="2000" dirty="0"/>
              <a:t>void </a:t>
            </a:r>
            <a:r>
              <a:rPr kumimoji="1" lang="en-US" altLang="zh-CN" sz="2000" b="1" dirty="0" err="1"/>
              <a:t>QuickSort</a:t>
            </a:r>
            <a:r>
              <a:rPr kumimoji="1" lang="en-US" altLang="zh-CN" sz="2000" dirty="0"/>
              <a:t> (Type a[], int p, int r)</a:t>
            </a:r>
          </a:p>
          <a:p>
            <a:pPr>
              <a:lnSpc>
                <a:spcPct val="130000"/>
              </a:lnSpc>
            </a:pPr>
            <a:r>
              <a:rPr kumimoji="1" lang="en-US" altLang="zh-CN" sz="2000" dirty="0"/>
              <a:t>{</a:t>
            </a:r>
          </a:p>
          <a:p>
            <a:pPr>
              <a:lnSpc>
                <a:spcPct val="130000"/>
              </a:lnSpc>
            </a:pPr>
            <a:r>
              <a:rPr kumimoji="1" lang="en-US" altLang="zh-CN" sz="2000" dirty="0"/>
              <a:t>      if (p&lt;r) {</a:t>
            </a:r>
          </a:p>
          <a:p>
            <a:pPr>
              <a:lnSpc>
                <a:spcPct val="130000"/>
              </a:lnSpc>
            </a:pPr>
            <a:r>
              <a:rPr kumimoji="1" lang="en-US" altLang="zh-CN" sz="2000" dirty="0"/>
              <a:t>        int q=Partition(</a:t>
            </a:r>
            <a:r>
              <a:rPr kumimoji="1" lang="en-US" altLang="zh-CN" sz="2000" dirty="0" err="1"/>
              <a:t>a,p,r</a:t>
            </a:r>
            <a:r>
              <a:rPr kumimoji="1" lang="en-US" altLang="zh-CN" sz="2000" dirty="0"/>
              <a:t>);</a:t>
            </a:r>
          </a:p>
          <a:p>
            <a:pPr>
              <a:lnSpc>
                <a:spcPct val="130000"/>
              </a:lnSpc>
            </a:pPr>
            <a:r>
              <a:rPr kumimoji="1" lang="en-US" altLang="zh-CN" sz="2000" dirty="0"/>
              <a:t>        </a:t>
            </a:r>
            <a:r>
              <a:rPr kumimoji="1" lang="en-US" altLang="zh-CN" sz="2000" dirty="0" err="1"/>
              <a:t>QuickSort</a:t>
            </a:r>
            <a:r>
              <a:rPr kumimoji="1" lang="en-US" altLang="zh-CN" sz="2000" dirty="0"/>
              <a:t> (a,p,q-1); //</a:t>
            </a:r>
            <a:r>
              <a:rPr kumimoji="1" lang="zh-CN" altLang="en-US" sz="2000" dirty="0"/>
              <a:t>对左半段排序</a:t>
            </a:r>
          </a:p>
          <a:p>
            <a:pPr>
              <a:lnSpc>
                <a:spcPct val="130000"/>
              </a:lnSpc>
            </a:pPr>
            <a:r>
              <a:rPr kumimoji="1" lang="zh-CN" altLang="en-US" sz="2000" dirty="0"/>
              <a:t>        </a:t>
            </a:r>
            <a:r>
              <a:rPr kumimoji="1" lang="en-US" altLang="zh-CN" sz="2000" dirty="0" err="1"/>
              <a:t>QuickSort</a:t>
            </a:r>
            <a:r>
              <a:rPr kumimoji="1" lang="en-US" altLang="zh-CN" sz="2000" dirty="0"/>
              <a:t> (a,q+1,r); //</a:t>
            </a:r>
            <a:r>
              <a:rPr kumimoji="1" lang="zh-CN" altLang="en-US" sz="2000" dirty="0"/>
              <a:t>对右半段排序</a:t>
            </a:r>
          </a:p>
          <a:p>
            <a:pPr>
              <a:lnSpc>
                <a:spcPct val="130000"/>
              </a:lnSpc>
            </a:pPr>
            <a:r>
              <a:rPr kumimoji="1" lang="zh-CN" altLang="en-US" sz="2000" dirty="0"/>
              <a:t>        </a:t>
            </a:r>
            <a:r>
              <a:rPr kumimoji="1" lang="en-US" altLang="zh-CN" sz="2000" dirty="0"/>
              <a:t>}</a:t>
            </a:r>
          </a:p>
          <a:p>
            <a:pPr>
              <a:lnSpc>
                <a:spcPct val="130000"/>
              </a:lnSpc>
            </a:pPr>
            <a:r>
              <a:rPr kumimoji="1" lang="en-US" altLang="zh-CN" sz="2000" dirty="0"/>
              <a:t>}</a:t>
            </a:r>
          </a:p>
        </p:txBody>
      </p:sp>
    </p:spTree>
    <p:extLst>
      <p:ext uri="{BB962C8B-B14F-4D97-AF65-F5344CB8AC3E}">
        <p14:creationId xmlns:p14="http://schemas.microsoft.com/office/powerpoint/2010/main" val="26672337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1331" b="63738"/>
          <a:stretch/>
        </p:blipFill>
        <p:spPr bwMode="auto">
          <a:xfrm>
            <a:off x="395536" y="286784"/>
            <a:ext cx="8318158" cy="224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12174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0" b="50858"/>
          <a:stretch/>
        </p:blipFill>
        <p:spPr bwMode="auto">
          <a:xfrm>
            <a:off x="395536" y="286784"/>
            <a:ext cx="8199824" cy="3037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70904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421" b="36412"/>
          <a:stretch/>
        </p:blipFill>
        <p:spPr bwMode="auto">
          <a:xfrm>
            <a:off x="395536" y="286784"/>
            <a:ext cx="8092248" cy="3930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750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552" b="22836"/>
          <a:stretch/>
        </p:blipFill>
        <p:spPr bwMode="auto">
          <a:xfrm>
            <a:off x="395536" y="286784"/>
            <a:ext cx="8081490" cy="476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1095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6048"/>
          <a:stretch/>
        </p:blipFill>
        <p:spPr bwMode="auto">
          <a:xfrm>
            <a:off x="395536" y="286784"/>
            <a:ext cx="8208912" cy="5188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89414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type="body" idx="1"/>
          </p:nvPr>
        </p:nvSpPr>
        <p:spPr>
          <a:xfrm>
            <a:off x="1043608" y="414536"/>
            <a:ext cx="8867309" cy="5326063"/>
          </a:xfrm>
        </p:spPr>
        <p:txBody>
          <a:bodyPr/>
          <a:lstStyle/>
          <a:p>
            <a:pPr eaLnBrk="1" hangingPunct="1">
              <a:buFont typeface="Wingdings" pitchFamily="2" charset="2"/>
              <a:buNone/>
            </a:pPr>
            <a:r>
              <a:rPr lang="zh-CN" altLang="en-US" sz="3600" dirty="0"/>
              <a:t>例子 划分实例</a:t>
            </a:r>
          </a:p>
          <a:p>
            <a:pPr eaLnBrk="1" hangingPunct="1">
              <a:spcBef>
                <a:spcPct val="60000"/>
              </a:spcBef>
              <a:buFont typeface="Wingdings" pitchFamily="2" charset="2"/>
              <a:buNone/>
            </a:pPr>
            <a:r>
              <a:rPr lang="zh-CN" altLang="en-US" sz="2400" dirty="0"/>
              <a:t>           </a:t>
            </a:r>
            <a:r>
              <a:rPr lang="en-US" altLang="zh-CN" sz="2400" dirty="0"/>
              <a:t>(1)   (2)   (3)   (4)   (5)   (6)   (7)   (8)   (9)   </a:t>
            </a:r>
            <a:r>
              <a:rPr lang="en-US" altLang="zh-CN" sz="2400" dirty="0">
                <a:solidFill>
                  <a:srgbClr val="FF0066"/>
                </a:solidFill>
              </a:rPr>
              <a:t>(10)</a:t>
            </a:r>
            <a:r>
              <a:rPr lang="en-US" altLang="zh-CN" sz="2400" dirty="0"/>
              <a:t>     </a:t>
            </a:r>
            <a:r>
              <a:rPr lang="en-US" altLang="zh-CN" sz="2400" dirty="0" err="1"/>
              <a:t>i</a:t>
            </a:r>
            <a:r>
              <a:rPr lang="en-US" altLang="zh-CN" sz="2400" dirty="0"/>
              <a:t>    j</a:t>
            </a:r>
          </a:p>
          <a:p>
            <a:pPr eaLnBrk="1" hangingPunct="1">
              <a:buFont typeface="Wingdings" pitchFamily="2" charset="2"/>
              <a:buNone/>
            </a:pPr>
            <a:r>
              <a:rPr lang="en-US" altLang="zh-CN" sz="2400" dirty="0"/>
              <a:t>    A:    65  </a:t>
            </a:r>
            <a:r>
              <a:rPr lang="en-US" altLang="zh-CN" sz="2400" dirty="0">
                <a:solidFill>
                  <a:srgbClr val="0000FF"/>
                </a:solidFill>
              </a:rPr>
              <a:t> 70</a:t>
            </a:r>
            <a:r>
              <a:rPr lang="en-US" altLang="zh-CN" sz="2400" dirty="0"/>
              <a:t>    75   80   85    60   55    50   </a:t>
            </a:r>
            <a:r>
              <a:rPr lang="en-US" altLang="zh-CN" sz="2400" dirty="0">
                <a:solidFill>
                  <a:srgbClr val="0000FF"/>
                </a:solidFill>
              </a:rPr>
              <a:t>45</a:t>
            </a:r>
            <a:r>
              <a:rPr lang="en-US" altLang="zh-CN" sz="2400" dirty="0"/>
              <a:t>   +∞     2   9</a:t>
            </a:r>
          </a:p>
          <a:p>
            <a:pPr eaLnBrk="1" hangingPunct="1">
              <a:buFont typeface="Wingdings" pitchFamily="2" charset="2"/>
              <a:buNone/>
            </a:pPr>
            <a:r>
              <a:rPr lang="en-US" altLang="zh-CN" sz="2400"/>
              <a:t>                    </a:t>
            </a:r>
            <a:r>
              <a:rPr lang="en-US" altLang="zh-CN" sz="2400">
                <a:solidFill>
                  <a:srgbClr val="0000FF"/>
                </a:solidFill>
              </a:rPr>
              <a:t>|…………………..………………………|</a:t>
            </a:r>
            <a:endParaRPr lang="en-US" altLang="zh-CN" sz="2400" dirty="0">
              <a:solidFill>
                <a:srgbClr val="0000FF"/>
              </a:solidFill>
            </a:endParaRPr>
          </a:p>
          <a:p>
            <a:pPr eaLnBrk="1" hangingPunct="1">
              <a:buFont typeface="Wingdings" pitchFamily="2" charset="2"/>
              <a:buNone/>
            </a:pPr>
            <a:r>
              <a:rPr lang="en-US" altLang="zh-CN" sz="2400" dirty="0"/>
              <a:t>    A:    65   45   </a:t>
            </a:r>
            <a:r>
              <a:rPr lang="en-US" altLang="zh-CN" sz="2400" dirty="0">
                <a:solidFill>
                  <a:srgbClr val="0000FF"/>
                </a:solidFill>
              </a:rPr>
              <a:t> 75 </a:t>
            </a:r>
            <a:r>
              <a:rPr lang="en-US" altLang="zh-CN" sz="2400" dirty="0"/>
              <a:t>  80   85    60   55    </a:t>
            </a:r>
            <a:r>
              <a:rPr lang="en-US" altLang="zh-CN" sz="2400" dirty="0">
                <a:solidFill>
                  <a:srgbClr val="0000FF"/>
                </a:solidFill>
              </a:rPr>
              <a:t>50</a:t>
            </a:r>
            <a:r>
              <a:rPr lang="en-US" altLang="zh-CN" sz="2400" dirty="0"/>
              <a:t>   70   +∞     3   8</a:t>
            </a:r>
          </a:p>
          <a:p>
            <a:pPr eaLnBrk="1" hangingPunct="1">
              <a:buFont typeface="Wingdings" pitchFamily="2" charset="2"/>
              <a:buNone/>
            </a:pPr>
            <a:r>
              <a:rPr lang="en-US" altLang="zh-CN" sz="2400"/>
              <a:t>                          </a:t>
            </a:r>
            <a:r>
              <a:rPr lang="en-US" altLang="zh-CN" sz="2400">
                <a:solidFill>
                  <a:srgbClr val="0000FF"/>
                </a:solidFill>
              </a:rPr>
              <a:t>  |………………………………|</a:t>
            </a:r>
            <a:endParaRPr lang="en-US" altLang="zh-CN" sz="2400" dirty="0">
              <a:solidFill>
                <a:srgbClr val="0000FF"/>
              </a:solidFill>
            </a:endParaRPr>
          </a:p>
          <a:p>
            <a:pPr eaLnBrk="1" hangingPunct="1">
              <a:buFont typeface="Wingdings" pitchFamily="2" charset="2"/>
              <a:buNone/>
            </a:pPr>
            <a:r>
              <a:rPr lang="en-US" altLang="zh-CN" sz="2400" dirty="0"/>
              <a:t>    A:    65   45    50   </a:t>
            </a:r>
            <a:r>
              <a:rPr lang="en-US" altLang="zh-CN" sz="2400" dirty="0">
                <a:solidFill>
                  <a:srgbClr val="0000FF"/>
                </a:solidFill>
              </a:rPr>
              <a:t>80 </a:t>
            </a:r>
            <a:r>
              <a:rPr lang="en-US" altLang="zh-CN" sz="2400" dirty="0"/>
              <a:t>  85    60   </a:t>
            </a:r>
            <a:r>
              <a:rPr lang="en-US" altLang="zh-CN" sz="2400" dirty="0">
                <a:solidFill>
                  <a:srgbClr val="0000FF"/>
                </a:solidFill>
              </a:rPr>
              <a:t>55</a:t>
            </a:r>
            <a:r>
              <a:rPr lang="en-US" altLang="zh-CN" sz="2400" dirty="0"/>
              <a:t>    75   70   +∞     4   7</a:t>
            </a:r>
          </a:p>
          <a:p>
            <a:pPr eaLnBrk="1" hangingPunct="1">
              <a:buFont typeface="Wingdings" pitchFamily="2" charset="2"/>
              <a:buNone/>
            </a:pPr>
            <a:r>
              <a:rPr lang="en-US" altLang="zh-CN" sz="2400"/>
              <a:t>                                 </a:t>
            </a:r>
            <a:r>
              <a:rPr lang="en-US" altLang="zh-CN" sz="2400">
                <a:solidFill>
                  <a:srgbClr val="0000FF"/>
                </a:solidFill>
              </a:rPr>
              <a:t>   |………..………|</a:t>
            </a:r>
            <a:endParaRPr lang="en-US" altLang="zh-CN" sz="2400" dirty="0">
              <a:solidFill>
                <a:srgbClr val="0000FF"/>
              </a:solidFill>
            </a:endParaRPr>
          </a:p>
          <a:p>
            <a:pPr eaLnBrk="1" hangingPunct="1">
              <a:buFont typeface="Wingdings" pitchFamily="2" charset="2"/>
              <a:buNone/>
            </a:pPr>
            <a:r>
              <a:rPr lang="en-US" altLang="zh-CN" sz="2400" dirty="0"/>
              <a:t>    A:    65   45    50   55   </a:t>
            </a:r>
            <a:r>
              <a:rPr lang="en-US" altLang="zh-CN" sz="2400" dirty="0">
                <a:solidFill>
                  <a:srgbClr val="0000FF"/>
                </a:solidFill>
              </a:rPr>
              <a:t>85</a:t>
            </a:r>
            <a:r>
              <a:rPr lang="en-US" altLang="zh-CN" sz="2400" dirty="0"/>
              <a:t>    </a:t>
            </a:r>
            <a:r>
              <a:rPr lang="en-US" altLang="zh-CN" sz="2400" dirty="0">
                <a:solidFill>
                  <a:srgbClr val="0000FF"/>
                </a:solidFill>
              </a:rPr>
              <a:t>60 </a:t>
            </a:r>
            <a:r>
              <a:rPr lang="en-US" altLang="zh-CN" sz="2400" dirty="0"/>
              <a:t>  80    75   70   +∞     5   6</a:t>
            </a:r>
          </a:p>
          <a:p>
            <a:pPr eaLnBrk="1" hangingPunct="1">
              <a:buFont typeface="Wingdings" pitchFamily="2" charset="2"/>
              <a:buNone/>
            </a:pPr>
            <a:r>
              <a:rPr lang="en-US" altLang="zh-CN" sz="2400"/>
              <a:t>                                          </a:t>
            </a:r>
            <a:r>
              <a:rPr lang="en-US" altLang="zh-CN" sz="2400">
                <a:solidFill>
                  <a:srgbClr val="0000FF"/>
                </a:solidFill>
              </a:rPr>
              <a:t> |….…|</a:t>
            </a:r>
            <a:endParaRPr lang="en-US" altLang="zh-CN" sz="2400" dirty="0">
              <a:solidFill>
                <a:srgbClr val="0000FF"/>
              </a:solidFill>
            </a:endParaRPr>
          </a:p>
          <a:p>
            <a:pPr eaLnBrk="1" hangingPunct="1">
              <a:buFont typeface="Wingdings" pitchFamily="2" charset="2"/>
              <a:buNone/>
            </a:pPr>
            <a:r>
              <a:rPr lang="en-US" altLang="zh-CN" sz="2400" dirty="0"/>
              <a:t>    A:    </a:t>
            </a:r>
            <a:r>
              <a:rPr lang="en-US" altLang="zh-CN" sz="2400" dirty="0">
                <a:solidFill>
                  <a:srgbClr val="FF0066"/>
                </a:solidFill>
              </a:rPr>
              <a:t>65 </a:t>
            </a:r>
            <a:r>
              <a:rPr lang="en-US" altLang="zh-CN" sz="2400" dirty="0"/>
              <a:t>  45    50   55   </a:t>
            </a:r>
            <a:r>
              <a:rPr lang="en-US" altLang="zh-CN" sz="2400" dirty="0">
                <a:solidFill>
                  <a:srgbClr val="FF0066"/>
                </a:solidFill>
              </a:rPr>
              <a:t>60</a:t>
            </a:r>
            <a:r>
              <a:rPr lang="en-US" altLang="zh-CN" sz="2400" dirty="0"/>
              <a:t>    85   80    75   70   +∞     6   5</a:t>
            </a:r>
          </a:p>
          <a:p>
            <a:pPr eaLnBrk="1" hangingPunct="1">
              <a:buFont typeface="Wingdings" pitchFamily="2" charset="2"/>
              <a:buNone/>
            </a:pPr>
            <a:r>
              <a:rPr lang="en-US" altLang="zh-CN" sz="2400"/>
              <a:t>            </a:t>
            </a:r>
            <a:r>
              <a:rPr lang="en-US" altLang="zh-CN" sz="2400">
                <a:solidFill>
                  <a:srgbClr val="0000FF"/>
                </a:solidFill>
              </a:rPr>
              <a:t>|…………………….…|</a:t>
            </a:r>
            <a:endParaRPr lang="en-US" altLang="zh-CN" sz="2400" dirty="0">
              <a:solidFill>
                <a:srgbClr val="0000FF"/>
              </a:solidFill>
            </a:endParaRPr>
          </a:p>
          <a:p>
            <a:pPr eaLnBrk="1" hangingPunct="1">
              <a:buFont typeface="Wingdings" pitchFamily="2" charset="2"/>
              <a:buNone/>
            </a:pPr>
            <a:r>
              <a:rPr lang="en-US" altLang="zh-CN" sz="2400" dirty="0"/>
              <a:t>    A:    60   45    50   55   </a:t>
            </a:r>
            <a:r>
              <a:rPr lang="en-US" altLang="zh-CN" sz="2400" dirty="0">
                <a:solidFill>
                  <a:srgbClr val="FF0066"/>
                </a:solidFill>
              </a:rPr>
              <a:t>65</a:t>
            </a:r>
            <a:r>
              <a:rPr lang="en-US" altLang="zh-CN" sz="2400" dirty="0"/>
              <a:t>    85   80    75   70   +∞</a:t>
            </a:r>
          </a:p>
        </p:txBody>
      </p:sp>
      <p:sp>
        <p:nvSpPr>
          <p:cNvPr id="67589" name="Line 4"/>
          <p:cNvSpPr>
            <a:spLocks noChangeShapeType="1"/>
          </p:cNvSpPr>
          <p:nvPr/>
        </p:nvSpPr>
        <p:spPr bwMode="auto">
          <a:xfrm flipV="1">
            <a:off x="4211960" y="6203950"/>
            <a:ext cx="0" cy="287337"/>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7590" name="Text Box 5"/>
          <p:cNvSpPr txBox="1">
            <a:spLocks noChangeArrowheads="1"/>
          </p:cNvSpPr>
          <p:nvPr/>
        </p:nvSpPr>
        <p:spPr bwMode="auto">
          <a:xfrm>
            <a:off x="3245237" y="6491287"/>
            <a:ext cx="22320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zh-CN" altLang="en-US" dirty="0">
                <a:solidFill>
                  <a:srgbClr val="FF0066"/>
                </a:solidFill>
              </a:rPr>
              <a:t>划分元素定位于此</a:t>
            </a:r>
          </a:p>
        </p:txBody>
      </p:sp>
      <p:sp>
        <p:nvSpPr>
          <p:cNvPr id="67591" name="Line 6"/>
          <p:cNvSpPr>
            <a:spLocks noChangeShapeType="1"/>
          </p:cNvSpPr>
          <p:nvPr/>
        </p:nvSpPr>
        <p:spPr bwMode="auto">
          <a:xfrm>
            <a:off x="1331640" y="5661248"/>
            <a:ext cx="503238" cy="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7592" name="Text Box 7"/>
          <p:cNvSpPr txBox="1">
            <a:spLocks noChangeArrowheads="1"/>
          </p:cNvSpPr>
          <p:nvPr/>
        </p:nvSpPr>
        <p:spPr bwMode="auto">
          <a:xfrm>
            <a:off x="796468" y="4870649"/>
            <a:ext cx="360362"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zh-CN" altLang="en-US">
                <a:solidFill>
                  <a:srgbClr val="0000FF"/>
                </a:solidFill>
              </a:rPr>
              <a:t>交换划分元素</a:t>
            </a: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ChangeArrowheads="1"/>
          </p:cNvSpPr>
          <p:nvPr/>
        </p:nvSpPr>
        <p:spPr bwMode="auto">
          <a:xfrm>
            <a:off x="0" y="3841980"/>
            <a:ext cx="8316913" cy="267765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nchor="ctr">
            <a:spAutoFit/>
          </a:bodyPr>
          <a:lstStyle/>
          <a:p>
            <a:r>
              <a:rPr kumimoji="1" lang="en-US" altLang="zh-CN" sz="2400" dirty="0"/>
              <a:t>template&lt;class Type&gt;</a:t>
            </a:r>
          </a:p>
          <a:p>
            <a:r>
              <a:rPr kumimoji="1" lang="en-US" altLang="zh-CN" sz="2400" dirty="0"/>
              <a:t>int </a:t>
            </a:r>
            <a:r>
              <a:rPr kumimoji="1" lang="en-US" altLang="zh-CN" sz="2400" b="1" dirty="0" err="1"/>
              <a:t>RandomizedPartition</a:t>
            </a:r>
            <a:r>
              <a:rPr kumimoji="1" lang="en-US" altLang="zh-CN" sz="2400" dirty="0"/>
              <a:t> (Type a[], int p, int r)</a:t>
            </a:r>
          </a:p>
          <a:p>
            <a:r>
              <a:rPr kumimoji="1" lang="en-US" altLang="zh-CN" sz="2400" dirty="0"/>
              <a:t>{</a:t>
            </a:r>
          </a:p>
          <a:p>
            <a:r>
              <a:rPr kumimoji="1" lang="en-US" altLang="zh-CN" sz="2400" dirty="0"/>
              <a:t>        int </a:t>
            </a:r>
            <a:r>
              <a:rPr kumimoji="1" lang="en-US" altLang="zh-CN" sz="2400" dirty="0" err="1"/>
              <a:t>i</a:t>
            </a:r>
            <a:r>
              <a:rPr kumimoji="1" lang="en-US" altLang="zh-CN" sz="2400" dirty="0"/>
              <a:t> = Random(</a:t>
            </a:r>
            <a:r>
              <a:rPr kumimoji="1" lang="en-US" altLang="zh-CN" sz="2400" dirty="0" err="1"/>
              <a:t>p,r</a:t>
            </a:r>
            <a:r>
              <a:rPr kumimoji="1" lang="en-US" altLang="zh-CN" sz="2400" dirty="0"/>
              <a:t>);</a:t>
            </a:r>
          </a:p>
          <a:p>
            <a:r>
              <a:rPr kumimoji="1" lang="en-US" altLang="zh-CN" sz="2400" dirty="0"/>
              <a:t>        Swap(a[</a:t>
            </a:r>
            <a:r>
              <a:rPr kumimoji="1" lang="en-US" altLang="zh-CN" sz="2400" dirty="0" err="1"/>
              <a:t>i</a:t>
            </a:r>
            <a:r>
              <a:rPr kumimoji="1" lang="en-US" altLang="zh-CN" sz="2400" dirty="0"/>
              <a:t>], a[p]);</a:t>
            </a:r>
          </a:p>
          <a:p>
            <a:r>
              <a:rPr kumimoji="1" lang="en-US" altLang="zh-CN" sz="2400" dirty="0"/>
              <a:t>        return Partition (a, p, r);</a:t>
            </a:r>
          </a:p>
          <a:p>
            <a:r>
              <a:rPr kumimoji="1" lang="en-US" altLang="zh-CN" sz="2400" dirty="0"/>
              <a:t>}</a:t>
            </a:r>
          </a:p>
        </p:txBody>
      </p:sp>
      <p:sp>
        <p:nvSpPr>
          <p:cNvPr id="50181" name="Rectangle 5"/>
          <p:cNvSpPr>
            <a:spLocks noChangeArrowheads="1"/>
          </p:cNvSpPr>
          <p:nvPr/>
        </p:nvSpPr>
        <p:spPr bwMode="auto">
          <a:xfrm>
            <a:off x="684213"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en-US" altLang="en-US" sz="4400">
                <a:effectLst>
                  <a:outerShdw blurRad="38100" dist="38100" dir="2700000" algn="tl">
                    <a:srgbClr val="C0C0C0"/>
                  </a:outerShdw>
                </a:effectLst>
                <a:latin typeface="黑体" pitchFamily="2" charset="-122"/>
                <a:ea typeface="黑体" pitchFamily="2" charset="-122"/>
              </a:rPr>
              <a:t>快速排序</a:t>
            </a:r>
            <a:endParaRPr lang="zh-CN" altLang="en-US" sz="4400">
              <a:effectLst>
                <a:outerShdw blurRad="38100" dist="38100" dir="2700000" algn="tl">
                  <a:srgbClr val="C0C0C0"/>
                </a:outerShdw>
              </a:effectLst>
              <a:latin typeface="黑体" pitchFamily="2" charset="-122"/>
              <a:ea typeface="黑体" pitchFamily="2" charset="-122"/>
            </a:endParaRPr>
          </a:p>
        </p:txBody>
      </p:sp>
      <p:sp>
        <p:nvSpPr>
          <p:cNvPr id="71684" name="Rectangle 7"/>
          <p:cNvSpPr>
            <a:spLocks noChangeArrowheads="1"/>
          </p:cNvSpPr>
          <p:nvPr/>
        </p:nvSpPr>
        <p:spPr bwMode="auto">
          <a:xfrm>
            <a:off x="0" y="1125538"/>
            <a:ext cx="8893175" cy="26543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r>
              <a:rPr lang="en-US" altLang="zh-CN" sz="2800">
                <a:ea typeface="楷体_GB2312" pitchFamily="49" charset="-122"/>
              </a:rPr>
              <a:t>    </a:t>
            </a:r>
            <a:r>
              <a:rPr lang="zh-CN" altLang="en-US" sz="2800">
                <a:ea typeface="楷体_GB2312" pitchFamily="49" charset="-122"/>
              </a:rPr>
              <a:t>快速排序算法的性能取决于划分的对称性。通过修改算法</a:t>
            </a:r>
            <a:r>
              <a:rPr lang="en-US" altLang="zh-CN" sz="2800" b="1">
                <a:ea typeface="楷体_GB2312" pitchFamily="49" charset="-122"/>
              </a:rPr>
              <a:t>partition</a:t>
            </a:r>
            <a:r>
              <a:rPr lang="zh-CN" altLang="en-US" sz="2800">
                <a:ea typeface="楷体_GB2312" pitchFamily="49" charset="-122"/>
              </a:rPr>
              <a:t>，可以设计出采用随机选择策略的快速排序算法。在快速排序算法的每一步中，当数组还没有被划分时，可以在</a:t>
            </a:r>
            <a:r>
              <a:rPr lang="en-US" altLang="zh-CN" sz="2800">
                <a:ea typeface="楷体_GB2312" pitchFamily="49" charset="-122"/>
              </a:rPr>
              <a:t>a[p:r]</a:t>
            </a:r>
            <a:r>
              <a:rPr lang="zh-CN" altLang="en-US" sz="2800">
                <a:ea typeface="楷体_GB2312" pitchFamily="49" charset="-122"/>
              </a:rPr>
              <a:t>中随机选出一个元素作为划分基准，这样可以使划分基准的选择是随机的，从而可以期望划分是较对称的。</a:t>
            </a:r>
          </a:p>
        </p:txBody>
      </p:sp>
      <p:sp>
        <p:nvSpPr>
          <p:cNvPr id="50184" name="Text Box 8"/>
          <p:cNvSpPr txBox="1">
            <a:spLocks noChangeArrowheads="1"/>
          </p:cNvSpPr>
          <p:nvPr/>
        </p:nvSpPr>
        <p:spPr bwMode="auto">
          <a:xfrm>
            <a:off x="250825" y="2060575"/>
            <a:ext cx="8353425" cy="1604963"/>
          </a:xfrm>
          <a:prstGeom prst="rect">
            <a:avLst/>
          </a:prstGeom>
          <a:solidFill>
            <a:schemeClr val="bg1"/>
          </a:solidFill>
          <a:ln w="50800">
            <a:solidFill>
              <a:schemeClr val="accent2"/>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9900"/>
              </a:buClr>
              <a:buFont typeface="Wingdings" pitchFamily="2" charset="2"/>
              <a:buChar char="&amp;"/>
            </a:pPr>
            <a:r>
              <a:rPr lang="zh-CN" altLang="en-US" sz="3200" b="1">
                <a:ea typeface="楷体_GB2312" pitchFamily="49" charset="-122"/>
              </a:rPr>
              <a:t>最坏时间复杂度：</a:t>
            </a:r>
            <a:r>
              <a:rPr lang="en-US" altLang="zh-CN" sz="3200" b="1">
                <a:ea typeface="楷体_GB2312" pitchFamily="49" charset="-122"/>
              </a:rPr>
              <a:t>O(n</a:t>
            </a:r>
            <a:r>
              <a:rPr lang="en-US" altLang="zh-CN" sz="3200" b="1" baseline="30000">
                <a:ea typeface="楷体_GB2312" pitchFamily="49" charset="-122"/>
              </a:rPr>
              <a:t>2</a:t>
            </a:r>
            <a:r>
              <a:rPr lang="en-US" altLang="zh-CN" sz="3200" b="1">
                <a:ea typeface="楷体_GB2312" pitchFamily="49" charset="-122"/>
              </a:rPr>
              <a:t>)</a:t>
            </a:r>
          </a:p>
          <a:p>
            <a:pPr eaLnBrk="1" hangingPunct="1">
              <a:buClr>
                <a:srgbClr val="FF9900"/>
              </a:buClr>
              <a:buFont typeface="Wingdings" pitchFamily="2" charset="2"/>
              <a:buChar char="&amp;"/>
            </a:pPr>
            <a:r>
              <a:rPr lang="zh-CN" altLang="en-US" sz="3200" b="1">
                <a:ea typeface="楷体_GB2312" pitchFamily="49" charset="-122"/>
              </a:rPr>
              <a:t>平均时间复杂度：</a:t>
            </a:r>
            <a:r>
              <a:rPr lang="en-US" altLang="zh-CN" sz="3200" b="1">
                <a:ea typeface="楷体_GB2312" pitchFamily="49" charset="-122"/>
              </a:rPr>
              <a:t>O(nlogn)</a:t>
            </a:r>
          </a:p>
          <a:p>
            <a:pPr eaLnBrk="1" hangingPunct="1">
              <a:buClr>
                <a:srgbClr val="FF9900"/>
              </a:buClr>
              <a:buFont typeface="Wingdings" pitchFamily="2" charset="2"/>
              <a:buChar char="&amp;"/>
            </a:pPr>
            <a:r>
              <a:rPr lang="zh-CN" altLang="en-US" sz="3200" b="1">
                <a:ea typeface="楷体_GB2312" pitchFamily="49" charset="-122"/>
              </a:rPr>
              <a:t>辅助空间：</a:t>
            </a:r>
            <a:r>
              <a:rPr lang="en-US" altLang="zh-CN" sz="3200" b="1">
                <a:ea typeface="楷体_GB2312" pitchFamily="49" charset="-122"/>
              </a:rPr>
              <a:t>O(n)</a:t>
            </a:r>
            <a:r>
              <a:rPr lang="zh-CN" altLang="en-US" sz="3200" b="1">
                <a:ea typeface="楷体_GB2312" pitchFamily="49" charset="-122"/>
              </a:rPr>
              <a:t>或</a:t>
            </a:r>
            <a:r>
              <a:rPr lang="en-US" altLang="zh-CN" sz="3200" b="1">
                <a:ea typeface="楷体_GB2312" pitchFamily="49" charset="-122"/>
              </a:rPr>
              <a:t>O(logn)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84"/>
                                        </p:tgtEl>
                                        <p:attrNameLst>
                                          <p:attrName>style.visibility</p:attrName>
                                        </p:attrNameLst>
                                      </p:cBhvr>
                                      <p:to>
                                        <p:strVal val="visible"/>
                                      </p:to>
                                    </p:set>
                                    <p:animEffect transition="in" filter="blinds(horizontal)">
                                      <p:cBhvr>
                                        <p:cTn id="7"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2"/>
          <p:cNvSpPr>
            <a:spLocks noGrp="1" noChangeArrowheads="1"/>
          </p:cNvSpPr>
          <p:nvPr>
            <p:ph type="title"/>
          </p:nvPr>
        </p:nvSpPr>
        <p:spPr>
          <a:xfrm>
            <a:off x="457200" y="457200"/>
            <a:ext cx="8229600" cy="609600"/>
          </a:xfrm>
        </p:spPr>
        <p:txBody>
          <a:bodyPr/>
          <a:lstStyle/>
          <a:p>
            <a:pPr eaLnBrk="1" hangingPunct="1"/>
            <a:r>
              <a:rPr lang="zh-CN" altLang="en-US"/>
              <a:t>各种排序算法的比较</a:t>
            </a:r>
          </a:p>
        </p:txBody>
      </p:sp>
      <p:graphicFrame>
        <p:nvGraphicFramePr>
          <p:cNvPr id="312404" name="Group 84"/>
          <p:cNvGraphicFramePr>
            <a:graphicFrameLocks noGrp="1"/>
          </p:cNvGraphicFramePr>
          <p:nvPr>
            <p:ph type="body" idx="1"/>
          </p:nvPr>
        </p:nvGraphicFramePr>
        <p:xfrm>
          <a:off x="228600" y="1219200"/>
          <a:ext cx="8643938" cy="5289552"/>
        </p:xfrm>
        <a:graphic>
          <a:graphicData uri="http://schemas.openxmlformats.org/drawingml/2006/table">
            <a:tbl>
              <a:tblPr/>
              <a:tblGrid>
                <a:gridCol w="1938338">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66351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a:t>
                      </a:r>
                      <a:r>
                        <a:rPr kumimoji="0" lang="zh-CN" altLang="en-US" sz="3200" b="0" i="0" u="none" strike="noStrike" cap="none" normalizeH="0" baseline="0" dirty="0">
                          <a:ln>
                            <a:noFill/>
                          </a:ln>
                          <a:solidFill>
                            <a:schemeClr val="tx1"/>
                          </a:solidFill>
                          <a:effectLst/>
                          <a:latin typeface="Arial" pitchFamily="34" charset="0"/>
                          <a:ea typeface="宋体" pitchFamily="2" charset="-122"/>
                        </a:rPr>
                        <a:t>方法</a:t>
                      </a: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仿宋_GB2312" pitchFamily="49" charset="-122"/>
                          <a:ea typeface="仿宋_GB2312" pitchFamily="49" charset="-122"/>
                        </a:rPr>
                        <a:t> </a:t>
                      </a:r>
                      <a:r>
                        <a:rPr kumimoji="0" lang="zh-CN" altLang="en-US" sz="3200" b="0" i="0" u="none" strike="noStrike" cap="none" normalizeH="0" baseline="0" dirty="0">
                          <a:ln>
                            <a:noFill/>
                          </a:ln>
                          <a:solidFill>
                            <a:schemeClr val="tx1"/>
                          </a:solidFill>
                          <a:effectLst/>
                          <a:latin typeface="宋体" pitchFamily="2" charset="-122"/>
                          <a:ea typeface="宋体" pitchFamily="2" charset="-122"/>
                        </a:rPr>
                        <a:t>最坏复杂性         平均复杂性</a:t>
                      </a: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7911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冒泡排序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n</a:t>
                      </a:r>
                      <a:r>
                        <a:rPr kumimoji="0" lang="en-US" altLang="zh-CN" sz="2800" b="0" i="0" u="none" strike="noStrike" cap="none" normalizeH="0" baseline="30000" dirty="0">
                          <a:ln>
                            <a:noFill/>
                          </a:ln>
                          <a:solidFill>
                            <a:schemeClr val="tx1"/>
                          </a:solidFill>
                          <a:effectLst/>
                          <a:latin typeface="Arial" pitchFamily="34" charset="0"/>
                          <a:ea typeface="宋体" pitchFamily="2" charset="-122"/>
                        </a:rPr>
                        <a:t>2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a:t>
                      </a:r>
                      <a:r>
                        <a:rPr kumimoji="0" lang="en-US" altLang="zh-CN" sz="2800" b="0" i="0" u="none" strike="noStrike" cap="none" normalizeH="0" baseline="30000" dirty="0" err="1">
                          <a:ln>
                            <a:noFill/>
                          </a:ln>
                          <a:solidFill>
                            <a:schemeClr val="tx1"/>
                          </a:solidFill>
                          <a:effectLst/>
                          <a:latin typeface="Arial" pitchFamily="34" charset="0"/>
                          <a:ea typeface="宋体" pitchFamily="2" charset="-122"/>
                        </a:rPr>
                        <a:t>2</a:t>
                      </a:r>
                      <a:endParaRPr kumimoji="0" lang="en-US" altLang="zh-CN" sz="2800" b="0" i="0" u="none" strike="noStrike" cap="none" normalizeH="0" baseline="3000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319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计数排序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n</a:t>
                      </a:r>
                      <a:r>
                        <a:rPr kumimoji="0" lang="en-US" altLang="zh-CN" sz="2800" b="0" i="0" u="none" strike="noStrike" cap="none" normalizeH="0" baseline="30000" dirty="0">
                          <a:ln>
                            <a:noFill/>
                          </a:ln>
                          <a:solidFill>
                            <a:schemeClr val="tx1"/>
                          </a:solidFill>
                          <a:effectLst/>
                          <a:latin typeface="Arial" pitchFamily="34" charset="0"/>
                          <a:ea typeface="宋体" pitchFamily="2" charset="-122"/>
                        </a:rPr>
                        <a:t>2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a:t>
                      </a:r>
                      <a:r>
                        <a:rPr kumimoji="0" lang="en-US" altLang="zh-CN" sz="2800" b="0" i="0" u="none" strike="noStrike" cap="none" normalizeH="0" baseline="30000" dirty="0" err="1">
                          <a:ln>
                            <a:noFill/>
                          </a:ln>
                          <a:solidFill>
                            <a:schemeClr val="tx1"/>
                          </a:solidFill>
                          <a:effectLst/>
                          <a:latin typeface="Arial" pitchFamily="34" charset="0"/>
                          <a:ea typeface="宋体" pitchFamily="2" charset="-122"/>
                        </a:rPr>
                        <a:t>2</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2557">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插入排序</a:t>
                      </a: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n</a:t>
                      </a:r>
                      <a:r>
                        <a:rPr kumimoji="0" lang="en-US" altLang="zh-CN" sz="2800" b="0" i="0" u="none" strike="noStrike" cap="none" normalizeH="0" baseline="30000" dirty="0">
                          <a:ln>
                            <a:noFill/>
                          </a:ln>
                          <a:solidFill>
                            <a:schemeClr val="tx1"/>
                          </a:solidFill>
                          <a:effectLst/>
                          <a:latin typeface="Arial" pitchFamily="34" charset="0"/>
                          <a:ea typeface="宋体" pitchFamily="2" charset="-122"/>
                        </a:rPr>
                        <a:t>2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a:t>
                      </a:r>
                      <a:r>
                        <a:rPr kumimoji="0" lang="en-US" altLang="zh-CN" sz="2800" b="0" i="0" u="none" strike="noStrike" cap="none" normalizeH="0" baseline="30000" dirty="0" err="1">
                          <a:ln>
                            <a:noFill/>
                          </a:ln>
                          <a:solidFill>
                            <a:schemeClr val="tx1"/>
                          </a:solidFill>
                          <a:effectLst/>
                          <a:latin typeface="Arial" pitchFamily="34" charset="0"/>
                          <a:ea typeface="宋体" pitchFamily="2" charset="-122"/>
                        </a:rPr>
                        <a:t>2</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911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选择排序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n</a:t>
                      </a:r>
                      <a:r>
                        <a:rPr kumimoji="0" lang="en-US" altLang="zh-CN" sz="2800" b="0" i="0" u="none" strike="noStrike" cap="none" normalizeH="0" baseline="30000" dirty="0">
                          <a:ln>
                            <a:noFill/>
                          </a:ln>
                          <a:solidFill>
                            <a:schemeClr val="tx1"/>
                          </a:solidFill>
                          <a:effectLst/>
                          <a:latin typeface="Arial" pitchFamily="34" charset="0"/>
                          <a:ea typeface="宋体" pitchFamily="2" charset="-122"/>
                        </a:rPr>
                        <a:t>2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a:t>
                      </a:r>
                      <a:r>
                        <a:rPr kumimoji="0" lang="en-US" altLang="zh-CN" sz="2800" b="0" i="0" u="none" strike="noStrike" cap="none" normalizeH="0" baseline="30000" dirty="0" err="1">
                          <a:ln>
                            <a:noFill/>
                          </a:ln>
                          <a:solidFill>
                            <a:schemeClr val="tx1"/>
                          </a:solidFill>
                          <a:effectLst/>
                          <a:latin typeface="Arial" pitchFamily="34" charset="0"/>
                          <a:ea typeface="宋体" pitchFamily="2" charset="-122"/>
                        </a:rPr>
                        <a:t>2</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911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堆排序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nlogn</a:t>
                      </a:r>
                      <a:r>
                        <a:rPr kumimoji="0" lang="en-US" altLang="zh-CN" sz="2800" b="0" i="0" u="none" strike="noStrike" cap="none" normalizeH="0" baseline="0" dirty="0">
                          <a:ln>
                            <a:noFill/>
                          </a:ln>
                          <a:solidFill>
                            <a:schemeClr val="tx1"/>
                          </a:solidFill>
                          <a:effectLst/>
                          <a:latin typeface="Arial" pitchFamily="34" charset="0"/>
                          <a:ea typeface="宋体" pitchFamily="2" charset="-122"/>
                        </a:rPr>
                        <a:t>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nlogn</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7911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归并排序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nlogn</a:t>
                      </a:r>
                      <a:r>
                        <a:rPr kumimoji="0" lang="en-US" altLang="zh-CN" sz="2800" b="0" i="0" u="none" strike="noStrike" cap="none" normalizeH="0" baseline="0" dirty="0">
                          <a:ln>
                            <a:noFill/>
                          </a:ln>
                          <a:solidFill>
                            <a:schemeClr val="tx1"/>
                          </a:solidFill>
                          <a:effectLst/>
                          <a:latin typeface="Arial" pitchFamily="34" charset="0"/>
                          <a:ea typeface="宋体" pitchFamily="2" charset="-122"/>
                        </a:rPr>
                        <a:t>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nlogn</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12384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200" b="0" i="0" u="none" strike="noStrike" cap="none" normalizeH="0" baseline="0">
                          <a:ln>
                            <a:noFill/>
                          </a:ln>
                          <a:solidFill>
                            <a:srgbClr val="000000"/>
                          </a:solidFill>
                          <a:effectLst/>
                          <a:latin typeface="Arial" pitchFamily="34" charset="0"/>
                          <a:ea typeface="宋体" pitchFamily="2" charset="-122"/>
                        </a:rPr>
                        <a:t>快速排序</a:t>
                      </a:r>
                      <a:endParaRPr kumimoji="0" lang="zh-CN" altLang="en-US" sz="3200" b="0" i="0" u="none" strike="noStrike" cap="none" normalizeH="0" baseline="0">
                        <a:ln>
                          <a:noFill/>
                        </a:ln>
                        <a:solidFill>
                          <a:schemeClr val="tx1"/>
                        </a:solidFill>
                        <a:effectLst/>
                        <a:latin typeface="Arial" pitchFamily="34" charset="0"/>
                        <a:ea typeface="宋体" pitchFamily="2" charset="-122"/>
                      </a:endParaRPr>
                    </a:p>
                  </a:txBody>
                  <a:tcPr marT="45716" marB="4571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b="0" i="0" u="none" strike="noStrike" cap="none" normalizeH="0" baseline="0" dirty="0">
                          <a:ln>
                            <a:noFill/>
                          </a:ln>
                          <a:solidFill>
                            <a:schemeClr val="tx1"/>
                          </a:solidFill>
                          <a:effectLst/>
                          <a:latin typeface="Arial" pitchFamily="34" charset="0"/>
                          <a:ea typeface="宋体" pitchFamily="2" charset="-122"/>
                        </a:rPr>
                        <a:t>           n</a:t>
                      </a:r>
                      <a:r>
                        <a:rPr kumimoji="0" lang="en-US" altLang="zh-CN" sz="2800" b="0" i="0" u="none" strike="noStrike" cap="none" normalizeH="0" baseline="30000" dirty="0">
                          <a:ln>
                            <a:noFill/>
                          </a:ln>
                          <a:solidFill>
                            <a:schemeClr val="tx1"/>
                          </a:solidFill>
                          <a:effectLst/>
                          <a:latin typeface="Arial" pitchFamily="34" charset="0"/>
                          <a:ea typeface="宋体" pitchFamily="2" charset="-122"/>
                        </a:rPr>
                        <a:t>2                                                </a:t>
                      </a:r>
                      <a:r>
                        <a:rPr kumimoji="0" lang="en-US" altLang="zh-CN" sz="2800" b="0" i="0" u="none" strike="noStrike" cap="none" normalizeH="0" baseline="0" dirty="0" err="1">
                          <a:ln>
                            <a:noFill/>
                          </a:ln>
                          <a:solidFill>
                            <a:schemeClr val="tx1"/>
                          </a:solidFill>
                          <a:effectLst/>
                          <a:latin typeface="Arial" pitchFamily="34" charset="0"/>
                          <a:ea typeface="宋体" pitchFamily="2" charset="-122"/>
                        </a:rPr>
                        <a:t>nlogn</a:t>
                      </a:r>
                      <a:endParaRPr kumimoji="0" lang="en-US" altLang="zh-CN" sz="2800" b="0" i="0" u="none" strike="noStrike" cap="none" normalizeH="0" baseline="0" dirty="0">
                        <a:ln>
                          <a:noFill/>
                        </a:ln>
                        <a:solidFill>
                          <a:schemeClr val="tx1"/>
                        </a:solidFill>
                        <a:effectLst/>
                        <a:latin typeface="Arial" pitchFamily="34" charset="0"/>
                        <a:ea typeface="宋体" pitchFamily="2" charset="-122"/>
                      </a:endParaRPr>
                    </a:p>
                  </a:txBody>
                  <a:tcPr marT="45716" marB="4571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2"/>
          <p:cNvSpPr>
            <a:spLocks noGrp="1" noChangeArrowheads="1"/>
          </p:cNvSpPr>
          <p:nvPr>
            <p:ph type="title"/>
          </p:nvPr>
        </p:nvSpPr>
        <p:spPr>
          <a:xfrm>
            <a:off x="457200" y="457200"/>
            <a:ext cx="8229600" cy="609600"/>
          </a:xfrm>
        </p:spPr>
        <p:txBody>
          <a:bodyPr/>
          <a:lstStyle/>
          <a:p>
            <a:pPr eaLnBrk="1" hangingPunct="1"/>
            <a:r>
              <a:rPr lang="zh-CN" altLang="en-US" sz="3200"/>
              <a:t>各排序算法平均时间的曲线图</a:t>
            </a:r>
            <a:r>
              <a:rPr lang="zh-CN" altLang="en-US"/>
              <a:t> </a:t>
            </a:r>
          </a:p>
        </p:txBody>
      </p:sp>
      <p:pic>
        <p:nvPicPr>
          <p:cNvPr id="7373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899592" y="1196752"/>
            <a:ext cx="6934200" cy="54102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077C8DF-EF7D-4D96-99DB-8AD1C0B86F4F}"/>
              </a:ext>
            </a:extLst>
          </p:cNvPr>
          <p:cNvSpPr txBox="1"/>
          <p:nvPr/>
        </p:nvSpPr>
        <p:spPr>
          <a:xfrm>
            <a:off x="395536" y="312731"/>
            <a:ext cx="8568952" cy="954107"/>
          </a:xfrm>
          <a:prstGeom prst="rect">
            <a:avLst/>
          </a:prstGeom>
          <a:noFill/>
        </p:spPr>
        <p:txBody>
          <a:bodyPr wrap="square">
            <a:spAutoFit/>
          </a:bodyPr>
          <a:lstStyle/>
          <a:p>
            <a:r>
              <a:rPr lang="zh-CN" altLang="en-US" sz="2800" b="1">
                <a:effectLst>
                  <a:outerShdw blurRad="38100" dist="38100" dir="2700000" algn="tl">
                    <a:srgbClr val="C0C0C0"/>
                  </a:outerShdw>
                </a:effectLst>
                <a:latin typeface="+mn-ea"/>
                <a:ea typeface="+mn-ea"/>
              </a:rPr>
              <a:t>下图将分治法的求解过程分成了三部分：分解（</a:t>
            </a:r>
            <a:r>
              <a:rPr lang="en-US" altLang="zh-CN" sz="2800" b="1">
                <a:effectLst>
                  <a:outerShdw blurRad="38100" dist="38100" dir="2700000" algn="tl">
                    <a:srgbClr val="C0C0C0"/>
                  </a:outerShdw>
                </a:effectLst>
                <a:latin typeface="+mn-ea"/>
                <a:ea typeface="+mn-ea"/>
              </a:rPr>
              <a:t>Divide</a:t>
            </a:r>
            <a:r>
              <a:rPr lang="zh-CN" altLang="en-US" sz="2800" b="1">
                <a:effectLst>
                  <a:outerShdw blurRad="38100" dist="38100" dir="2700000" algn="tl">
                    <a:srgbClr val="C0C0C0"/>
                  </a:outerShdw>
                </a:effectLst>
                <a:latin typeface="+mn-ea"/>
                <a:ea typeface="+mn-ea"/>
              </a:rPr>
              <a:t>）、求解（</a:t>
            </a:r>
            <a:r>
              <a:rPr lang="en-US" altLang="zh-CN" sz="2800" b="1">
                <a:effectLst>
                  <a:outerShdw blurRad="38100" dist="38100" dir="2700000" algn="tl">
                    <a:srgbClr val="C0C0C0"/>
                  </a:outerShdw>
                </a:effectLst>
                <a:latin typeface="+mn-ea"/>
                <a:ea typeface="+mn-ea"/>
              </a:rPr>
              <a:t>Conquer</a:t>
            </a:r>
            <a:r>
              <a:rPr lang="zh-CN" altLang="en-US" sz="2800" b="1">
                <a:effectLst>
                  <a:outerShdw blurRad="38100" dist="38100" dir="2700000" algn="tl">
                    <a:srgbClr val="C0C0C0"/>
                  </a:outerShdw>
                </a:effectLst>
                <a:latin typeface="+mn-ea"/>
                <a:ea typeface="+mn-ea"/>
              </a:rPr>
              <a:t>）、合并（</a:t>
            </a:r>
            <a:r>
              <a:rPr lang="en-US" altLang="zh-CN" sz="2800" b="1">
                <a:effectLst>
                  <a:outerShdw blurRad="38100" dist="38100" dir="2700000" algn="tl">
                    <a:srgbClr val="C0C0C0"/>
                  </a:outerShdw>
                </a:effectLst>
                <a:latin typeface="+mn-ea"/>
                <a:ea typeface="+mn-ea"/>
              </a:rPr>
              <a:t>Combine</a:t>
            </a:r>
            <a:r>
              <a:rPr lang="zh-CN" altLang="en-US" sz="2800" b="1">
                <a:effectLst>
                  <a:outerShdw blurRad="38100" dist="38100" dir="2700000" algn="tl">
                    <a:srgbClr val="C0C0C0"/>
                  </a:outerShdw>
                </a:effectLst>
                <a:latin typeface="+mn-ea"/>
                <a:ea typeface="+mn-ea"/>
              </a:rPr>
              <a:t>）</a:t>
            </a:r>
            <a:endParaRPr lang="zh-CN" altLang="en-US" sz="2800">
              <a:latin typeface="+mn-ea"/>
              <a:ea typeface="+mn-ea"/>
            </a:endParaRPr>
          </a:p>
        </p:txBody>
      </p:sp>
      <p:sp>
        <p:nvSpPr>
          <p:cNvPr id="6" name="矩形 5">
            <a:extLst>
              <a:ext uri="{FF2B5EF4-FFF2-40B4-BE49-F238E27FC236}">
                <a16:creationId xmlns:a16="http://schemas.microsoft.com/office/drawing/2014/main" id="{26512DDF-A585-4AB5-A463-58A6C4B69AFD}"/>
              </a:ext>
            </a:extLst>
          </p:cNvPr>
          <p:cNvSpPr/>
          <p:nvPr/>
        </p:nvSpPr>
        <p:spPr>
          <a:xfrm>
            <a:off x="4121808" y="1484781"/>
            <a:ext cx="980691"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问题</a:t>
            </a:r>
          </a:p>
        </p:txBody>
      </p:sp>
      <p:sp>
        <p:nvSpPr>
          <p:cNvPr id="7" name="矩形 6">
            <a:extLst>
              <a:ext uri="{FF2B5EF4-FFF2-40B4-BE49-F238E27FC236}">
                <a16:creationId xmlns:a16="http://schemas.microsoft.com/office/drawing/2014/main" id="{5FED6F4F-6FE5-415D-A3E6-D62219AAAB12}"/>
              </a:ext>
            </a:extLst>
          </p:cNvPr>
          <p:cNvSpPr/>
          <p:nvPr/>
        </p:nvSpPr>
        <p:spPr>
          <a:xfrm>
            <a:off x="3641286" y="1417615"/>
            <a:ext cx="2023648" cy="130573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8" name="椭圆 7">
            <a:extLst>
              <a:ext uri="{FF2B5EF4-FFF2-40B4-BE49-F238E27FC236}">
                <a16:creationId xmlns:a16="http://schemas.microsoft.com/office/drawing/2014/main" id="{8BC8C380-BD29-4DF3-8F41-EFF3079FE3C7}"/>
              </a:ext>
            </a:extLst>
          </p:cNvPr>
          <p:cNvSpPr/>
          <p:nvPr/>
        </p:nvSpPr>
        <p:spPr>
          <a:xfrm>
            <a:off x="3918070" y="2091624"/>
            <a:ext cx="1387645" cy="55102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问题分解</a:t>
            </a:r>
          </a:p>
        </p:txBody>
      </p:sp>
      <p:cxnSp>
        <p:nvCxnSpPr>
          <p:cNvPr id="9" name="直接箭头连接符 8">
            <a:extLst>
              <a:ext uri="{FF2B5EF4-FFF2-40B4-BE49-F238E27FC236}">
                <a16:creationId xmlns:a16="http://schemas.microsoft.com/office/drawing/2014/main" id="{16E46333-4C7C-4D20-B887-2BE3422E19C3}"/>
              </a:ext>
            </a:extLst>
          </p:cNvPr>
          <p:cNvCxnSpPr>
            <a:cxnSpLocks/>
            <a:stCxn id="6" idx="2"/>
            <a:endCxn id="8" idx="0"/>
          </p:cNvCxnSpPr>
          <p:nvPr/>
        </p:nvCxnSpPr>
        <p:spPr>
          <a:xfrm flipH="1">
            <a:off x="4611893" y="1867161"/>
            <a:ext cx="261" cy="224463"/>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10" name="文本框 9">
            <a:extLst>
              <a:ext uri="{FF2B5EF4-FFF2-40B4-BE49-F238E27FC236}">
                <a16:creationId xmlns:a16="http://schemas.microsoft.com/office/drawing/2014/main" id="{0A6A20AA-DE80-4B54-BA11-A1C35FFBA9E0}"/>
              </a:ext>
            </a:extLst>
          </p:cNvPr>
          <p:cNvSpPr txBox="1"/>
          <p:nvPr/>
        </p:nvSpPr>
        <p:spPr>
          <a:xfrm>
            <a:off x="5990564" y="1538836"/>
            <a:ext cx="1367621" cy="369332"/>
          </a:xfrm>
          <a:prstGeom prst="rect">
            <a:avLst/>
          </a:prstGeom>
          <a:noFill/>
        </p:spPr>
        <p:txBody>
          <a:bodyPr wrap="square" rtlCol="0">
            <a:spAutoFit/>
          </a:bodyPr>
          <a:lstStyle/>
          <a:p>
            <a:r>
              <a:rPr lang="en-US" altLang="zh-CN" b="1" dirty="0"/>
              <a:t>Divide</a:t>
            </a:r>
            <a:endParaRPr lang="zh-CN" altLang="en-US" b="1" dirty="0"/>
          </a:p>
        </p:txBody>
      </p:sp>
      <p:sp>
        <p:nvSpPr>
          <p:cNvPr id="11" name="矩形 10">
            <a:extLst>
              <a:ext uri="{FF2B5EF4-FFF2-40B4-BE49-F238E27FC236}">
                <a16:creationId xmlns:a16="http://schemas.microsoft.com/office/drawing/2014/main" id="{AE2B4CEB-EF8C-4959-86CF-F2F704290651}"/>
              </a:ext>
            </a:extLst>
          </p:cNvPr>
          <p:cNvSpPr/>
          <p:nvPr/>
        </p:nvSpPr>
        <p:spPr>
          <a:xfrm>
            <a:off x="2085296" y="3112295"/>
            <a:ext cx="980691"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a:t>
            </a:r>
          </a:p>
        </p:txBody>
      </p:sp>
      <p:sp>
        <p:nvSpPr>
          <p:cNvPr id="12" name="矩形 11">
            <a:extLst>
              <a:ext uri="{FF2B5EF4-FFF2-40B4-BE49-F238E27FC236}">
                <a16:creationId xmlns:a16="http://schemas.microsoft.com/office/drawing/2014/main" id="{070BD327-8344-466A-B8FD-879BB2DF6E72}"/>
              </a:ext>
            </a:extLst>
          </p:cNvPr>
          <p:cNvSpPr/>
          <p:nvPr/>
        </p:nvSpPr>
        <p:spPr>
          <a:xfrm>
            <a:off x="1597546" y="2894731"/>
            <a:ext cx="6386551" cy="2246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3" name="椭圆 12">
            <a:extLst>
              <a:ext uri="{FF2B5EF4-FFF2-40B4-BE49-F238E27FC236}">
                <a16:creationId xmlns:a16="http://schemas.microsoft.com/office/drawing/2014/main" id="{A231EDA9-3EB9-4FC2-BA78-0AAD157515AA}"/>
              </a:ext>
            </a:extLst>
          </p:cNvPr>
          <p:cNvSpPr/>
          <p:nvPr/>
        </p:nvSpPr>
        <p:spPr>
          <a:xfrm>
            <a:off x="1864798" y="3698620"/>
            <a:ext cx="1378006" cy="56364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求解子</a:t>
            </a:r>
            <a:endParaRPr lang="en-US" altLang="zh-CN" sz="1600" dirty="0">
              <a:solidFill>
                <a:schemeClr val="tx1"/>
              </a:solidFill>
            </a:endParaRPr>
          </a:p>
          <a:p>
            <a:pPr algn="ctr"/>
            <a:r>
              <a:rPr lang="zh-CN" altLang="en-US" sz="1600" dirty="0">
                <a:solidFill>
                  <a:schemeClr val="tx1"/>
                </a:solidFill>
              </a:rPr>
              <a:t>问题</a:t>
            </a:r>
          </a:p>
        </p:txBody>
      </p:sp>
      <p:cxnSp>
        <p:nvCxnSpPr>
          <p:cNvPr id="14" name="直接箭头连接符 13">
            <a:extLst>
              <a:ext uri="{FF2B5EF4-FFF2-40B4-BE49-F238E27FC236}">
                <a16:creationId xmlns:a16="http://schemas.microsoft.com/office/drawing/2014/main" id="{40A2F574-D842-4FDF-B0E0-397109F82D19}"/>
              </a:ext>
            </a:extLst>
          </p:cNvPr>
          <p:cNvCxnSpPr>
            <a:cxnSpLocks/>
            <a:stCxn id="11" idx="2"/>
            <a:endCxn id="13" idx="0"/>
          </p:cNvCxnSpPr>
          <p:nvPr/>
        </p:nvCxnSpPr>
        <p:spPr>
          <a:xfrm flipH="1">
            <a:off x="2553801" y="3494675"/>
            <a:ext cx="21841" cy="203945"/>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15" name="文本框 14">
            <a:extLst>
              <a:ext uri="{FF2B5EF4-FFF2-40B4-BE49-F238E27FC236}">
                <a16:creationId xmlns:a16="http://schemas.microsoft.com/office/drawing/2014/main" id="{8780E383-1666-4FB5-BE58-FBA474484F77}"/>
              </a:ext>
            </a:extLst>
          </p:cNvPr>
          <p:cNvSpPr txBox="1"/>
          <p:nvPr/>
        </p:nvSpPr>
        <p:spPr>
          <a:xfrm>
            <a:off x="8223873" y="3804861"/>
            <a:ext cx="1222546" cy="369332"/>
          </a:xfrm>
          <a:prstGeom prst="rect">
            <a:avLst/>
          </a:prstGeom>
          <a:noFill/>
        </p:spPr>
        <p:txBody>
          <a:bodyPr wrap="square" rtlCol="0">
            <a:spAutoFit/>
          </a:bodyPr>
          <a:lstStyle/>
          <a:p>
            <a:r>
              <a:rPr lang="en-US" altLang="zh-CN" b="1" dirty="0"/>
              <a:t>Conquer</a:t>
            </a:r>
            <a:endParaRPr lang="zh-CN" altLang="en-US" b="1" dirty="0"/>
          </a:p>
        </p:txBody>
      </p:sp>
      <p:sp>
        <p:nvSpPr>
          <p:cNvPr id="16" name="矩形 15">
            <a:extLst>
              <a:ext uri="{FF2B5EF4-FFF2-40B4-BE49-F238E27FC236}">
                <a16:creationId xmlns:a16="http://schemas.microsoft.com/office/drawing/2014/main" id="{3E494294-581A-4D06-A569-4099B7BBC637}"/>
              </a:ext>
            </a:extLst>
          </p:cNvPr>
          <p:cNvSpPr/>
          <p:nvPr/>
        </p:nvSpPr>
        <p:spPr>
          <a:xfrm>
            <a:off x="2016078" y="4454609"/>
            <a:ext cx="1037030"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子问题解</a:t>
            </a:r>
          </a:p>
        </p:txBody>
      </p:sp>
      <p:cxnSp>
        <p:nvCxnSpPr>
          <p:cNvPr id="17" name="直接箭头连接符 16">
            <a:extLst>
              <a:ext uri="{FF2B5EF4-FFF2-40B4-BE49-F238E27FC236}">
                <a16:creationId xmlns:a16="http://schemas.microsoft.com/office/drawing/2014/main" id="{C64CF5C7-0A57-4966-8092-44F892E3B73F}"/>
              </a:ext>
            </a:extLst>
          </p:cNvPr>
          <p:cNvCxnSpPr>
            <a:cxnSpLocks/>
            <a:stCxn id="13" idx="4"/>
            <a:endCxn id="16" idx="0"/>
          </p:cNvCxnSpPr>
          <p:nvPr/>
        </p:nvCxnSpPr>
        <p:spPr>
          <a:xfrm flipH="1">
            <a:off x="2534593" y="4262260"/>
            <a:ext cx="19208" cy="192349"/>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18" name="矩形 17">
            <a:extLst>
              <a:ext uri="{FF2B5EF4-FFF2-40B4-BE49-F238E27FC236}">
                <a16:creationId xmlns:a16="http://schemas.microsoft.com/office/drawing/2014/main" id="{AF5C826B-3B38-46B7-9576-921D25AAE545}"/>
              </a:ext>
            </a:extLst>
          </p:cNvPr>
          <p:cNvSpPr/>
          <p:nvPr/>
        </p:nvSpPr>
        <p:spPr>
          <a:xfrm>
            <a:off x="3701835" y="3118410"/>
            <a:ext cx="980691"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a:t>
            </a:r>
          </a:p>
        </p:txBody>
      </p:sp>
      <p:sp>
        <p:nvSpPr>
          <p:cNvPr id="19" name="椭圆 18">
            <a:extLst>
              <a:ext uri="{FF2B5EF4-FFF2-40B4-BE49-F238E27FC236}">
                <a16:creationId xmlns:a16="http://schemas.microsoft.com/office/drawing/2014/main" id="{018D1EFC-92C9-48B2-8A2B-708E80AD7303}"/>
              </a:ext>
            </a:extLst>
          </p:cNvPr>
          <p:cNvSpPr/>
          <p:nvPr/>
        </p:nvSpPr>
        <p:spPr>
          <a:xfrm>
            <a:off x="3511351" y="3733646"/>
            <a:ext cx="1378006" cy="55172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求解子</a:t>
            </a:r>
            <a:endParaRPr lang="en-US" altLang="zh-CN" sz="1600" dirty="0">
              <a:solidFill>
                <a:schemeClr val="tx1"/>
              </a:solidFill>
            </a:endParaRPr>
          </a:p>
          <a:p>
            <a:pPr algn="ctr"/>
            <a:r>
              <a:rPr lang="zh-CN" altLang="en-US" sz="1600" dirty="0">
                <a:solidFill>
                  <a:schemeClr val="tx1"/>
                </a:solidFill>
              </a:rPr>
              <a:t>问题</a:t>
            </a:r>
          </a:p>
        </p:txBody>
      </p:sp>
      <p:cxnSp>
        <p:nvCxnSpPr>
          <p:cNvPr id="20" name="直接箭头连接符 19">
            <a:extLst>
              <a:ext uri="{FF2B5EF4-FFF2-40B4-BE49-F238E27FC236}">
                <a16:creationId xmlns:a16="http://schemas.microsoft.com/office/drawing/2014/main" id="{77EBE0DA-C2D4-4F2F-8B46-BC1D2B86B74A}"/>
              </a:ext>
            </a:extLst>
          </p:cNvPr>
          <p:cNvCxnSpPr>
            <a:cxnSpLocks/>
            <a:stCxn id="18" idx="2"/>
            <a:endCxn id="19" idx="0"/>
          </p:cNvCxnSpPr>
          <p:nvPr/>
        </p:nvCxnSpPr>
        <p:spPr>
          <a:xfrm>
            <a:off x="4192181" y="3500790"/>
            <a:ext cx="8173" cy="232856"/>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21" name="矩形 20">
            <a:extLst>
              <a:ext uri="{FF2B5EF4-FFF2-40B4-BE49-F238E27FC236}">
                <a16:creationId xmlns:a16="http://schemas.microsoft.com/office/drawing/2014/main" id="{23EE427A-8251-4BA1-8597-97BDAE256966}"/>
              </a:ext>
            </a:extLst>
          </p:cNvPr>
          <p:cNvSpPr/>
          <p:nvPr/>
        </p:nvSpPr>
        <p:spPr>
          <a:xfrm>
            <a:off x="3675825" y="4497032"/>
            <a:ext cx="1043999"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子问题解</a:t>
            </a:r>
          </a:p>
        </p:txBody>
      </p:sp>
      <p:cxnSp>
        <p:nvCxnSpPr>
          <p:cNvPr id="22" name="直接箭头连接符 21">
            <a:extLst>
              <a:ext uri="{FF2B5EF4-FFF2-40B4-BE49-F238E27FC236}">
                <a16:creationId xmlns:a16="http://schemas.microsoft.com/office/drawing/2014/main" id="{7CD97DF9-8D4A-44AF-9CC1-0E07CC026AC4}"/>
              </a:ext>
            </a:extLst>
          </p:cNvPr>
          <p:cNvCxnSpPr>
            <a:cxnSpLocks/>
            <a:stCxn id="19" idx="4"/>
            <a:endCxn id="21" idx="0"/>
          </p:cNvCxnSpPr>
          <p:nvPr/>
        </p:nvCxnSpPr>
        <p:spPr>
          <a:xfrm flipH="1">
            <a:off x="4197825" y="4285367"/>
            <a:ext cx="2529" cy="211665"/>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23" name="矩形 22">
            <a:extLst>
              <a:ext uri="{FF2B5EF4-FFF2-40B4-BE49-F238E27FC236}">
                <a16:creationId xmlns:a16="http://schemas.microsoft.com/office/drawing/2014/main" id="{1B58AAC8-3B3F-4FB2-BCA3-841FC887997F}"/>
              </a:ext>
            </a:extLst>
          </p:cNvPr>
          <p:cNvSpPr/>
          <p:nvPr/>
        </p:nvSpPr>
        <p:spPr>
          <a:xfrm>
            <a:off x="6576466" y="3149697"/>
            <a:ext cx="980691"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a:t>
            </a:r>
          </a:p>
        </p:txBody>
      </p:sp>
      <p:sp>
        <p:nvSpPr>
          <p:cNvPr id="24" name="椭圆 23">
            <a:extLst>
              <a:ext uri="{FF2B5EF4-FFF2-40B4-BE49-F238E27FC236}">
                <a16:creationId xmlns:a16="http://schemas.microsoft.com/office/drawing/2014/main" id="{1F9E97B6-3673-4663-84B0-BC660FD4236D}"/>
              </a:ext>
            </a:extLst>
          </p:cNvPr>
          <p:cNvSpPr/>
          <p:nvPr/>
        </p:nvSpPr>
        <p:spPr>
          <a:xfrm>
            <a:off x="6366315" y="3733646"/>
            <a:ext cx="1378006" cy="55172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求解子</a:t>
            </a:r>
            <a:endParaRPr lang="en-US" altLang="zh-CN" sz="1600" dirty="0">
              <a:solidFill>
                <a:schemeClr val="tx1"/>
              </a:solidFill>
            </a:endParaRPr>
          </a:p>
          <a:p>
            <a:pPr algn="ctr"/>
            <a:r>
              <a:rPr lang="zh-CN" altLang="en-US" sz="1600" dirty="0">
                <a:solidFill>
                  <a:schemeClr val="tx1"/>
                </a:solidFill>
              </a:rPr>
              <a:t>问题</a:t>
            </a:r>
          </a:p>
        </p:txBody>
      </p:sp>
      <p:cxnSp>
        <p:nvCxnSpPr>
          <p:cNvPr id="25" name="直接箭头连接符 24">
            <a:extLst>
              <a:ext uri="{FF2B5EF4-FFF2-40B4-BE49-F238E27FC236}">
                <a16:creationId xmlns:a16="http://schemas.microsoft.com/office/drawing/2014/main" id="{4DB017CE-03D0-4A77-94C2-A4DABE9427CE}"/>
              </a:ext>
            </a:extLst>
          </p:cNvPr>
          <p:cNvCxnSpPr>
            <a:cxnSpLocks/>
            <a:stCxn id="23" idx="2"/>
            <a:endCxn id="24" idx="0"/>
          </p:cNvCxnSpPr>
          <p:nvPr/>
        </p:nvCxnSpPr>
        <p:spPr>
          <a:xfrm flipH="1">
            <a:off x="7055318" y="3532077"/>
            <a:ext cx="11494" cy="201569"/>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26" name="矩形 25">
            <a:extLst>
              <a:ext uri="{FF2B5EF4-FFF2-40B4-BE49-F238E27FC236}">
                <a16:creationId xmlns:a16="http://schemas.microsoft.com/office/drawing/2014/main" id="{9F3A48DA-4B41-4092-8B28-214492B6248F}"/>
              </a:ext>
            </a:extLst>
          </p:cNvPr>
          <p:cNvSpPr/>
          <p:nvPr/>
        </p:nvSpPr>
        <p:spPr>
          <a:xfrm>
            <a:off x="6540330" y="4511882"/>
            <a:ext cx="1024816"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子问题解</a:t>
            </a:r>
          </a:p>
        </p:txBody>
      </p:sp>
      <p:cxnSp>
        <p:nvCxnSpPr>
          <p:cNvPr id="27" name="直接箭头连接符 26">
            <a:extLst>
              <a:ext uri="{FF2B5EF4-FFF2-40B4-BE49-F238E27FC236}">
                <a16:creationId xmlns:a16="http://schemas.microsoft.com/office/drawing/2014/main" id="{9EB40AB2-CC6B-4967-B109-AA4F68F96C15}"/>
              </a:ext>
            </a:extLst>
          </p:cNvPr>
          <p:cNvCxnSpPr>
            <a:cxnSpLocks/>
            <a:stCxn id="24" idx="4"/>
            <a:endCxn id="26" idx="0"/>
          </p:cNvCxnSpPr>
          <p:nvPr/>
        </p:nvCxnSpPr>
        <p:spPr>
          <a:xfrm flipH="1">
            <a:off x="7052738" y="4285367"/>
            <a:ext cx="2580" cy="226515"/>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28" name="直接箭头连接符 27">
            <a:extLst>
              <a:ext uri="{FF2B5EF4-FFF2-40B4-BE49-F238E27FC236}">
                <a16:creationId xmlns:a16="http://schemas.microsoft.com/office/drawing/2014/main" id="{68FA86DD-3C25-43DC-89D7-972283B6DED8}"/>
              </a:ext>
            </a:extLst>
          </p:cNvPr>
          <p:cNvCxnSpPr>
            <a:cxnSpLocks/>
            <a:stCxn id="8" idx="3"/>
            <a:endCxn id="11" idx="0"/>
          </p:cNvCxnSpPr>
          <p:nvPr/>
        </p:nvCxnSpPr>
        <p:spPr>
          <a:xfrm flipH="1">
            <a:off x="2575642" y="2561956"/>
            <a:ext cx="1545644" cy="550339"/>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29" name="直接箭头连接符 28">
            <a:extLst>
              <a:ext uri="{FF2B5EF4-FFF2-40B4-BE49-F238E27FC236}">
                <a16:creationId xmlns:a16="http://schemas.microsoft.com/office/drawing/2014/main" id="{E9E84CC1-DE82-455F-A24F-5AEC2979A9F6}"/>
              </a:ext>
            </a:extLst>
          </p:cNvPr>
          <p:cNvCxnSpPr>
            <a:cxnSpLocks/>
            <a:stCxn id="8" idx="4"/>
            <a:endCxn id="18" idx="0"/>
          </p:cNvCxnSpPr>
          <p:nvPr/>
        </p:nvCxnSpPr>
        <p:spPr>
          <a:xfrm flipH="1">
            <a:off x="4192181" y="2642652"/>
            <a:ext cx="419712" cy="475758"/>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30" name="直接箭头连接符 29">
            <a:extLst>
              <a:ext uri="{FF2B5EF4-FFF2-40B4-BE49-F238E27FC236}">
                <a16:creationId xmlns:a16="http://schemas.microsoft.com/office/drawing/2014/main" id="{251D2571-5891-4098-8278-126274283C5C}"/>
              </a:ext>
            </a:extLst>
          </p:cNvPr>
          <p:cNvCxnSpPr>
            <a:cxnSpLocks/>
            <a:stCxn id="8" idx="5"/>
            <a:endCxn id="23" idx="0"/>
          </p:cNvCxnSpPr>
          <p:nvPr/>
        </p:nvCxnSpPr>
        <p:spPr>
          <a:xfrm>
            <a:off x="5102499" y="2561956"/>
            <a:ext cx="1964313" cy="587741"/>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31" name="文本框 30">
            <a:extLst>
              <a:ext uri="{FF2B5EF4-FFF2-40B4-BE49-F238E27FC236}">
                <a16:creationId xmlns:a16="http://schemas.microsoft.com/office/drawing/2014/main" id="{EC41D157-C41B-49BE-AC0E-C51815367766}"/>
              </a:ext>
            </a:extLst>
          </p:cNvPr>
          <p:cNvSpPr txBox="1"/>
          <p:nvPr/>
        </p:nvSpPr>
        <p:spPr>
          <a:xfrm>
            <a:off x="5181567" y="3045597"/>
            <a:ext cx="1040729" cy="461665"/>
          </a:xfrm>
          <a:prstGeom prst="rect">
            <a:avLst/>
          </a:prstGeom>
          <a:noFill/>
        </p:spPr>
        <p:txBody>
          <a:bodyPr wrap="square" rtlCol="0">
            <a:spAutoFit/>
          </a:bodyPr>
          <a:lstStyle/>
          <a:p>
            <a:r>
              <a:rPr lang="en-US" altLang="zh-CN" sz="2400" dirty="0"/>
              <a:t>.........</a:t>
            </a:r>
            <a:endParaRPr lang="zh-CN" altLang="en-US" sz="2400" dirty="0"/>
          </a:p>
        </p:txBody>
      </p:sp>
      <p:sp>
        <p:nvSpPr>
          <p:cNvPr id="32" name="文本框 31">
            <a:extLst>
              <a:ext uri="{FF2B5EF4-FFF2-40B4-BE49-F238E27FC236}">
                <a16:creationId xmlns:a16="http://schemas.microsoft.com/office/drawing/2014/main" id="{20D90C50-0D1D-4B77-823A-5E56C8D153EE}"/>
              </a:ext>
            </a:extLst>
          </p:cNvPr>
          <p:cNvSpPr txBox="1"/>
          <p:nvPr/>
        </p:nvSpPr>
        <p:spPr>
          <a:xfrm>
            <a:off x="5166293" y="3680638"/>
            <a:ext cx="936475" cy="461665"/>
          </a:xfrm>
          <a:prstGeom prst="rect">
            <a:avLst/>
          </a:prstGeom>
          <a:noFill/>
        </p:spPr>
        <p:txBody>
          <a:bodyPr wrap="square" rtlCol="0">
            <a:spAutoFit/>
          </a:bodyPr>
          <a:lstStyle/>
          <a:p>
            <a:r>
              <a:rPr lang="en-US" altLang="zh-CN" sz="2400" dirty="0"/>
              <a:t>.........</a:t>
            </a:r>
            <a:endParaRPr lang="zh-CN" altLang="en-US" sz="2400" dirty="0"/>
          </a:p>
        </p:txBody>
      </p:sp>
      <p:sp>
        <p:nvSpPr>
          <p:cNvPr id="33" name="文本框 32">
            <a:extLst>
              <a:ext uri="{FF2B5EF4-FFF2-40B4-BE49-F238E27FC236}">
                <a16:creationId xmlns:a16="http://schemas.microsoft.com/office/drawing/2014/main" id="{F182D672-D3CB-49D2-A804-E4657B38A1D2}"/>
              </a:ext>
            </a:extLst>
          </p:cNvPr>
          <p:cNvSpPr txBox="1"/>
          <p:nvPr/>
        </p:nvSpPr>
        <p:spPr>
          <a:xfrm>
            <a:off x="5180113" y="4325699"/>
            <a:ext cx="1043636" cy="461665"/>
          </a:xfrm>
          <a:prstGeom prst="rect">
            <a:avLst/>
          </a:prstGeom>
          <a:noFill/>
        </p:spPr>
        <p:txBody>
          <a:bodyPr wrap="square" rtlCol="0">
            <a:spAutoFit/>
          </a:bodyPr>
          <a:lstStyle/>
          <a:p>
            <a:r>
              <a:rPr lang="en-US" altLang="zh-CN" sz="2400" dirty="0"/>
              <a:t>.........</a:t>
            </a:r>
            <a:endParaRPr lang="zh-CN" altLang="en-US" sz="2400" dirty="0"/>
          </a:p>
        </p:txBody>
      </p:sp>
      <p:sp>
        <p:nvSpPr>
          <p:cNvPr id="34" name="矩形 33">
            <a:extLst>
              <a:ext uri="{FF2B5EF4-FFF2-40B4-BE49-F238E27FC236}">
                <a16:creationId xmlns:a16="http://schemas.microsoft.com/office/drawing/2014/main" id="{0C48300C-2623-404D-8972-7355FFEE87B6}"/>
              </a:ext>
            </a:extLst>
          </p:cNvPr>
          <p:cNvSpPr/>
          <p:nvPr/>
        </p:nvSpPr>
        <p:spPr>
          <a:xfrm>
            <a:off x="3939978" y="6173334"/>
            <a:ext cx="1298661" cy="3823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原问题的解</a:t>
            </a:r>
          </a:p>
        </p:txBody>
      </p:sp>
      <p:sp>
        <p:nvSpPr>
          <p:cNvPr id="35" name="矩形 34">
            <a:extLst>
              <a:ext uri="{FF2B5EF4-FFF2-40B4-BE49-F238E27FC236}">
                <a16:creationId xmlns:a16="http://schemas.microsoft.com/office/drawing/2014/main" id="{FBBD7739-0722-4018-9F32-7D20FC933F50}"/>
              </a:ext>
            </a:extLst>
          </p:cNvPr>
          <p:cNvSpPr/>
          <p:nvPr/>
        </p:nvSpPr>
        <p:spPr>
          <a:xfrm>
            <a:off x="3635896" y="5301208"/>
            <a:ext cx="2023648" cy="135477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36" name="椭圆 35">
            <a:extLst>
              <a:ext uri="{FF2B5EF4-FFF2-40B4-BE49-F238E27FC236}">
                <a16:creationId xmlns:a16="http://schemas.microsoft.com/office/drawing/2014/main" id="{7BC74D1C-F7D8-4F2D-9928-414EBA902667}"/>
              </a:ext>
            </a:extLst>
          </p:cNvPr>
          <p:cNvSpPr/>
          <p:nvPr/>
        </p:nvSpPr>
        <p:spPr>
          <a:xfrm>
            <a:off x="3860469" y="5430488"/>
            <a:ext cx="1457355" cy="551488"/>
          </a:xfrm>
          <a:prstGeom prst="ellipse">
            <a:avLst/>
          </a:prstGeom>
          <a:ln w="31750">
            <a:headEnd type="none"/>
            <a:tailEnd type="arrow"/>
          </a:ln>
        </p:spPr>
        <p:style>
          <a:lnRef idx="1">
            <a:schemeClr val="dk1"/>
          </a:lnRef>
          <a:fillRef idx="0">
            <a:schemeClr val="dk1"/>
          </a:fillRef>
          <a:effectRef idx="0">
            <a:schemeClr val="dk1"/>
          </a:effectRef>
          <a:fontRef idx="minor">
            <a:schemeClr val="tx1"/>
          </a:fontRef>
        </p:style>
        <p:txBody>
          <a:bodyPr rtlCol="0" anchor="ctr"/>
          <a:lstStyle/>
          <a:p>
            <a:pPr algn="ctr"/>
            <a:r>
              <a:rPr lang="zh-CN" altLang="en-US" sz="1600" dirty="0">
                <a:solidFill>
                  <a:schemeClr val="tx1"/>
                </a:solidFill>
              </a:rPr>
              <a:t>合并子</a:t>
            </a:r>
            <a:endParaRPr lang="en-US" altLang="zh-CN" sz="1600" dirty="0">
              <a:solidFill>
                <a:schemeClr val="tx1"/>
              </a:solidFill>
            </a:endParaRPr>
          </a:p>
          <a:p>
            <a:pPr algn="ctr"/>
            <a:r>
              <a:rPr lang="zh-CN" altLang="en-US" sz="1600" dirty="0">
                <a:solidFill>
                  <a:schemeClr val="tx1"/>
                </a:solidFill>
              </a:rPr>
              <a:t>问题解</a:t>
            </a:r>
          </a:p>
        </p:txBody>
      </p:sp>
      <p:cxnSp>
        <p:nvCxnSpPr>
          <p:cNvPr id="37" name="直接箭头连接符 36">
            <a:extLst>
              <a:ext uri="{FF2B5EF4-FFF2-40B4-BE49-F238E27FC236}">
                <a16:creationId xmlns:a16="http://schemas.microsoft.com/office/drawing/2014/main" id="{9B606342-0A82-4D92-96DD-0E6F60547623}"/>
              </a:ext>
            </a:extLst>
          </p:cNvPr>
          <p:cNvCxnSpPr>
            <a:cxnSpLocks/>
            <a:stCxn id="36" idx="4"/>
            <a:endCxn id="34" idx="0"/>
          </p:cNvCxnSpPr>
          <p:nvPr/>
        </p:nvCxnSpPr>
        <p:spPr>
          <a:xfrm>
            <a:off x="4589147" y="5981976"/>
            <a:ext cx="162" cy="191358"/>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38" name="直接箭头连接符 37">
            <a:extLst>
              <a:ext uri="{FF2B5EF4-FFF2-40B4-BE49-F238E27FC236}">
                <a16:creationId xmlns:a16="http://schemas.microsoft.com/office/drawing/2014/main" id="{30F97B5C-2A61-44E2-8927-EF8D18D517D5}"/>
              </a:ext>
            </a:extLst>
          </p:cNvPr>
          <p:cNvCxnSpPr>
            <a:cxnSpLocks/>
            <a:stCxn id="16" idx="2"/>
            <a:endCxn id="36" idx="1"/>
          </p:cNvCxnSpPr>
          <p:nvPr/>
        </p:nvCxnSpPr>
        <p:spPr>
          <a:xfrm>
            <a:off x="2534593" y="4836989"/>
            <a:ext cx="1539301" cy="674263"/>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39" name="直接箭头连接符 38">
            <a:extLst>
              <a:ext uri="{FF2B5EF4-FFF2-40B4-BE49-F238E27FC236}">
                <a16:creationId xmlns:a16="http://schemas.microsoft.com/office/drawing/2014/main" id="{7B23529B-6CFB-4B6D-B46D-52E5382C6276}"/>
              </a:ext>
            </a:extLst>
          </p:cNvPr>
          <p:cNvCxnSpPr>
            <a:cxnSpLocks/>
            <a:stCxn id="21" idx="2"/>
            <a:endCxn id="36" idx="0"/>
          </p:cNvCxnSpPr>
          <p:nvPr/>
        </p:nvCxnSpPr>
        <p:spPr>
          <a:xfrm>
            <a:off x="4197825" y="4879412"/>
            <a:ext cx="391322" cy="551076"/>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cxnSp>
        <p:nvCxnSpPr>
          <p:cNvPr id="40" name="直接箭头连接符 39">
            <a:extLst>
              <a:ext uri="{FF2B5EF4-FFF2-40B4-BE49-F238E27FC236}">
                <a16:creationId xmlns:a16="http://schemas.microsoft.com/office/drawing/2014/main" id="{153410E7-96A1-476E-BD46-A1193CC8F7D8}"/>
              </a:ext>
            </a:extLst>
          </p:cNvPr>
          <p:cNvCxnSpPr>
            <a:cxnSpLocks/>
            <a:stCxn id="26" idx="2"/>
            <a:endCxn id="36" idx="7"/>
          </p:cNvCxnSpPr>
          <p:nvPr/>
        </p:nvCxnSpPr>
        <p:spPr>
          <a:xfrm flipH="1">
            <a:off x="5104399" y="4894262"/>
            <a:ext cx="1948339" cy="616990"/>
          </a:xfrm>
          <a:prstGeom prst="straightConnector1">
            <a:avLst/>
          </a:prstGeom>
          <a:ln w="31750">
            <a:headEnd type="none"/>
            <a:tailEnd type="arrow"/>
          </a:ln>
        </p:spPr>
        <p:style>
          <a:lnRef idx="1">
            <a:schemeClr val="dk1"/>
          </a:lnRef>
          <a:fillRef idx="0">
            <a:schemeClr val="dk1"/>
          </a:fillRef>
          <a:effectRef idx="0">
            <a:schemeClr val="dk1"/>
          </a:effectRef>
          <a:fontRef idx="minor">
            <a:schemeClr val="tx1"/>
          </a:fontRef>
        </p:style>
      </p:cxnSp>
      <p:sp>
        <p:nvSpPr>
          <p:cNvPr id="41" name="文本框 40">
            <a:extLst>
              <a:ext uri="{FF2B5EF4-FFF2-40B4-BE49-F238E27FC236}">
                <a16:creationId xmlns:a16="http://schemas.microsoft.com/office/drawing/2014/main" id="{A840AF13-B89F-4619-9644-481814E2BF89}"/>
              </a:ext>
            </a:extLst>
          </p:cNvPr>
          <p:cNvSpPr txBox="1"/>
          <p:nvPr/>
        </p:nvSpPr>
        <p:spPr>
          <a:xfrm>
            <a:off x="6100829" y="5934897"/>
            <a:ext cx="1415639" cy="369332"/>
          </a:xfrm>
          <a:prstGeom prst="rect">
            <a:avLst/>
          </a:prstGeom>
          <a:noFill/>
        </p:spPr>
        <p:txBody>
          <a:bodyPr wrap="square" rtlCol="0">
            <a:spAutoFit/>
          </a:bodyPr>
          <a:lstStyle/>
          <a:p>
            <a:r>
              <a:rPr lang="en-US" altLang="zh-CN" b="1" dirty="0"/>
              <a:t>Combine</a:t>
            </a:r>
            <a:endParaRPr lang="zh-CN" altLang="en-US" b="1" dirty="0"/>
          </a:p>
        </p:txBody>
      </p:sp>
    </p:spTree>
    <p:extLst>
      <p:ext uri="{BB962C8B-B14F-4D97-AF65-F5344CB8AC3E}">
        <p14:creationId xmlns:p14="http://schemas.microsoft.com/office/powerpoint/2010/main" val="5101252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3.7</a:t>
            </a:r>
            <a:r>
              <a:rPr lang="zh-CN" altLang="en-US" dirty="0"/>
              <a:t>金块问题</a:t>
            </a:r>
          </a:p>
        </p:txBody>
      </p:sp>
      <p:sp>
        <p:nvSpPr>
          <p:cNvPr id="5" name="内容占位符 4"/>
          <p:cNvSpPr>
            <a:spLocks noGrp="1"/>
          </p:cNvSpPr>
          <p:nvPr>
            <p:ph idx="1"/>
          </p:nvPr>
        </p:nvSpPr>
        <p:spPr>
          <a:xfrm>
            <a:off x="598590" y="1268760"/>
            <a:ext cx="7946820" cy="5314602"/>
          </a:xfrm>
        </p:spPr>
        <p:txBody>
          <a:bodyPr>
            <a:normAutofit fontScale="47500" lnSpcReduction="20000"/>
          </a:bodyPr>
          <a:lstStyle/>
          <a:p>
            <a:pPr marL="0" indent="0" eaLnBrk="1" hangingPunct="1">
              <a:lnSpc>
                <a:spcPct val="150000"/>
              </a:lnSpc>
              <a:buNone/>
            </a:pPr>
            <a:r>
              <a:rPr lang="zh-CN" altLang="en-US" sz="5100" dirty="0">
                <a:latin typeface="黑体" panose="02010609060101010101" pitchFamily="49" charset="-122"/>
                <a:ea typeface="黑体" panose="02010609060101010101" pitchFamily="49" charset="-122"/>
              </a:rPr>
              <a:t>问题描述：</a:t>
            </a:r>
            <a:endParaRPr lang="en-US" altLang="zh-CN" sz="5100" dirty="0">
              <a:latin typeface="黑体" panose="02010609060101010101" pitchFamily="49" charset="-122"/>
              <a:ea typeface="黑体" panose="02010609060101010101" pitchFamily="49" charset="-122"/>
            </a:endParaRPr>
          </a:p>
          <a:p>
            <a:pPr marL="0" indent="0" eaLnBrk="1" hangingPunct="1">
              <a:lnSpc>
                <a:spcPct val="150000"/>
              </a:lnSpc>
              <a:buNone/>
            </a:pPr>
            <a:r>
              <a:rPr lang="zh-CN" altLang="en-US" sz="4600" dirty="0"/>
              <a:t>         公司老板有一袋金块，用于奖励优秀员工。每个月有两名表现最好的员工分别被奖励</a:t>
            </a:r>
            <a:r>
              <a:rPr lang="en-US" altLang="zh-CN" sz="4600" dirty="0"/>
              <a:t>1</a:t>
            </a:r>
            <a:r>
              <a:rPr lang="zh-CN" altLang="en-US" sz="4600" dirty="0"/>
              <a:t>个金块。奖励规则是：排名第一的员工将得到袋中最重的金块，排名第二的员工将得到袋中最轻的金块。</a:t>
            </a:r>
            <a:endParaRPr lang="en-US" altLang="zh-CN" sz="4600" dirty="0"/>
          </a:p>
          <a:p>
            <a:pPr marL="0" indent="0" eaLnBrk="1" hangingPunct="1">
              <a:lnSpc>
                <a:spcPct val="150000"/>
              </a:lnSpc>
              <a:buNone/>
            </a:pPr>
            <a:r>
              <a:rPr lang="en-US" altLang="zh-CN" sz="4600" dirty="0"/>
              <a:t>        </a:t>
            </a:r>
            <a:r>
              <a:rPr lang="zh-CN" altLang="en-US" sz="4600" dirty="0"/>
              <a:t>根据这种方式，除非有新的金块加入袋中，否则第一名员工所得到的金块总是比第二名员工所得到的金块重。如果有新的金块周期性的加入袋中，则每个月都必须找出最轻和最重的金块。</a:t>
            </a:r>
            <a:endParaRPr lang="en-US" altLang="zh-CN" sz="4600" dirty="0"/>
          </a:p>
          <a:p>
            <a:pPr marL="0" indent="0" eaLnBrk="1" hangingPunct="1">
              <a:lnSpc>
                <a:spcPct val="150000"/>
              </a:lnSpc>
              <a:buNone/>
            </a:pPr>
            <a:r>
              <a:rPr lang="zh-CN" altLang="en-US" sz="4600" dirty="0"/>
              <a:t>         </a:t>
            </a:r>
            <a:r>
              <a:rPr lang="zh-CN" altLang="en-US" sz="4600" dirty="0">
                <a:solidFill>
                  <a:srgbClr val="FF0000"/>
                </a:solidFill>
              </a:rPr>
              <a:t>假设有一个天平可以用来称量金块重量，希望用最少的比较次数找出最轻和最重的金块。</a:t>
            </a:r>
          </a:p>
        </p:txBody>
      </p:sp>
    </p:spTree>
    <p:extLst>
      <p:ext uri="{BB962C8B-B14F-4D97-AF65-F5344CB8AC3E}">
        <p14:creationId xmlns:p14="http://schemas.microsoft.com/office/powerpoint/2010/main" val="34027290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692696"/>
            <a:ext cx="7776864" cy="5256584"/>
          </a:xfrm>
        </p:spPr>
        <p:txBody>
          <a:bodyPr>
            <a:normAutofit/>
          </a:bodyPr>
          <a:lstStyle/>
          <a:p>
            <a:pPr marL="0" indent="0" eaLnBrk="1" hangingPunct="1">
              <a:lnSpc>
                <a:spcPct val="150000"/>
              </a:lnSpc>
              <a:buNone/>
            </a:pPr>
            <a:r>
              <a:rPr lang="zh-CN" altLang="en-US" sz="2400" dirty="0"/>
              <a:t>该问题本质上是求最大元素和最小元素的问题。我们可以采用穷举法或分治法来解决。</a:t>
            </a:r>
            <a:endParaRPr lang="en-US" altLang="zh-CN" sz="2400" dirty="0"/>
          </a:p>
          <a:p>
            <a:pPr marL="0" indent="0" eaLnBrk="1" hangingPunct="1">
              <a:lnSpc>
                <a:spcPct val="150000"/>
              </a:lnSpc>
              <a:buNone/>
            </a:pPr>
            <a:endParaRPr lang="en-US" altLang="zh-CN" sz="2400" dirty="0"/>
          </a:p>
          <a:p>
            <a:pPr marL="0" indent="0" eaLnBrk="1" hangingPunct="1">
              <a:lnSpc>
                <a:spcPct val="150000"/>
              </a:lnSpc>
              <a:buNone/>
            </a:pPr>
            <a:r>
              <a:rPr lang="zh-CN" altLang="en-US" sz="2400" dirty="0"/>
              <a:t>方法一 穷举法：</a:t>
            </a:r>
            <a:endParaRPr lang="en-US" altLang="zh-CN" sz="2400" dirty="0"/>
          </a:p>
          <a:p>
            <a:pPr marL="0" indent="0" eaLnBrk="1" hangingPunct="1">
              <a:lnSpc>
                <a:spcPct val="150000"/>
              </a:lnSpc>
              <a:buNone/>
            </a:pPr>
            <a:r>
              <a:rPr lang="en-US" altLang="zh-CN" sz="2400" dirty="0"/>
              <a:t>         </a:t>
            </a:r>
            <a:r>
              <a:rPr lang="zh-CN" altLang="en-US" sz="2400" dirty="0"/>
              <a:t>求解该问题的一般思路是用穷举法：假设袋中有</a:t>
            </a:r>
            <a:r>
              <a:rPr lang="en-US" altLang="zh-CN" sz="2400" dirty="0"/>
              <a:t>n </a:t>
            </a:r>
            <a:r>
              <a:rPr lang="zh-CN" altLang="en-US" sz="2400" dirty="0"/>
              <a:t>个金块。可以通过</a:t>
            </a:r>
            <a:r>
              <a:rPr lang="en-US" altLang="zh-CN" sz="2400" dirty="0"/>
              <a:t>n-1</a:t>
            </a:r>
            <a:r>
              <a:rPr lang="zh-CN" altLang="en-US" sz="2400" dirty="0"/>
              <a:t>次比较找到最重的金块，在找最重的金块的同时，通过</a:t>
            </a:r>
            <a:r>
              <a:rPr lang="en-US" altLang="zh-CN" sz="2400" dirty="0"/>
              <a:t>n-1</a:t>
            </a:r>
            <a:r>
              <a:rPr lang="zh-CN" altLang="en-US" sz="2400" dirty="0"/>
              <a:t>次比较找到最轻的金块。这样，比较的总次数为</a:t>
            </a:r>
            <a:r>
              <a:rPr lang="en-US" altLang="zh-CN" sz="2400" dirty="0"/>
              <a:t>2(n-1) =2n-2</a:t>
            </a:r>
            <a:r>
              <a:rPr lang="zh-CN" altLang="en-US" sz="2400" dirty="0"/>
              <a:t>。</a:t>
            </a:r>
          </a:p>
        </p:txBody>
      </p:sp>
    </p:spTree>
    <p:extLst>
      <p:ext uri="{BB962C8B-B14F-4D97-AF65-F5344CB8AC3E}">
        <p14:creationId xmlns:p14="http://schemas.microsoft.com/office/powerpoint/2010/main" val="40378727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692696"/>
            <a:ext cx="7776864" cy="5256584"/>
          </a:xfrm>
        </p:spPr>
        <p:txBody>
          <a:bodyPr>
            <a:normAutofit/>
          </a:bodyPr>
          <a:lstStyle/>
          <a:p>
            <a:pPr marL="0" indent="0" eaLnBrk="1" hangingPunct="1">
              <a:lnSpc>
                <a:spcPct val="150000"/>
              </a:lnSpc>
              <a:buNone/>
            </a:pPr>
            <a:r>
              <a:rPr lang="zh-CN" altLang="en-US" sz="2400" dirty="0"/>
              <a:t>方法一 穷举法代码：</a:t>
            </a:r>
            <a:endParaRPr lang="en-US" altLang="zh-CN" sz="2400" dirty="0"/>
          </a:p>
          <a:p>
            <a:pPr marL="0" indent="0" eaLnBrk="1" hangingPunct="1">
              <a:lnSpc>
                <a:spcPct val="150000"/>
              </a:lnSpc>
              <a:buNone/>
            </a:pPr>
            <a:r>
              <a:rPr lang="en-US" altLang="zh-CN" sz="2400" dirty="0"/>
              <a:t>         </a:t>
            </a:r>
            <a:endParaRPr lang="zh-CN" altLang="en-US" sz="2400" dirty="0"/>
          </a:p>
        </p:txBody>
      </p:sp>
      <p:sp>
        <p:nvSpPr>
          <p:cNvPr id="4" name="文本框 3">
            <a:extLst>
              <a:ext uri="{FF2B5EF4-FFF2-40B4-BE49-F238E27FC236}">
                <a16:creationId xmlns:a16="http://schemas.microsoft.com/office/drawing/2014/main" id="{48AEA77F-4963-4DB7-9D9D-ECAB0157BB7D}"/>
              </a:ext>
            </a:extLst>
          </p:cNvPr>
          <p:cNvSpPr txBox="1"/>
          <p:nvPr/>
        </p:nvSpPr>
        <p:spPr>
          <a:xfrm>
            <a:off x="107504" y="1494688"/>
            <a:ext cx="4572000" cy="4707827"/>
          </a:xfrm>
          <a:prstGeom prst="rect">
            <a:avLst/>
          </a:prstGeom>
          <a:noFill/>
        </p:spPr>
        <p:txBody>
          <a:bodyPr wrap="square">
            <a:spAutoFit/>
          </a:bodyPr>
          <a:lstStyle/>
          <a:p>
            <a:pPr indent="266700" algn="just">
              <a:lnSpc>
                <a:spcPct val="125000"/>
              </a:lnSpc>
            </a:pPr>
            <a:r>
              <a:rPr lang="en-US" altLang="zh-CN" sz="2200" kern="100" dirty="0">
                <a:effectLst/>
                <a:latin typeface="Times New Roman" panose="02020603050405020304" pitchFamily="18" charset="0"/>
                <a:ea typeface="宋体" panose="02010600030101010101" pitchFamily="2" charset="-122"/>
              </a:rPr>
              <a:t>template&lt;class Type&gt;</a:t>
            </a:r>
            <a:endParaRPr lang="zh-CN" altLang="zh-CN" sz="2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void </a:t>
            </a:r>
            <a:r>
              <a:rPr lang="en-US" altLang="zh-CN" sz="2200" kern="0" dirty="0" err="1">
                <a:solidFill>
                  <a:srgbClr val="000000"/>
                </a:solidFill>
                <a:effectLst/>
                <a:latin typeface="Times New Roman" panose="02020603050405020304" pitchFamily="18" charset="0"/>
                <a:ea typeface="宋体" panose="02010600030101010101" pitchFamily="2" charset="-122"/>
              </a:rPr>
              <a:t>Find_maxmin</a:t>
            </a:r>
            <a:r>
              <a:rPr lang="en-US" altLang="zh-CN" sz="2200" kern="0" dirty="0">
                <a:solidFill>
                  <a:srgbClr val="000000"/>
                </a:solidFill>
                <a:effectLst/>
                <a:latin typeface="Times New Roman" panose="02020603050405020304" pitchFamily="18" charset="0"/>
                <a:ea typeface="宋体" panose="02010600030101010101" pitchFamily="2" charset="-122"/>
              </a:rPr>
              <a:t>()  //</a:t>
            </a:r>
            <a:r>
              <a:rPr lang="zh-CN" altLang="zh-CN" sz="2200" kern="0" dirty="0">
                <a:solidFill>
                  <a:srgbClr val="000000"/>
                </a:solidFill>
                <a:effectLst/>
                <a:latin typeface="Times New Roman" panose="02020603050405020304" pitchFamily="18" charset="0"/>
                <a:ea typeface="宋体" panose="02010600030101010101" pitchFamily="2" charset="-122"/>
              </a:rPr>
              <a:t>寻找最重和最轻的金块</a:t>
            </a:r>
            <a:endParaRPr lang="zh-CN" altLang="zh-CN" sz="2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int min=A[0],max=a[0];</a:t>
            </a:r>
            <a:endParaRPr lang="zh-CN" altLang="zh-CN" sz="2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for(int </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=1; </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&lt;</a:t>
            </a:r>
            <a:r>
              <a:rPr lang="en-US" altLang="zh-CN" sz="2200" kern="0" dirty="0" err="1">
                <a:solidFill>
                  <a:srgbClr val="000000"/>
                </a:solidFill>
                <a:effectLst/>
                <a:latin typeface="Times New Roman" panose="02020603050405020304" pitchFamily="18" charset="0"/>
                <a:ea typeface="宋体" panose="02010600030101010101" pitchFamily="2" charset="-122"/>
              </a:rPr>
              <a:t>A.size</a:t>
            </a:r>
            <a:r>
              <a:rPr lang="en-US" altLang="zh-CN" sz="2200" kern="0" dirty="0">
                <a:solidFill>
                  <a:srgbClr val="000000"/>
                </a:solidFill>
                <a:effectLst/>
                <a:latin typeface="Times New Roman" panose="02020603050405020304" pitchFamily="18" charset="0"/>
                <a:ea typeface="宋体" panose="02010600030101010101" pitchFamily="2" charset="-122"/>
              </a:rPr>
              <a:t>(); </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a:p>
            <a:pPr indent="40005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 if (A[</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]&gt;max)</a:t>
            </a:r>
            <a:endParaRPr lang="zh-CN" altLang="zh-CN" sz="2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max=A[</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a:p>
            <a:pPr indent="40005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if (A[</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]&lt;min)</a:t>
            </a:r>
            <a:endParaRPr lang="zh-CN" altLang="zh-CN" sz="2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           min=A[</a:t>
            </a:r>
            <a:r>
              <a:rPr lang="en-US" altLang="zh-CN" sz="2200" kern="0" dirty="0" err="1">
                <a:solidFill>
                  <a:srgbClr val="000000"/>
                </a:solidFill>
                <a:effectLst/>
                <a:latin typeface="Times New Roman" panose="02020603050405020304" pitchFamily="18" charset="0"/>
                <a:ea typeface="宋体" panose="02010600030101010101" pitchFamily="2" charset="-122"/>
              </a:rPr>
              <a:t>i</a:t>
            </a:r>
            <a:r>
              <a:rPr lang="en-US" altLang="zh-CN" sz="2200" kern="0" dirty="0">
                <a:solidFill>
                  <a:srgbClr val="000000"/>
                </a:solidFill>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a:p>
            <a:pPr indent="53975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a:p>
            <a:pPr indent="269240" algn="l">
              <a:lnSpc>
                <a:spcPct val="125000"/>
              </a:lnSpc>
            </a:pPr>
            <a:r>
              <a:rPr lang="en-US" altLang="zh-CN" sz="2200" kern="0" dirty="0">
                <a:solidFill>
                  <a:srgbClr val="000000"/>
                </a:solidFill>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p:txBody>
      </p:sp>
      <p:sp>
        <p:nvSpPr>
          <p:cNvPr id="6" name="文本框 5">
            <a:extLst>
              <a:ext uri="{FF2B5EF4-FFF2-40B4-BE49-F238E27FC236}">
                <a16:creationId xmlns:a16="http://schemas.microsoft.com/office/drawing/2014/main" id="{32C33420-E3CB-4EA1-95B5-EFD25D09989B}"/>
              </a:ext>
            </a:extLst>
          </p:cNvPr>
          <p:cNvSpPr txBox="1"/>
          <p:nvPr/>
        </p:nvSpPr>
        <p:spPr>
          <a:xfrm>
            <a:off x="4846959" y="1618537"/>
            <a:ext cx="4572000" cy="4288162"/>
          </a:xfrm>
          <a:prstGeom prst="rect">
            <a:avLst/>
          </a:prstGeom>
          <a:noFill/>
        </p:spPr>
        <p:txBody>
          <a:bodyPr wrap="square">
            <a:spAutoFit/>
          </a:bodyPr>
          <a:lstStyle/>
          <a:p>
            <a:pPr indent="266700" algn="just">
              <a:lnSpc>
                <a:spcPct val="125000"/>
              </a:lnSpc>
            </a:pPr>
            <a:r>
              <a:rPr lang="en-US" altLang="zh-CN" sz="2000" kern="100" dirty="0">
                <a:effectLst/>
                <a:latin typeface="Times New Roman" panose="02020603050405020304" pitchFamily="18" charset="0"/>
                <a:ea typeface="宋体" panose="02010600030101010101" pitchFamily="2" charset="-122"/>
              </a:rPr>
              <a:t>template&lt;class Type&gt;</a:t>
            </a:r>
            <a:endParaRPr lang="en-US" altLang="zh-CN" sz="2000" kern="100" dirty="0">
              <a:latin typeface="Times New Roman" panose="02020603050405020304" pitchFamily="18" charset="0"/>
            </a:endParaRPr>
          </a:p>
          <a:p>
            <a:pPr indent="266700" algn="just">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void </a:t>
            </a:r>
            <a:r>
              <a:rPr lang="en-US" altLang="zh-CN" sz="2000" kern="0" dirty="0" err="1">
                <a:solidFill>
                  <a:srgbClr val="000000"/>
                </a:solidFill>
                <a:effectLst/>
                <a:latin typeface="Times New Roman" panose="02020603050405020304" pitchFamily="18" charset="0"/>
                <a:ea typeface="宋体" panose="02010600030101010101" pitchFamily="2" charset="-122"/>
              </a:rPr>
              <a:t>Find_maxmin</a:t>
            </a:r>
            <a:r>
              <a:rPr lang="en-US" altLang="zh-CN" sz="2000" kern="0" dirty="0">
                <a:solidFill>
                  <a:srgbClr val="000000"/>
                </a:solidFill>
                <a:effectLst/>
                <a:latin typeface="Times New Roman" panose="02020603050405020304" pitchFamily="18" charset="0"/>
                <a:ea typeface="宋体" panose="02010600030101010101" pitchFamily="2" charset="-122"/>
              </a:rPr>
              <a:t>()  //</a:t>
            </a:r>
            <a:r>
              <a:rPr lang="zh-CN" altLang="zh-CN" sz="2000" kern="0" dirty="0">
                <a:solidFill>
                  <a:srgbClr val="000000"/>
                </a:solidFill>
                <a:effectLst/>
                <a:latin typeface="Times New Roman" panose="02020603050405020304" pitchFamily="18" charset="0"/>
                <a:ea typeface="宋体" panose="02010600030101010101" pitchFamily="2" charset="-122"/>
              </a:rPr>
              <a:t>寻找最重和最轻的金块</a:t>
            </a:r>
            <a:endParaRPr lang="zh-CN" altLang="zh-CN" sz="20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int min=A[0],max=a[0];</a:t>
            </a:r>
            <a:endParaRPr lang="zh-CN" altLang="zh-CN" sz="20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for(int </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=1; </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&lt;</a:t>
            </a:r>
            <a:r>
              <a:rPr lang="en-US" altLang="zh-CN" sz="2000" kern="0" dirty="0" err="1">
                <a:solidFill>
                  <a:srgbClr val="000000"/>
                </a:solidFill>
                <a:effectLst/>
                <a:latin typeface="Times New Roman" panose="02020603050405020304" pitchFamily="18" charset="0"/>
                <a:ea typeface="宋体" panose="02010600030101010101" pitchFamily="2" charset="-122"/>
              </a:rPr>
              <a:t>A.size</a:t>
            </a:r>
            <a:r>
              <a:rPr lang="en-US" altLang="zh-CN" sz="2000" kern="0" dirty="0">
                <a:solidFill>
                  <a:srgbClr val="000000"/>
                </a:solidFill>
                <a:effectLst/>
                <a:latin typeface="Times New Roman" panose="02020603050405020304" pitchFamily="18" charset="0"/>
                <a:ea typeface="宋体" panose="02010600030101010101" pitchFamily="2" charset="-122"/>
              </a:rPr>
              <a:t>(); </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a:t>
            </a:r>
            <a:endParaRPr lang="zh-CN" altLang="zh-CN" sz="2000" kern="100" dirty="0">
              <a:effectLst/>
              <a:latin typeface="Times New Roman" panose="02020603050405020304" pitchFamily="18" charset="0"/>
              <a:ea typeface="宋体" panose="02010600030101010101" pitchFamily="2" charset="-122"/>
            </a:endParaRPr>
          </a:p>
          <a:p>
            <a:pPr indent="40005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 if (A[</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]&gt;max)</a:t>
            </a:r>
            <a:endParaRPr lang="zh-CN" altLang="zh-CN" sz="20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max=A[</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a:t>
            </a:r>
            <a:endParaRPr lang="zh-CN" altLang="zh-CN" sz="2000" kern="100" dirty="0">
              <a:effectLst/>
              <a:latin typeface="Times New Roman" panose="02020603050405020304" pitchFamily="18" charset="0"/>
              <a:ea typeface="宋体" panose="02010600030101010101" pitchFamily="2" charset="-122"/>
            </a:endParaRPr>
          </a:p>
          <a:p>
            <a:pPr indent="40005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else if (A[</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]&lt;min)</a:t>
            </a:r>
            <a:endParaRPr lang="zh-CN" altLang="zh-CN" sz="20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             min=A[</a:t>
            </a:r>
            <a:r>
              <a:rPr lang="en-US" altLang="zh-CN" sz="2000" kern="0" dirty="0" err="1">
                <a:solidFill>
                  <a:srgbClr val="000000"/>
                </a:solidFill>
                <a:effectLst/>
                <a:latin typeface="Times New Roman" panose="02020603050405020304" pitchFamily="18" charset="0"/>
                <a:ea typeface="宋体" panose="02010600030101010101" pitchFamily="2" charset="-122"/>
              </a:rPr>
              <a:t>i</a:t>
            </a:r>
            <a:r>
              <a:rPr lang="en-US" altLang="zh-CN" sz="2000" kern="0" dirty="0">
                <a:solidFill>
                  <a:srgbClr val="000000"/>
                </a:solidFill>
                <a:effectLst/>
                <a:latin typeface="Times New Roman" panose="02020603050405020304" pitchFamily="18" charset="0"/>
                <a:ea typeface="宋体" panose="02010600030101010101" pitchFamily="2" charset="-122"/>
              </a:rPr>
              <a:t>];</a:t>
            </a:r>
            <a:endParaRPr lang="zh-CN" altLang="zh-CN" sz="2000" kern="100" dirty="0">
              <a:effectLst/>
              <a:latin typeface="Times New Roman" panose="02020603050405020304" pitchFamily="18" charset="0"/>
              <a:ea typeface="宋体" panose="02010600030101010101" pitchFamily="2" charset="-122"/>
            </a:endParaRPr>
          </a:p>
          <a:p>
            <a:pPr indent="53975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a:t>
            </a:r>
            <a:endParaRPr lang="zh-CN" altLang="zh-CN" sz="2000" kern="100" dirty="0">
              <a:effectLst/>
              <a:latin typeface="Times New Roman" panose="02020603050405020304" pitchFamily="18" charset="0"/>
              <a:ea typeface="宋体" panose="02010600030101010101" pitchFamily="2" charset="-122"/>
            </a:endParaRPr>
          </a:p>
          <a:p>
            <a:pPr indent="269240" algn="l">
              <a:lnSpc>
                <a:spcPct val="125000"/>
              </a:lnSpc>
            </a:pPr>
            <a:r>
              <a:rPr lang="en-US" altLang="zh-CN" sz="2000" kern="0" dirty="0">
                <a:solidFill>
                  <a:srgbClr val="000000"/>
                </a:solidFill>
                <a:effectLst/>
                <a:latin typeface="Times New Roman" panose="02020603050405020304" pitchFamily="18" charset="0"/>
                <a:ea typeface="宋体" panose="02010600030101010101" pitchFamily="2" charset="-122"/>
              </a:rPr>
              <a:t>}</a:t>
            </a:r>
            <a:endParaRPr lang="zh-CN" altLang="zh-CN" sz="2000" kern="100" dirty="0">
              <a:effectLst/>
              <a:latin typeface="Times New Roman" panose="02020603050405020304" pitchFamily="18" charset="0"/>
              <a:ea typeface="宋体" panose="02010600030101010101" pitchFamily="2" charset="-122"/>
            </a:endParaRPr>
          </a:p>
        </p:txBody>
      </p:sp>
      <p:sp>
        <p:nvSpPr>
          <p:cNvPr id="3" name="箭头: 右 2">
            <a:extLst>
              <a:ext uri="{FF2B5EF4-FFF2-40B4-BE49-F238E27FC236}">
                <a16:creationId xmlns:a16="http://schemas.microsoft.com/office/drawing/2014/main" id="{F9E7E2CF-A147-41EF-9AAE-D9E58E920E1A}"/>
              </a:ext>
            </a:extLst>
          </p:cNvPr>
          <p:cNvSpPr/>
          <p:nvPr/>
        </p:nvSpPr>
        <p:spPr>
          <a:xfrm>
            <a:off x="3717702" y="3510591"/>
            <a:ext cx="985242" cy="2520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73F18FC-D32F-4F75-8D22-F9045743CAE8}"/>
              </a:ext>
            </a:extLst>
          </p:cNvPr>
          <p:cNvSpPr txBox="1"/>
          <p:nvPr/>
        </p:nvSpPr>
        <p:spPr>
          <a:xfrm>
            <a:off x="3861717" y="3762618"/>
            <a:ext cx="646331" cy="369332"/>
          </a:xfrm>
          <a:prstGeom prst="rect">
            <a:avLst/>
          </a:prstGeom>
          <a:noFill/>
        </p:spPr>
        <p:txBody>
          <a:bodyPr wrap="none" rtlCol="0">
            <a:spAutoFit/>
          </a:bodyPr>
          <a:lstStyle/>
          <a:p>
            <a:r>
              <a:rPr lang="zh-CN" altLang="en-US" b="1"/>
              <a:t>改进</a:t>
            </a:r>
          </a:p>
        </p:txBody>
      </p:sp>
      <p:sp>
        <p:nvSpPr>
          <p:cNvPr id="8" name="文本框 7">
            <a:extLst>
              <a:ext uri="{FF2B5EF4-FFF2-40B4-BE49-F238E27FC236}">
                <a16:creationId xmlns:a16="http://schemas.microsoft.com/office/drawing/2014/main" id="{E0C64B47-1914-46B6-B928-B706C1282F1D}"/>
              </a:ext>
            </a:extLst>
          </p:cNvPr>
          <p:cNvSpPr txBox="1"/>
          <p:nvPr/>
        </p:nvSpPr>
        <p:spPr>
          <a:xfrm>
            <a:off x="3239344" y="4117285"/>
            <a:ext cx="2016224" cy="1477328"/>
          </a:xfrm>
          <a:prstGeom prst="rect">
            <a:avLst/>
          </a:prstGeom>
          <a:noFill/>
        </p:spPr>
        <p:txBody>
          <a:bodyPr wrap="square" rtlCol="0">
            <a:spAutoFit/>
          </a:bodyPr>
          <a:lstStyle/>
          <a:p>
            <a:r>
              <a:rPr lang="zh-CN" altLang="zh-CN" sz="18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考虑到</a:t>
            </a:r>
            <a:r>
              <a:rPr lang="en-US" altLang="zh-CN" sz="1800" kern="0" dirty="0">
                <a:solidFill>
                  <a:srgbClr val="000000"/>
                </a:solidFill>
                <a:effectLst/>
                <a:latin typeface="Arial" panose="020B0604020202020204" pitchFamily="34" charset="0"/>
                <a:ea typeface="宋体" panose="02010600030101010101" pitchFamily="2" charset="-122"/>
              </a:rPr>
              <a:t>A</a:t>
            </a:r>
            <a:r>
              <a:rPr lang="zh-CN" altLang="zh-CN" sz="18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中的元素在比较时，只要满足</a:t>
            </a:r>
            <a:r>
              <a:rPr lang="en-US" altLang="zh-CN" sz="1800" kern="0" dirty="0">
                <a:solidFill>
                  <a:srgbClr val="000000"/>
                </a:solidFill>
                <a:effectLst/>
                <a:latin typeface="Times New Roman" panose="02020603050405020304" pitchFamily="18" charset="0"/>
                <a:ea typeface="宋体" panose="02010600030101010101" pitchFamily="2" charset="-122"/>
              </a:rPr>
              <a:t>A[</a:t>
            </a:r>
            <a:r>
              <a:rPr lang="en-US" altLang="zh-CN" sz="1800" kern="0" dirty="0" err="1">
                <a:solidFill>
                  <a:srgbClr val="000000"/>
                </a:solidFill>
                <a:effectLst/>
                <a:latin typeface="Times New Roman" panose="02020603050405020304" pitchFamily="18" charset="0"/>
                <a:ea typeface="宋体" panose="02010600030101010101" pitchFamily="2" charset="-122"/>
              </a:rPr>
              <a:t>i</a:t>
            </a:r>
            <a:r>
              <a:rPr lang="en-US" altLang="zh-CN" sz="1800" kern="0" dirty="0">
                <a:solidFill>
                  <a:srgbClr val="000000"/>
                </a:solidFill>
                <a:effectLst/>
                <a:latin typeface="Times New Roman" panose="02020603050405020304" pitchFamily="18" charset="0"/>
                <a:ea typeface="宋体" panose="02010600030101010101" pitchFamily="2" charset="-122"/>
              </a:rPr>
              <a:t>]&gt;max</a:t>
            </a:r>
            <a:r>
              <a:rPr lang="zh-CN" altLang="zh-CN" sz="18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，就没必要再去执行</a:t>
            </a:r>
            <a:r>
              <a:rPr lang="en-US" altLang="zh-CN" sz="1800" kern="0" dirty="0">
                <a:solidFill>
                  <a:srgbClr val="000000"/>
                </a:solidFill>
                <a:effectLst/>
                <a:latin typeface="Times New Roman" panose="02020603050405020304" pitchFamily="18" charset="0"/>
                <a:ea typeface="宋体" panose="02010600030101010101" pitchFamily="2" charset="-122"/>
              </a:rPr>
              <a:t>A[</a:t>
            </a:r>
            <a:r>
              <a:rPr lang="en-US" altLang="zh-CN" sz="1800" kern="0" dirty="0" err="1">
                <a:solidFill>
                  <a:srgbClr val="000000"/>
                </a:solidFill>
                <a:effectLst/>
                <a:latin typeface="Times New Roman" panose="02020603050405020304" pitchFamily="18" charset="0"/>
                <a:ea typeface="宋体" panose="02010600030101010101" pitchFamily="2" charset="-122"/>
              </a:rPr>
              <a:t>i</a:t>
            </a:r>
            <a:r>
              <a:rPr lang="en-US" altLang="zh-CN" sz="1800" kern="0" dirty="0">
                <a:solidFill>
                  <a:srgbClr val="000000"/>
                </a:solidFill>
                <a:effectLst/>
                <a:latin typeface="Times New Roman" panose="02020603050405020304" pitchFamily="18" charset="0"/>
                <a:ea typeface="宋体" panose="02010600030101010101" pitchFamily="2" charset="-122"/>
              </a:rPr>
              <a:t>]&lt;min</a:t>
            </a:r>
            <a:r>
              <a:rPr lang="zh-CN" altLang="zh-CN" sz="18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的判断了</a:t>
            </a:r>
            <a:endParaRPr lang="zh-CN" altLang="en-US" dirty="0"/>
          </a:p>
        </p:txBody>
      </p:sp>
    </p:spTree>
    <p:extLst>
      <p:ext uri="{BB962C8B-B14F-4D97-AF65-F5344CB8AC3E}">
        <p14:creationId xmlns:p14="http://schemas.microsoft.com/office/powerpoint/2010/main" val="22003327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692696"/>
            <a:ext cx="7776864" cy="5256584"/>
          </a:xfrm>
        </p:spPr>
        <p:txBody>
          <a:bodyPr>
            <a:normAutofit fontScale="92500"/>
          </a:bodyPr>
          <a:lstStyle/>
          <a:p>
            <a:pPr marL="0" indent="0" eaLnBrk="1" hangingPunct="1">
              <a:lnSpc>
                <a:spcPct val="150000"/>
              </a:lnSpc>
              <a:buNone/>
            </a:pPr>
            <a:r>
              <a:rPr lang="zh-CN" altLang="en-US" sz="2400"/>
              <a:t>方法二 分治法：</a:t>
            </a:r>
            <a:endParaRPr lang="en-US" altLang="zh-CN" sz="2400"/>
          </a:p>
          <a:p>
            <a:pPr marL="0" indent="0" eaLnBrk="1" hangingPunct="1">
              <a:lnSpc>
                <a:spcPct val="150000"/>
              </a:lnSpc>
              <a:buNone/>
            </a:pPr>
            <a:r>
              <a:rPr lang="en-US" altLang="zh-CN" sz="2400"/>
              <a:t>        (1)</a:t>
            </a:r>
            <a:r>
              <a:rPr lang="zh-CN" altLang="en-US" sz="2400"/>
              <a:t>当</a:t>
            </a:r>
            <a:r>
              <a:rPr lang="en-US" altLang="zh-CN" sz="2400"/>
              <a:t>n=1</a:t>
            </a:r>
            <a:r>
              <a:rPr lang="zh-CN" altLang="en-US" sz="2400"/>
              <a:t>时，不需要比较，即比较</a:t>
            </a:r>
            <a:r>
              <a:rPr lang="en-US" altLang="zh-CN" sz="2400"/>
              <a:t>0</a:t>
            </a:r>
            <a:r>
              <a:rPr lang="zh-CN" altLang="en-US" sz="2400"/>
              <a:t>次，即可识别出最重和最轻的金块。</a:t>
            </a:r>
          </a:p>
          <a:p>
            <a:pPr marL="0" indent="0" eaLnBrk="1" hangingPunct="1">
              <a:lnSpc>
                <a:spcPct val="150000"/>
              </a:lnSpc>
              <a:buNone/>
            </a:pPr>
            <a:r>
              <a:rPr lang="en-US" altLang="zh-CN" sz="2400"/>
              <a:t>        (2)</a:t>
            </a:r>
            <a:r>
              <a:rPr lang="zh-CN" altLang="en-US" sz="2400"/>
              <a:t>当</a:t>
            </a:r>
            <a:r>
              <a:rPr lang="en-US" altLang="zh-CN" sz="2400"/>
              <a:t>n=2</a:t>
            </a:r>
            <a:r>
              <a:rPr lang="zh-CN" altLang="en-US" sz="2400"/>
              <a:t>时，比较</a:t>
            </a:r>
            <a:r>
              <a:rPr lang="en-US" altLang="zh-CN" sz="2400"/>
              <a:t>1</a:t>
            </a:r>
            <a:r>
              <a:rPr lang="zh-CN" altLang="en-US" sz="2400"/>
              <a:t>次，即可识别出最重和最轻的金块。</a:t>
            </a:r>
          </a:p>
          <a:p>
            <a:pPr marL="0" indent="0" eaLnBrk="1" hangingPunct="1">
              <a:lnSpc>
                <a:spcPct val="150000"/>
              </a:lnSpc>
              <a:buNone/>
            </a:pPr>
            <a:r>
              <a:rPr lang="en-US" altLang="zh-CN" sz="2400"/>
              <a:t>        (3)</a:t>
            </a:r>
            <a:r>
              <a:rPr lang="zh-CN" altLang="en-US" sz="2400"/>
              <a:t>当</a:t>
            </a:r>
            <a:r>
              <a:rPr lang="en-US" altLang="zh-CN" sz="2400"/>
              <a:t>n</a:t>
            </a:r>
            <a:r>
              <a:rPr lang="zh-CN" altLang="en-US" sz="2400"/>
              <a:t>＞</a:t>
            </a:r>
            <a:r>
              <a:rPr lang="en-US" altLang="zh-CN" sz="2400"/>
              <a:t>2</a:t>
            </a:r>
            <a:r>
              <a:rPr lang="zh-CN" altLang="en-US" sz="2400"/>
              <a:t>时，第</a:t>
            </a:r>
            <a:r>
              <a:rPr lang="en-US" altLang="zh-CN" sz="2400"/>
              <a:t>1</a:t>
            </a:r>
            <a:r>
              <a:rPr lang="zh-CN" altLang="en-US" sz="2400"/>
              <a:t>步，把金块平分成两个小袋</a:t>
            </a:r>
            <a:r>
              <a:rPr lang="en-US" altLang="zh-CN" sz="2400"/>
              <a:t>A</a:t>
            </a:r>
            <a:r>
              <a:rPr lang="zh-CN" altLang="en-US" sz="2400"/>
              <a:t>和</a:t>
            </a:r>
            <a:r>
              <a:rPr lang="en-US" altLang="zh-CN" sz="2400"/>
              <a:t>B</a:t>
            </a:r>
            <a:r>
              <a:rPr lang="zh-CN" altLang="en-US" sz="2400"/>
              <a:t>。第</a:t>
            </a:r>
            <a:r>
              <a:rPr lang="en-US" altLang="zh-CN" sz="2400"/>
              <a:t>2</a:t>
            </a:r>
            <a:r>
              <a:rPr lang="zh-CN" altLang="en-US" sz="2400"/>
              <a:t>步，递归地应用分治法分别在</a:t>
            </a:r>
            <a:r>
              <a:rPr lang="en-US" altLang="zh-CN" sz="2400"/>
              <a:t>A</a:t>
            </a:r>
            <a:r>
              <a:rPr lang="zh-CN" altLang="en-US" sz="2400"/>
              <a:t>和</a:t>
            </a:r>
            <a:r>
              <a:rPr lang="en-US" altLang="zh-CN" sz="2400"/>
              <a:t>B</a:t>
            </a:r>
            <a:r>
              <a:rPr lang="zh-CN" altLang="en-US" sz="2400"/>
              <a:t>中找出最重和最轻的金块。设</a:t>
            </a:r>
            <a:r>
              <a:rPr lang="en-US" altLang="zh-CN" sz="2400"/>
              <a:t>A</a:t>
            </a:r>
            <a:r>
              <a:rPr lang="zh-CN" altLang="en-US" sz="2400"/>
              <a:t>中最重和最轻的金块分别为</a:t>
            </a:r>
            <a:r>
              <a:rPr lang="en-US" altLang="zh-CN" sz="2400"/>
              <a:t>HA</a:t>
            </a:r>
            <a:r>
              <a:rPr lang="zh-CN" altLang="en-US" sz="2400"/>
              <a:t>与</a:t>
            </a:r>
            <a:r>
              <a:rPr lang="en-US" altLang="zh-CN" sz="2400"/>
              <a:t>LA</a:t>
            </a:r>
            <a:r>
              <a:rPr lang="zh-CN" altLang="en-US" sz="2400"/>
              <a:t>，</a:t>
            </a:r>
            <a:r>
              <a:rPr lang="en-US" altLang="zh-CN" sz="2400"/>
              <a:t>B</a:t>
            </a:r>
            <a:r>
              <a:rPr lang="zh-CN" altLang="en-US" sz="2400"/>
              <a:t>中最重和最轻的金块分别为</a:t>
            </a:r>
            <a:r>
              <a:rPr lang="en-US" altLang="zh-CN" sz="2400"/>
              <a:t>HB</a:t>
            </a:r>
            <a:r>
              <a:rPr lang="zh-CN" altLang="en-US" sz="2400"/>
              <a:t>和</a:t>
            </a:r>
            <a:r>
              <a:rPr lang="en-US" altLang="zh-CN" sz="2400"/>
              <a:t>LB</a:t>
            </a:r>
            <a:r>
              <a:rPr lang="zh-CN" altLang="en-US" sz="2400"/>
              <a:t>。第</a:t>
            </a:r>
            <a:r>
              <a:rPr lang="en-US" altLang="zh-CN" sz="2400"/>
              <a:t>3</a:t>
            </a:r>
            <a:r>
              <a:rPr lang="zh-CN" altLang="en-US" sz="2400"/>
              <a:t>步，通过比较</a:t>
            </a:r>
            <a:r>
              <a:rPr lang="en-US" altLang="zh-CN" sz="2400"/>
              <a:t>HA</a:t>
            </a:r>
            <a:r>
              <a:rPr lang="zh-CN" altLang="en-US" sz="2400"/>
              <a:t>和</a:t>
            </a:r>
            <a:r>
              <a:rPr lang="en-US" altLang="zh-CN" sz="2400"/>
              <a:t>HB</a:t>
            </a:r>
            <a:r>
              <a:rPr lang="zh-CN" altLang="en-US" sz="2400"/>
              <a:t>，可以找到所有金块中最重的；通过比较</a:t>
            </a:r>
            <a:r>
              <a:rPr lang="en-US" altLang="zh-CN" sz="2400"/>
              <a:t>LA</a:t>
            </a:r>
            <a:r>
              <a:rPr lang="zh-CN" altLang="en-US" sz="2400"/>
              <a:t>和</a:t>
            </a:r>
            <a:r>
              <a:rPr lang="en-US" altLang="zh-CN" sz="2400"/>
              <a:t>LB</a:t>
            </a:r>
            <a:r>
              <a:rPr lang="zh-CN" altLang="en-US" sz="2400"/>
              <a:t>，可以找到所有金块中最轻的。</a:t>
            </a:r>
          </a:p>
          <a:p>
            <a:pPr marL="0" indent="0" eaLnBrk="1" hangingPunct="1">
              <a:lnSpc>
                <a:spcPct val="150000"/>
              </a:lnSpc>
              <a:buNone/>
            </a:pPr>
            <a:endParaRPr lang="zh-CN" altLang="en-US" sz="2400" dirty="0"/>
          </a:p>
        </p:txBody>
      </p:sp>
    </p:spTree>
    <p:extLst>
      <p:ext uri="{BB962C8B-B14F-4D97-AF65-F5344CB8AC3E}">
        <p14:creationId xmlns:p14="http://schemas.microsoft.com/office/powerpoint/2010/main" val="28406383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294199"/>
            <a:ext cx="7776864" cy="1152128"/>
          </a:xfrm>
        </p:spPr>
        <p:txBody>
          <a:bodyPr>
            <a:normAutofit lnSpcReduction="10000"/>
          </a:bodyPr>
          <a:lstStyle/>
          <a:p>
            <a:pPr marL="0" indent="0" eaLnBrk="1" hangingPunct="1">
              <a:lnSpc>
                <a:spcPct val="150000"/>
              </a:lnSpc>
              <a:buNone/>
            </a:pPr>
            <a:r>
              <a:rPr lang="zh-CN" altLang="en-US" sz="2400"/>
              <a:t>方法一 分治法代码：</a:t>
            </a:r>
            <a:endParaRPr lang="en-US" altLang="zh-CN" sz="2400"/>
          </a:p>
          <a:p>
            <a:pPr marL="0" indent="0" eaLnBrk="1" hangingPunct="1">
              <a:lnSpc>
                <a:spcPct val="150000"/>
              </a:lnSpc>
              <a:buNone/>
            </a:pPr>
            <a:r>
              <a:rPr lang="en-US" altLang="zh-CN" sz="2400"/>
              <a:t>         </a:t>
            </a:r>
            <a:endParaRPr lang="zh-CN" altLang="en-US" sz="2400" dirty="0"/>
          </a:p>
        </p:txBody>
      </p:sp>
      <p:sp>
        <p:nvSpPr>
          <p:cNvPr id="4" name="文本框 3">
            <a:extLst>
              <a:ext uri="{FF2B5EF4-FFF2-40B4-BE49-F238E27FC236}">
                <a16:creationId xmlns:a16="http://schemas.microsoft.com/office/drawing/2014/main" id="{48AEA77F-4963-4DB7-9D9D-ECAB0157BB7D}"/>
              </a:ext>
            </a:extLst>
          </p:cNvPr>
          <p:cNvSpPr txBox="1"/>
          <p:nvPr/>
        </p:nvSpPr>
        <p:spPr>
          <a:xfrm>
            <a:off x="827584" y="870263"/>
            <a:ext cx="6552728" cy="5946115"/>
          </a:xfrm>
          <a:prstGeom prst="rect">
            <a:avLst/>
          </a:prstGeom>
          <a:noFill/>
        </p:spPr>
        <p:txBody>
          <a:bodyPr wrap="square">
            <a:spAutoFit/>
          </a:bodyPr>
          <a:lstStyle/>
          <a:p>
            <a:pPr indent="266700" algn="just">
              <a:lnSpc>
                <a:spcPct val="125000"/>
              </a:lnSpc>
            </a:pPr>
            <a:r>
              <a:rPr lang="en-US" altLang="zh-CN" sz="1800" kern="100" dirty="0">
                <a:effectLst/>
                <a:latin typeface="Times New Roman" panose="02020603050405020304" pitchFamily="18" charset="0"/>
                <a:ea typeface="宋体" panose="02010600030101010101" pitchFamily="2" charset="-122"/>
              </a:rPr>
              <a:t>template&lt;class Type&gt;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void </a:t>
            </a:r>
            <a:r>
              <a:rPr lang="en-US" altLang="zh-CN" sz="1800" kern="0" dirty="0" err="1">
                <a:solidFill>
                  <a:srgbClr val="000000"/>
                </a:solidFill>
                <a:effectLst/>
                <a:latin typeface="Times New Roman" panose="02020603050405020304" pitchFamily="18" charset="0"/>
                <a:ea typeface="宋体" panose="02010600030101010101" pitchFamily="2" charset="-122"/>
              </a:rPr>
              <a:t>Find_maxmin</a:t>
            </a:r>
            <a:r>
              <a:rPr lang="en-US" altLang="zh-CN" sz="1800" kern="0" dirty="0">
                <a:solidFill>
                  <a:srgbClr val="000000"/>
                </a:solidFill>
                <a:effectLst/>
                <a:latin typeface="Times New Roman" panose="02020603050405020304" pitchFamily="18" charset="0"/>
                <a:ea typeface="宋体" panose="02010600030101010101" pitchFamily="2" charset="-122"/>
              </a:rPr>
              <a:t>(int A[],int </a:t>
            </a:r>
            <a:r>
              <a:rPr lang="en-US" altLang="zh-CN" sz="1800" kern="0" dirty="0" err="1">
                <a:solidFill>
                  <a:srgbClr val="000000"/>
                </a:solidFill>
                <a:effectLst/>
                <a:latin typeface="Times New Roman" panose="02020603050405020304" pitchFamily="18" charset="0"/>
                <a:ea typeface="宋体" panose="02010600030101010101" pitchFamily="2" charset="-122"/>
              </a:rPr>
              <a:t>left,int</a:t>
            </a:r>
            <a:r>
              <a:rPr lang="en-US" altLang="zh-CN" sz="1800" kern="0" dirty="0">
                <a:solidFill>
                  <a:srgbClr val="000000"/>
                </a:solidFill>
                <a:effectLst/>
                <a:latin typeface="Times New Roman" panose="02020603050405020304" pitchFamily="18" charset="0"/>
                <a:ea typeface="宋体" panose="02010600030101010101" pitchFamily="2" charset="-122"/>
              </a:rPr>
              <a:t> </a:t>
            </a:r>
            <a:r>
              <a:rPr lang="en-US" altLang="zh-CN" sz="1800" kern="0" dirty="0" err="1">
                <a:solidFill>
                  <a:srgbClr val="000000"/>
                </a:solidFill>
                <a:effectLst/>
                <a:latin typeface="Times New Roman" panose="02020603050405020304" pitchFamily="18" charset="0"/>
                <a:ea typeface="宋体" panose="02010600030101010101" pitchFamily="2" charset="-122"/>
              </a:rPr>
              <a:t>right,float</a:t>
            </a:r>
            <a:r>
              <a:rPr lang="en-US" altLang="zh-CN" sz="1800" kern="0" dirty="0">
                <a:solidFill>
                  <a:srgbClr val="000000"/>
                </a:solidFill>
                <a:effectLst/>
                <a:latin typeface="Times New Roman" panose="02020603050405020304" pitchFamily="18" charset="0"/>
                <a:ea typeface="宋体" panose="02010600030101010101" pitchFamily="2" charset="-122"/>
              </a:rPr>
              <a:t> max, float min) </a:t>
            </a: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a:t>
            </a:r>
            <a:r>
              <a:rPr lang="zh-CN" altLang="zh-CN" sz="1800" kern="0" dirty="0">
                <a:solidFill>
                  <a:srgbClr val="000000"/>
                </a:solidFill>
                <a:effectLst/>
                <a:latin typeface="Times New Roman" panose="02020603050405020304" pitchFamily="18" charset="0"/>
                <a:ea typeface="宋体" panose="02010600030101010101" pitchFamily="2" charset="-122"/>
              </a:rPr>
              <a:t>寻找最重和最轻的金块</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int mid;</a:t>
            </a:r>
            <a:endParaRPr lang="zh-CN" altLang="zh-CN" sz="1800" kern="100" dirty="0">
              <a:effectLst/>
              <a:latin typeface="Times New Roman" panose="02020603050405020304" pitchFamily="18" charset="0"/>
              <a:ea typeface="宋体" panose="02010600030101010101" pitchFamily="2" charset="-122"/>
            </a:endParaRPr>
          </a:p>
          <a:p>
            <a:pPr indent="5334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float </a:t>
            </a:r>
            <a:r>
              <a:rPr lang="en-US" altLang="zh-CN" sz="1800" kern="0" dirty="0" err="1">
                <a:solidFill>
                  <a:srgbClr val="000000"/>
                </a:solidFill>
                <a:effectLst/>
                <a:latin typeface="Times New Roman" panose="02020603050405020304" pitchFamily="18" charset="0"/>
                <a:ea typeface="宋体" panose="02010600030101010101" pitchFamily="2" charset="-122"/>
              </a:rPr>
              <a:t>lmax</a:t>
            </a:r>
            <a:r>
              <a:rPr lang="en-US" altLang="zh-CN" sz="1800" kern="0" dirty="0">
                <a:solidFill>
                  <a:srgbClr val="000000"/>
                </a:solidFill>
                <a:effectLst/>
                <a:latin typeface="Times New Roman" panose="02020603050405020304" pitchFamily="18" charset="0"/>
                <a:ea typeface="宋体" panose="02010600030101010101" pitchFamily="2" charset="-122"/>
              </a:rPr>
              <a:t>=0,lmin=0,rmax=0,rmin=0,min,max;</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if(left==right)          //</a:t>
            </a:r>
            <a:r>
              <a:rPr lang="zh-CN" altLang="zh-CN" sz="1800" kern="0" dirty="0">
                <a:solidFill>
                  <a:srgbClr val="000000"/>
                </a:solidFill>
                <a:effectLst/>
                <a:latin typeface="Times New Roman" panose="02020603050405020304" pitchFamily="18" charset="0"/>
                <a:ea typeface="宋体" panose="02010600030101010101" pitchFamily="2" charset="-122"/>
              </a:rPr>
              <a:t>对于</a:t>
            </a:r>
            <a:r>
              <a:rPr lang="en-US" altLang="zh-CN" sz="1800" kern="0" dirty="0">
                <a:solidFill>
                  <a:srgbClr val="000000"/>
                </a:solidFill>
                <a:effectLst/>
                <a:latin typeface="Times New Roman" panose="02020603050405020304" pitchFamily="18" charset="0"/>
                <a:ea typeface="宋体" panose="02010600030101010101" pitchFamily="2" charset="-122"/>
              </a:rPr>
              <a:t>n=1</a:t>
            </a:r>
            <a:r>
              <a:rPr lang="zh-CN" altLang="zh-CN" sz="1800" kern="0" dirty="0">
                <a:solidFill>
                  <a:srgbClr val="000000"/>
                </a:solidFill>
                <a:effectLst/>
                <a:latin typeface="Times New Roman" panose="02020603050405020304" pitchFamily="18" charset="0"/>
                <a:ea typeface="宋体" panose="02010600030101010101" pitchFamily="2" charset="-122"/>
              </a:rPr>
              <a:t>的情况</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   min=A[left];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max=A[left];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}if(right-left==1)     //</a:t>
            </a:r>
            <a:r>
              <a:rPr lang="zh-CN" altLang="zh-CN" sz="1800" kern="0" dirty="0">
                <a:solidFill>
                  <a:srgbClr val="000000"/>
                </a:solidFill>
                <a:effectLst/>
                <a:latin typeface="Times New Roman" panose="02020603050405020304" pitchFamily="18" charset="0"/>
                <a:ea typeface="宋体" panose="02010600030101010101" pitchFamily="2" charset="-122"/>
              </a:rPr>
              <a:t>对于</a:t>
            </a:r>
            <a:r>
              <a:rPr lang="en-US" altLang="zh-CN" sz="1800" kern="0" dirty="0">
                <a:solidFill>
                  <a:srgbClr val="000000"/>
                </a:solidFill>
                <a:effectLst/>
                <a:latin typeface="Times New Roman" panose="02020603050405020304" pitchFamily="18" charset="0"/>
                <a:ea typeface="宋体" panose="02010600030101010101" pitchFamily="2" charset="-122"/>
              </a:rPr>
              <a:t>n=2</a:t>
            </a:r>
            <a:r>
              <a:rPr lang="zh-CN" altLang="zh-CN" sz="1800" kern="0" dirty="0">
                <a:solidFill>
                  <a:srgbClr val="000000"/>
                </a:solidFill>
                <a:effectLst/>
                <a:latin typeface="Times New Roman" panose="02020603050405020304" pitchFamily="18" charset="0"/>
                <a:ea typeface="宋体" panose="02010600030101010101" pitchFamily="2" charset="-122"/>
              </a:rPr>
              <a:t>的情况</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   if (A[left]&lt; A[right]){   </a:t>
            </a:r>
          </a:p>
          <a:p>
            <a:pPr indent="266700" algn="l">
              <a:lnSpc>
                <a:spcPct val="125000"/>
              </a:lnSpc>
            </a:pPr>
            <a:r>
              <a:rPr lang="en-US" altLang="zh-CN" kern="0" dirty="0">
                <a:solidFill>
                  <a:srgbClr val="000000"/>
                </a:solidFill>
                <a:latin typeface="Times New Roman" panose="02020603050405020304" pitchFamily="18" charset="0"/>
              </a:rPr>
              <a:t>            </a:t>
            </a:r>
            <a:r>
              <a:rPr lang="en-US" altLang="zh-CN" sz="1800" kern="0" dirty="0">
                <a:solidFill>
                  <a:srgbClr val="000000"/>
                </a:solidFill>
                <a:effectLst/>
                <a:latin typeface="Times New Roman" panose="02020603050405020304" pitchFamily="18" charset="0"/>
                <a:ea typeface="宋体" panose="02010600030101010101" pitchFamily="2" charset="-122"/>
              </a:rPr>
              <a:t>min=A[left];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max=A[right];</a:t>
            </a:r>
            <a:endParaRPr lang="zh-CN" altLang="zh-CN" sz="1800" kern="100" dirty="0">
              <a:effectLst/>
              <a:latin typeface="Times New Roman" panose="02020603050405020304" pitchFamily="18" charset="0"/>
              <a:ea typeface="宋体" panose="02010600030101010101" pitchFamily="2" charset="-122"/>
            </a:endParaRPr>
          </a:p>
          <a:p>
            <a:pPr indent="809625"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}else{   </a:t>
            </a:r>
          </a:p>
          <a:p>
            <a:pPr indent="809625" algn="l">
              <a:lnSpc>
                <a:spcPct val="125000"/>
              </a:lnSpc>
            </a:pPr>
            <a:r>
              <a:rPr lang="en-US" altLang="zh-CN" kern="0" dirty="0">
                <a:solidFill>
                  <a:srgbClr val="000000"/>
                </a:solidFill>
                <a:latin typeface="Times New Roman" panose="02020603050405020304" pitchFamily="18" charset="0"/>
              </a:rPr>
              <a:t>   </a:t>
            </a:r>
            <a:r>
              <a:rPr lang="en-US" altLang="zh-CN" sz="1800" kern="0" dirty="0">
                <a:solidFill>
                  <a:srgbClr val="000000"/>
                </a:solidFill>
                <a:effectLst/>
                <a:latin typeface="Times New Roman" panose="02020603050405020304" pitchFamily="18" charset="0"/>
                <a:ea typeface="宋体" panose="02010600030101010101" pitchFamily="2" charset="-122"/>
              </a:rPr>
              <a:t>max=A[left];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min=A[right];</a:t>
            </a:r>
            <a:endParaRPr lang="zh-CN" altLang="zh-CN" sz="1800" kern="100" dirty="0">
              <a:effectLst/>
              <a:latin typeface="Times New Roman" panose="02020603050405020304" pitchFamily="18" charset="0"/>
              <a:ea typeface="宋体" panose="02010600030101010101" pitchFamily="2" charset="-122"/>
            </a:endParaRPr>
          </a:p>
          <a:p>
            <a:pPr indent="8001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
        <p:nvSpPr>
          <p:cNvPr id="11" name="文本框 10">
            <a:extLst>
              <a:ext uri="{FF2B5EF4-FFF2-40B4-BE49-F238E27FC236}">
                <a16:creationId xmlns:a16="http://schemas.microsoft.com/office/drawing/2014/main" id="{EB64B349-4BCB-45F5-AE07-A1ABA61FD326}"/>
              </a:ext>
            </a:extLst>
          </p:cNvPr>
          <p:cNvSpPr txBox="1"/>
          <p:nvPr/>
        </p:nvSpPr>
        <p:spPr>
          <a:xfrm>
            <a:off x="6012160" y="1844824"/>
            <a:ext cx="2808312" cy="3515642"/>
          </a:xfrm>
          <a:prstGeom prst="rect">
            <a:avLst/>
          </a:prstGeom>
          <a:noFill/>
        </p:spPr>
        <p:txBody>
          <a:bodyPr wrap="square">
            <a:spAutoFit/>
          </a:bodyPr>
          <a:lstStyle/>
          <a:p>
            <a:pPr indent="266700" algn="l">
              <a:lnSpc>
                <a:spcPct val="125000"/>
              </a:lnSpc>
            </a:pPr>
            <a:r>
              <a:rPr lang="zh-CN" altLang="zh-CN" sz="2000" b="1" kern="0" dirty="0">
                <a:solidFill>
                  <a:srgbClr val="000000"/>
                </a:solidFill>
                <a:effectLst/>
                <a:latin typeface="Times New Roman" panose="02020603050405020304" pitchFamily="18" charset="0"/>
                <a:ea typeface="宋体" panose="02010600030101010101" pitchFamily="2" charset="-122"/>
              </a:rPr>
              <a:t>分治法的总体设计逻辑就是将</a:t>
            </a:r>
            <a:r>
              <a:rPr lang="en-US" altLang="zh-CN" sz="2000" b="1" kern="0" dirty="0">
                <a:solidFill>
                  <a:srgbClr val="000000"/>
                </a:solidFill>
                <a:effectLst/>
                <a:latin typeface="Times New Roman" panose="02020603050405020304" pitchFamily="18" charset="0"/>
                <a:ea typeface="宋体" panose="02010600030101010101" pitchFamily="2" charset="-122"/>
              </a:rPr>
              <a:t>n</a:t>
            </a:r>
            <a:r>
              <a:rPr lang="zh-CN" altLang="zh-CN" sz="2000" b="1" kern="0" dirty="0">
                <a:solidFill>
                  <a:srgbClr val="000000"/>
                </a:solidFill>
                <a:effectLst/>
                <a:latin typeface="Times New Roman" panose="02020603050405020304" pitchFamily="18" charset="0"/>
                <a:ea typeface="宋体" panose="02010600030101010101" pitchFamily="2" charset="-122"/>
              </a:rPr>
              <a:t>个金块分成等量的两份</a:t>
            </a:r>
            <a:r>
              <a:rPr lang="en-US" altLang="zh-CN" sz="2000" b="1" kern="0" dirty="0">
                <a:solidFill>
                  <a:srgbClr val="000000"/>
                </a:solidFill>
                <a:effectLst/>
                <a:latin typeface="Times New Roman" panose="02020603050405020304" pitchFamily="18" charset="0"/>
                <a:ea typeface="宋体" panose="02010600030101010101" pitchFamily="2" charset="-122"/>
              </a:rPr>
              <a:t>A</a:t>
            </a:r>
            <a:r>
              <a:rPr lang="zh-CN" altLang="zh-CN" sz="2000" b="1" kern="0" dirty="0">
                <a:solidFill>
                  <a:srgbClr val="000000"/>
                </a:solidFill>
                <a:effectLst/>
                <a:latin typeface="Times New Roman" panose="02020603050405020304" pitchFamily="18" charset="0"/>
                <a:ea typeface="宋体" panose="02010600030101010101" pitchFamily="2" charset="-122"/>
              </a:rPr>
              <a:t>和</a:t>
            </a:r>
            <a:r>
              <a:rPr lang="en-US" altLang="zh-CN" sz="2000" b="1" kern="0" dirty="0">
                <a:solidFill>
                  <a:srgbClr val="000000"/>
                </a:solidFill>
                <a:effectLst/>
                <a:latin typeface="Times New Roman" panose="02020603050405020304" pitchFamily="18" charset="0"/>
                <a:ea typeface="宋体" panose="02010600030101010101" pitchFamily="2" charset="-122"/>
              </a:rPr>
              <a:t>B</a:t>
            </a:r>
            <a:r>
              <a:rPr lang="zh-CN" altLang="zh-CN" sz="2000" b="1" kern="0" dirty="0">
                <a:solidFill>
                  <a:srgbClr val="000000"/>
                </a:solidFill>
                <a:effectLst/>
                <a:latin typeface="Times New Roman" panose="02020603050405020304" pitchFamily="18" charset="0"/>
                <a:ea typeface="宋体" panose="02010600030101010101" pitchFamily="2" charset="-122"/>
              </a:rPr>
              <a:t>，若</a:t>
            </a:r>
            <a:r>
              <a:rPr lang="en-US" altLang="zh-CN" sz="2000" b="1" kern="0" dirty="0">
                <a:solidFill>
                  <a:srgbClr val="000000"/>
                </a:solidFill>
                <a:effectLst/>
                <a:latin typeface="Times New Roman" panose="02020603050405020304" pitchFamily="18" charset="0"/>
                <a:ea typeface="宋体" panose="02010600030101010101" pitchFamily="2" charset="-122"/>
              </a:rPr>
              <a:t>A</a:t>
            </a:r>
            <a:r>
              <a:rPr lang="zh-CN" altLang="zh-CN" sz="2000" b="1" kern="0" dirty="0">
                <a:solidFill>
                  <a:srgbClr val="000000"/>
                </a:solidFill>
                <a:effectLst/>
                <a:latin typeface="Times New Roman" panose="02020603050405020304" pitchFamily="18" charset="0"/>
                <a:ea typeface="宋体" panose="02010600030101010101" pitchFamily="2" charset="-122"/>
              </a:rPr>
              <a:t>中金块的数量</a:t>
            </a:r>
            <a:r>
              <a:rPr lang="en-US" altLang="zh-CN" sz="2000" b="1" kern="0" dirty="0">
                <a:solidFill>
                  <a:srgbClr val="000000"/>
                </a:solidFill>
                <a:effectLst/>
                <a:latin typeface="Times New Roman" panose="02020603050405020304" pitchFamily="18" charset="0"/>
                <a:ea typeface="宋体" panose="02010600030101010101" pitchFamily="2" charset="-122"/>
              </a:rPr>
              <a:t>n1&gt;2</a:t>
            </a:r>
            <a:r>
              <a:rPr lang="zh-CN" altLang="zh-CN" sz="2000" b="1" kern="0" dirty="0">
                <a:solidFill>
                  <a:srgbClr val="000000"/>
                </a:solidFill>
                <a:effectLst/>
                <a:latin typeface="Times New Roman" panose="02020603050405020304" pitchFamily="18" charset="0"/>
                <a:ea typeface="宋体" panose="02010600030101010101" pitchFamily="2" charset="-122"/>
              </a:rPr>
              <a:t>，再将</a:t>
            </a:r>
            <a:r>
              <a:rPr lang="en-US" altLang="zh-CN" sz="2000" b="1" kern="0" dirty="0">
                <a:solidFill>
                  <a:srgbClr val="000000"/>
                </a:solidFill>
                <a:effectLst/>
                <a:latin typeface="Times New Roman" panose="02020603050405020304" pitchFamily="18" charset="0"/>
                <a:ea typeface="宋体" panose="02010600030101010101" pitchFamily="2" charset="-122"/>
              </a:rPr>
              <a:t>A</a:t>
            </a:r>
            <a:r>
              <a:rPr lang="zh-CN" altLang="zh-CN" sz="2000" b="1" kern="0" dirty="0">
                <a:solidFill>
                  <a:srgbClr val="000000"/>
                </a:solidFill>
                <a:effectLst/>
                <a:latin typeface="Times New Roman" panose="02020603050405020304" pitchFamily="18" charset="0"/>
                <a:ea typeface="宋体" panose="02010600030101010101" pitchFamily="2" charset="-122"/>
              </a:rPr>
              <a:t>分成等量的两份，然后再次等量分，通过一次次的划分，找到符合</a:t>
            </a:r>
            <a:r>
              <a:rPr lang="en-US" altLang="zh-CN" sz="2000" b="1" kern="0" dirty="0">
                <a:solidFill>
                  <a:srgbClr val="000000"/>
                </a:solidFill>
                <a:effectLst/>
                <a:latin typeface="Times New Roman" panose="02020603050405020304" pitchFamily="18" charset="0"/>
                <a:ea typeface="宋体" panose="02010600030101010101" pitchFamily="2" charset="-122"/>
              </a:rPr>
              <a:t>n=1</a:t>
            </a:r>
            <a:r>
              <a:rPr lang="zh-CN" altLang="zh-CN" sz="2000" b="1" kern="0" dirty="0">
                <a:solidFill>
                  <a:srgbClr val="000000"/>
                </a:solidFill>
                <a:effectLst/>
                <a:latin typeface="Times New Roman" panose="02020603050405020304" pitchFamily="18" charset="0"/>
                <a:ea typeface="宋体" panose="02010600030101010101" pitchFamily="2" charset="-122"/>
              </a:rPr>
              <a:t>或</a:t>
            </a:r>
            <a:r>
              <a:rPr lang="en-US" altLang="zh-CN" sz="2000" b="1" kern="0" dirty="0">
                <a:solidFill>
                  <a:srgbClr val="000000"/>
                </a:solidFill>
                <a:effectLst/>
                <a:latin typeface="Times New Roman" panose="02020603050405020304" pitchFamily="18" charset="0"/>
                <a:ea typeface="宋体" panose="02010600030101010101" pitchFamily="2" charset="-122"/>
              </a:rPr>
              <a:t>n=2</a:t>
            </a:r>
            <a:r>
              <a:rPr lang="zh-CN" altLang="zh-CN" sz="2000" b="1" kern="0" dirty="0">
                <a:solidFill>
                  <a:srgbClr val="000000"/>
                </a:solidFill>
                <a:effectLst/>
                <a:latin typeface="Times New Roman" panose="02020603050405020304" pitchFamily="18" charset="0"/>
                <a:ea typeface="宋体" panose="02010600030101010101" pitchFamily="2" charset="-122"/>
              </a:rPr>
              <a:t>的情况，然后直接进行比较。</a:t>
            </a:r>
            <a:endParaRPr lang="zh-CN" altLang="zh-CN" sz="2800" b="1"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679326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D10161FD-C4F8-4298-A08A-03270DA41F0F}"/>
              </a:ext>
            </a:extLst>
          </p:cNvPr>
          <p:cNvSpPr txBox="1"/>
          <p:nvPr/>
        </p:nvSpPr>
        <p:spPr>
          <a:xfrm>
            <a:off x="611560" y="332656"/>
            <a:ext cx="5544616" cy="4907049"/>
          </a:xfrm>
          <a:prstGeom prst="rect">
            <a:avLst/>
          </a:prstGeom>
          <a:noFill/>
        </p:spPr>
        <p:txBody>
          <a:bodyPr wrap="square">
            <a:spAutoFit/>
          </a:bodyPr>
          <a:lstStyle/>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if(right-left&gt;1)   //</a:t>
            </a:r>
            <a:r>
              <a:rPr lang="zh-CN" altLang="zh-CN" sz="1800" kern="0" dirty="0">
                <a:solidFill>
                  <a:srgbClr val="000000"/>
                </a:solidFill>
                <a:effectLst/>
                <a:latin typeface="Times New Roman" panose="02020603050405020304" pitchFamily="18" charset="0"/>
                <a:ea typeface="宋体" panose="02010600030101010101" pitchFamily="2" charset="-122"/>
              </a:rPr>
              <a:t>对于</a:t>
            </a:r>
            <a:r>
              <a:rPr lang="en-US" altLang="zh-CN" sz="1800" kern="0" dirty="0">
                <a:solidFill>
                  <a:srgbClr val="000000"/>
                </a:solidFill>
                <a:effectLst/>
                <a:latin typeface="Times New Roman" panose="02020603050405020304" pitchFamily="18" charset="0"/>
                <a:ea typeface="宋体" panose="02010600030101010101" pitchFamily="2" charset="-122"/>
              </a:rPr>
              <a:t>n&gt;2</a:t>
            </a:r>
            <a:r>
              <a:rPr lang="zh-CN" altLang="zh-CN" sz="1800" kern="0" dirty="0">
                <a:solidFill>
                  <a:srgbClr val="000000"/>
                </a:solidFill>
                <a:effectLst/>
                <a:latin typeface="Times New Roman" panose="02020603050405020304" pitchFamily="18" charset="0"/>
                <a:ea typeface="宋体" panose="02010600030101010101" pitchFamily="2" charset="-122"/>
              </a:rPr>
              <a:t>的情况</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   mid=(</a:t>
            </a:r>
            <a:r>
              <a:rPr lang="en-US" altLang="zh-CN" sz="1800" kern="0" dirty="0" err="1">
                <a:solidFill>
                  <a:srgbClr val="000000"/>
                </a:solidFill>
                <a:effectLst/>
                <a:latin typeface="Times New Roman" panose="02020603050405020304" pitchFamily="18" charset="0"/>
                <a:ea typeface="宋体" panose="02010600030101010101" pitchFamily="2" charset="-122"/>
              </a:rPr>
              <a:t>left+right</a:t>
            </a:r>
            <a:r>
              <a:rPr lang="en-US" altLang="zh-CN" sz="1800" kern="0" dirty="0">
                <a:solidFill>
                  <a:srgbClr val="000000"/>
                </a:solidFill>
                <a:effectLst/>
                <a:latin typeface="Times New Roman" panose="02020603050405020304" pitchFamily="18" charset="0"/>
                <a:ea typeface="宋体" panose="02010600030101010101" pitchFamily="2" charset="-122"/>
              </a:rPr>
              <a:t>)/2; </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a:t>
            </a:r>
            <a:r>
              <a:rPr lang="en-US" altLang="zh-CN" sz="1800" kern="0" dirty="0" err="1">
                <a:solidFill>
                  <a:srgbClr val="000000"/>
                </a:solidFill>
                <a:effectLst/>
                <a:latin typeface="Times New Roman" panose="02020603050405020304" pitchFamily="18" charset="0"/>
                <a:ea typeface="宋体" panose="02010600030101010101" pitchFamily="2" charset="-122"/>
              </a:rPr>
              <a:t>Find_maxmin</a:t>
            </a:r>
            <a:r>
              <a:rPr lang="en-US" altLang="zh-CN" sz="1800" kern="0" dirty="0">
                <a:solidFill>
                  <a:srgbClr val="000000"/>
                </a:solidFill>
                <a:effectLst/>
                <a:latin typeface="Times New Roman" panose="02020603050405020304" pitchFamily="18" charset="0"/>
                <a:ea typeface="宋体" panose="02010600030101010101" pitchFamily="2" charset="-122"/>
              </a:rPr>
              <a:t>(</a:t>
            </a:r>
            <a:r>
              <a:rPr lang="en-US" altLang="zh-CN" sz="1800" kern="0" dirty="0" err="1">
                <a:solidFill>
                  <a:srgbClr val="000000"/>
                </a:solidFill>
                <a:effectLst/>
                <a:latin typeface="Times New Roman" panose="02020603050405020304" pitchFamily="18" charset="0"/>
                <a:ea typeface="宋体" panose="02010600030101010101" pitchFamily="2" charset="-122"/>
              </a:rPr>
              <a:t>A,left,mid,lmax,lmin</a:t>
            </a:r>
            <a:r>
              <a:rPr lang="en-US" altLang="zh-CN" sz="1800" kern="0" dirty="0">
                <a:solidFill>
                  <a:srgbClr val="000000"/>
                </a:solidFill>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a:t>
            </a:r>
            <a:r>
              <a:rPr lang="en-US" altLang="zh-CN" sz="1800" kern="0" dirty="0" err="1">
                <a:solidFill>
                  <a:srgbClr val="000000"/>
                </a:solidFill>
                <a:effectLst/>
                <a:latin typeface="Times New Roman" panose="02020603050405020304" pitchFamily="18" charset="0"/>
                <a:ea typeface="宋体" panose="02010600030101010101" pitchFamily="2" charset="-122"/>
              </a:rPr>
              <a:t>Find_maxmin</a:t>
            </a:r>
            <a:r>
              <a:rPr lang="en-US" altLang="zh-CN" sz="1800" kern="0" dirty="0">
                <a:solidFill>
                  <a:srgbClr val="000000"/>
                </a:solidFill>
                <a:effectLst/>
                <a:latin typeface="Times New Roman" panose="02020603050405020304" pitchFamily="18" charset="0"/>
                <a:ea typeface="宋体" panose="02010600030101010101" pitchFamily="2" charset="-122"/>
              </a:rPr>
              <a:t>(A,mid+1,right,rmax,rmin); </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if (</a:t>
            </a:r>
            <a:r>
              <a:rPr lang="en-US" altLang="zh-CN" sz="1800" kern="0" dirty="0" err="1">
                <a:solidFill>
                  <a:srgbClr val="000000"/>
                </a:solidFill>
                <a:effectLst/>
                <a:latin typeface="Times New Roman" panose="02020603050405020304" pitchFamily="18" charset="0"/>
                <a:ea typeface="宋体" panose="02010600030101010101" pitchFamily="2" charset="-122"/>
              </a:rPr>
              <a:t>lmax</a:t>
            </a:r>
            <a:r>
              <a:rPr lang="en-US" altLang="zh-CN" sz="1800" kern="0" dirty="0">
                <a:solidFill>
                  <a:srgbClr val="000000"/>
                </a:solidFill>
                <a:effectLst/>
                <a:latin typeface="Times New Roman" panose="02020603050405020304" pitchFamily="18" charset="0"/>
                <a:ea typeface="宋体" panose="02010600030101010101" pitchFamily="2" charset="-122"/>
              </a:rPr>
              <a:t> &gt; </a:t>
            </a:r>
            <a:r>
              <a:rPr lang="en-US" altLang="zh-CN" sz="1800" kern="0" dirty="0" err="1">
                <a:solidFill>
                  <a:srgbClr val="000000"/>
                </a:solidFill>
                <a:effectLst/>
                <a:latin typeface="Times New Roman" panose="02020603050405020304" pitchFamily="18" charset="0"/>
                <a:ea typeface="宋体" panose="02010600030101010101" pitchFamily="2" charset="-122"/>
              </a:rPr>
              <a:t>rmax</a:t>
            </a: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10668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max = </a:t>
            </a:r>
            <a:r>
              <a:rPr lang="en-US" altLang="zh-CN" sz="1800" kern="0" dirty="0" err="1">
                <a:solidFill>
                  <a:srgbClr val="000000"/>
                </a:solidFill>
                <a:effectLst/>
                <a:latin typeface="Times New Roman" panose="02020603050405020304" pitchFamily="18" charset="0"/>
                <a:ea typeface="宋体" panose="02010600030101010101" pitchFamily="2" charset="-122"/>
              </a:rPr>
              <a:t>lmax</a:t>
            </a: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8001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else    </a:t>
            </a:r>
            <a:endParaRPr lang="zh-CN" altLang="zh-CN" sz="1800" kern="100" dirty="0">
              <a:effectLst/>
              <a:latin typeface="Times New Roman" panose="02020603050405020304" pitchFamily="18" charset="0"/>
              <a:ea typeface="宋体" panose="02010600030101010101" pitchFamily="2" charset="-122"/>
            </a:endParaRPr>
          </a:p>
          <a:p>
            <a:pPr indent="10668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max = </a:t>
            </a:r>
            <a:r>
              <a:rPr lang="en-US" altLang="zh-CN" sz="1800" kern="0" dirty="0" err="1">
                <a:solidFill>
                  <a:srgbClr val="000000"/>
                </a:solidFill>
                <a:effectLst/>
                <a:latin typeface="Times New Roman" panose="02020603050405020304" pitchFamily="18" charset="0"/>
                <a:ea typeface="宋体" panose="02010600030101010101" pitchFamily="2" charset="-122"/>
              </a:rPr>
              <a:t>rmax</a:t>
            </a: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8001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if (</a:t>
            </a:r>
            <a:r>
              <a:rPr lang="en-US" altLang="zh-CN" sz="1800" kern="0" dirty="0" err="1">
                <a:solidFill>
                  <a:srgbClr val="000000"/>
                </a:solidFill>
                <a:effectLst/>
                <a:latin typeface="Times New Roman" panose="02020603050405020304" pitchFamily="18" charset="0"/>
                <a:ea typeface="宋体" panose="02010600030101010101" pitchFamily="2" charset="-122"/>
              </a:rPr>
              <a:t>lmin</a:t>
            </a:r>
            <a:r>
              <a:rPr lang="en-US" altLang="zh-CN" sz="1800" kern="0" dirty="0">
                <a:solidFill>
                  <a:srgbClr val="000000"/>
                </a:solidFill>
                <a:effectLst/>
                <a:latin typeface="Times New Roman" panose="02020603050405020304" pitchFamily="18" charset="0"/>
                <a:ea typeface="宋体" panose="02010600030101010101" pitchFamily="2" charset="-122"/>
              </a:rPr>
              <a:t> &lt; </a:t>
            </a:r>
            <a:r>
              <a:rPr lang="en-US" altLang="zh-CN" sz="1800" kern="0" dirty="0" err="1">
                <a:solidFill>
                  <a:srgbClr val="000000"/>
                </a:solidFill>
                <a:effectLst/>
                <a:latin typeface="Times New Roman" panose="02020603050405020304" pitchFamily="18" charset="0"/>
                <a:ea typeface="宋体" panose="02010600030101010101" pitchFamily="2" charset="-122"/>
              </a:rPr>
              <a:t>rmin</a:t>
            </a:r>
            <a:r>
              <a:rPr lang="en-US" altLang="zh-CN" sz="1800" kern="0" dirty="0">
                <a:solidFill>
                  <a:srgbClr val="000000"/>
                </a:solidFill>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10668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min = </a:t>
            </a:r>
            <a:r>
              <a:rPr lang="en-US" altLang="zh-CN" sz="1800" kern="0" dirty="0" err="1">
                <a:solidFill>
                  <a:srgbClr val="000000"/>
                </a:solidFill>
                <a:effectLst/>
                <a:latin typeface="Times New Roman" panose="02020603050405020304" pitchFamily="18" charset="0"/>
                <a:ea typeface="宋体" panose="02010600030101010101" pitchFamily="2" charset="-122"/>
              </a:rPr>
              <a:t>lmin</a:t>
            </a: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8001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else</a:t>
            </a:r>
            <a:endParaRPr lang="zh-CN" altLang="zh-CN" sz="1800" kern="100" dirty="0">
              <a:effectLst/>
              <a:latin typeface="Times New Roman" panose="02020603050405020304" pitchFamily="18" charset="0"/>
              <a:ea typeface="宋体" panose="02010600030101010101" pitchFamily="2" charset="-122"/>
            </a:endParaRPr>
          </a:p>
          <a:p>
            <a:pPr indent="10668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min = </a:t>
            </a:r>
            <a:r>
              <a:rPr lang="en-US" altLang="zh-CN" sz="1800" kern="0" dirty="0" err="1">
                <a:solidFill>
                  <a:srgbClr val="000000"/>
                </a:solidFill>
                <a:effectLst/>
                <a:latin typeface="Times New Roman" panose="02020603050405020304" pitchFamily="18" charset="0"/>
                <a:ea typeface="宋体" panose="02010600030101010101" pitchFamily="2" charset="-122"/>
              </a:rPr>
              <a:t>rmin</a:t>
            </a:r>
            <a:r>
              <a:rPr lang="en-US" altLang="zh-CN" sz="1800" kern="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       </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1800" kern="0" dirty="0">
                <a:solidFill>
                  <a:srgbClr val="000000"/>
                </a:solidFill>
                <a:effectLst/>
                <a:latin typeface="Times New Roman" panose="02020603050405020304" pitchFamily="18" charset="0"/>
                <a:ea typeface="宋体" panose="02010600030101010101" pitchFamily="2" charset="-122"/>
              </a:rPr>
              <a:t>}   </a:t>
            </a:r>
            <a:endParaRPr lang="zh-CN" altLang="en-US" dirty="0"/>
          </a:p>
        </p:txBody>
      </p:sp>
    </p:spTree>
    <p:extLst>
      <p:ext uri="{BB962C8B-B14F-4D97-AF65-F5344CB8AC3E}">
        <p14:creationId xmlns:p14="http://schemas.microsoft.com/office/powerpoint/2010/main" val="5439752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043608" y="1196752"/>
            <a:ext cx="7776864" cy="792088"/>
          </a:xfrm>
        </p:spPr>
        <p:txBody>
          <a:bodyPr>
            <a:normAutofit/>
          </a:bodyPr>
          <a:lstStyle/>
          <a:p>
            <a:pPr marL="0" indent="0" eaLnBrk="1" hangingPunct="1">
              <a:lnSpc>
                <a:spcPct val="150000"/>
              </a:lnSpc>
              <a:buNone/>
            </a:pPr>
            <a:r>
              <a:rPr lang="zh-CN" altLang="en-US" sz="2400" dirty="0"/>
              <a:t>金块问题的递归方程可以表示为</a:t>
            </a:r>
          </a:p>
        </p:txBody>
      </p:sp>
      <p:sp>
        <p:nvSpPr>
          <p:cNvPr id="4" name="文本框 3">
            <a:extLst>
              <a:ext uri="{FF2B5EF4-FFF2-40B4-BE49-F238E27FC236}">
                <a16:creationId xmlns:a16="http://schemas.microsoft.com/office/drawing/2014/main" id="{3852EED4-8F0F-4B81-9AA3-6814C786C609}"/>
              </a:ext>
            </a:extLst>
          </p:cNvPr>
          <p:cNvSpPr txBox="1"/>
          <p:nvPr/>
        </p:nvSpPr>
        <p:spPr>
          <a:xfrm>
            <a:off x="899592" y="491118"/>
            <a:ext cx="4572000" cy="637675"/>
          </a:xfrm>
          <a:prstGeom prst="rect">
            <a:avLst/>
          </a:prstGeom>
          <a:noFill/>
        </p:spPr>
        <p:txBody>
          <a:bodyPr wrap="square">
            <a:spAutoFit/>
          </a:bodyPr>
          <a:lstStyle/>
          <a:p>
            <a:pPr marL="0" indent="0" eaLnBrk="1" hangingPunct="1">
              <a:lnSpc>
                <a:spcPct val="150000"/>
              </a:lnSpc>
              <a:buNone/>
            </a:pPr>
            <a:r>
              <a:rPr lang="zh-CN" altLang="en-US" sz="2800" dirty="0">
                <a:latin typeface="黑体" panose="02010609060101010101" pitchFamily="49" charset="-122"/>
                <a:ea typeface="黑体" panose="02010609060101010101" pitchFamily="49" charset="-122"/>
              </a:rPr>
              <a:t>算法时间复杂度分析：</a:t>
            </a:r>
            <a:endParaRPr lang="en-US" altLang="zh-CN" sz="2800" dirty="0">
              <a:latin typeface="黑体" panose="02010609060101010101" pitchFamily="49" charset="-122"/>
              <a:ea typeface="黑体" panose="02010609060101010101" pitchFamily="49" charset="-122"/>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8C539F8E-5BD6-447B-A16D-1F0B4F9DA519}"/>
                  </a:ext>
                </a:extLst>
              </p:cNvPr>
              <p:cNvSpPr txBox="1"/>
              <p:nvPr/>
            </p:nvSpPr>
            <p:spPr>
              <a:xfrm>
                <a:off x="1835696" y="1844824"/>
                <a:ext cx="4572000" cy="12336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000" i="1" smtClean="0">
                          <a:solidFill>
                            <a:schemeClr val="tx1"/>
                          </a:solidFill>
                          <a:latin typeface="Cambria Math" panose="02040503050406030204" pitchFamily="18" charset="0"/>
                        </a:rPr>
                        <m:t>𝑇</m:t>
                      </m:r>
                      <m:d>
                        <m:dPr>
                          <m:ctrlPr>
                            <a:rPr lang="zh-CN" altLang="en-US" sz="2000" i="1">
                              <a:solidFill>
                                <a:schemeClr val="tx1"/>
                              </a:solidFill>
                              <a:latin typeface="Cambria Math" panose="02040503050406030204" pitchFamily="18" charset="0"/>
                            </a:rPr>
                          </m:ctrlPr>
                        </m:dPr>
                        <m:e>
                          <m:r>
                            <a:rPr lang="zh-CN" altLang="en-US" sz="2000" i="1">
                              <a:solidFill>
                                <a:schemeClr val="tx1"/>
                              </a:solidFill>
                              <a:latin typeface="Cambria Math" panose="02040503050406030204" pitchFamily="18" charset="0"/>
                            </a:rPr>
                            <m:t>𝑛</m:t>
                          </m:r>
                        </m:e>
                      </m:d>
                      <m:r>
                        <a:rPr lang="zh-CN" altLang="en-US" sz="2000" i="0">
                          <a:solidFill>
                            <a:schemeClr val="tx1"/>
                          </a:solidFill>
                          <a:latin typeface="Cambria Math" panose="02040503050406030204" pitchFamily="18" charset="0"/>
                        </a:rPr>
                        <m:t>=</m:t>
                      </m:r>
                      <m:d>
                        <m:dPr>
                          <m:begChr m:val="{"/>
                          <m:endChr m:val=""/>
                          <m:ctrlPr>
                            <a:rPr lang="zh-CN" altLang="en-US" sz="2000" i="1">
                              <a:solidFill>
                                <a:schemeClr val="tx1"/>
                              </a:solidFill>
                              <a:latin typeface="Cambria Math" panose="02040503050406030204" pitchFamily="18" charset="0"/>
                            </a:rPr>
                          </m:ctrlPr>
                        </m:dPr>
                        <m:e>
                          <m:m>
                            <m:mPr>
                              <m:plcHide m:val="on"/>
                              <m:mcs>
                                <m:mc>
                                  <m:mcPr>
                                    <m:count m:val="2"/>
                                    <m:mcJc m:val="center"/>
                                  </m:mcPr>
                                </m:mc>
                              </m:mcs>
                              <m:ctrlPr>
                                <a:rPr lang="zh-CN" altLang="en-US" sz="2000" i="1">
                                  <a:solidFill>
                                    <a:schemeClr val="tx1"/>
                                  </a:solidFill>
                                  <a:latin typeface="Cambria Math" panose="02040503050406030204" pitchFamily="18" charset="0"/>
                                </a:rPr>
                              </m:ctrlPr>
                            </m:mPr>
                            <m:mr>
                              <m:e>
                                <m:r>
                                  <a:rPr lang="zh-CN" altLang="en-US" sz="2000" i="0">
                                    <a:solidFill>
                                      <a:schemeClr val="tx1"/>
                                    </a:solidFill>
                                    <a:latin typeface="Cambria Math" panose="02040503050406030204" pitchFamily="18" charset="0"/>
                                  </a:rPr>
                                  <m:t>0</m:t>
                                </m:r>
                              </m:e>
                              <m:e>
                                <m:r>
                                  <a:rPr lang="zh-CN" altLang="en-US" sz="2000" i="1">
                                    <a:solidFill>
                                      <a:schemeClr val="tx1"/>
                                    </a:solidFill>
                                    <a:latin typeface="Cambria Math" panose="02040503050406030204" pitchFamily="18" charset="0"/>
                                  </a:rPr>
                                  <m:t>𝑛</m:t>
                                </m:r>
                                <m:r>
                                  <a:rPr lang="zh-CN" altLang="en-US" sz="2000" i="0">
                                    <a:solidFill>
                                      <a:schemeClr val="tx1"/>
                                    </a:solidFill>
                                    <a:latin typeface="Cambria Math" panose="02040503050406030204" pitchFamily="18" charset="0"/>
                                  </a:rPr>
                                  <m:t>=1</m:t>
                                </m:r>
                              </m:e>
                            </m:mr>
                            <m:mr>
                              <m:e>
                                <m:r>
                                  <a:rPr lang="zh-CN" altLang="en-US" sz="2000" i="0">
                                    <a:solidFill>
                                      <a:schemeClr val="tx1"/>
                                    </a:solidFill>
                                    <a:latin typeface="Cambria Math" panose="02040503050406030204" pitchFamily="18" charset="0"/>
                                  </a:rPr>
                                  <m:t>1</m:t>
                                </m:r>
                              </m:e>
                              <m:e>
                                <m:r>
                                  <a:rPr lang="zh-CN" altLang="en-US" sz="2000" i="1">
                                    <a:solidFill>
                                      <a:schemeClr val="tx1"/>
                                    </a:solidFill>
                                    <a:latin typeface="Cambria Math" panose="02040503050406030204" pitchFamily="18" charset="0"/>
                                  </a:rPr>
                                  <m:t>𝑛</m:t>
                                </m:r>
                                <m:r>
                                  <a:rPr lang="zh-CN" altLang="en-US" sz="2000" i="0">
                                    <a:solidFill>
                                      <a:schemeClr val="tx1"/>
                                    </a:solidFill>
                                    <a:latin typeface="Cambria Math" panose="02040503050406030204" pitchFamily="18" charset="0"/>
                                  </a:rPr>
                                  <m:t>=2</m:t>
                                </m:r>
                              </m:e>
                            </m:mr>
                            <m:mr>
                              <m:e>
                                <m:r>
                                  <a:rPr lang="zh-CN" altLang="en-US" sz="2000" i="0">
                                    <a:solidFill>
                                      <a:schemeClr val="tx1"/>
                                    </a:solidFill>
                                    <a:latin typeface="Cambria Math" panose="02040503050406030204" pitchFamily="18" charset="0"/>
                                  </a:rPr>
                                  <m:t>2</m:t>
                                </m:r>
                                <m:r>
                                  <a:rPr lang="zh-CN" altLang="en-US" sz="2000" i="1">
                                    <a:solidFill>
                                      <a:schemeClr val="tx1"/>
                                    </a:solidFill>
                                    <a:latin typeface="Cambria Math" panose="02040503050406030204" pitchFamily="18" charset="0"/>
                                  </a:rPr>
                                  <m:t>𝑇</m:t>
                                </m:r>
                                <m:d>
                                  <m:dPr>
                                    <m:ctrlPr>
                                      <a:rPr lang="zh-CN" altLang="en-US" sz="2000" i="1">
                                        <a:solidFill>
                                          <a:schemeClr val="tx1"/>
                                        </a:solidFill>
                                        <a:latin typeface="Cambria Math" panose="02040503050406030204" pitchFamily="18" charset="0"/>
                                      </a:rPr>
                                    </m:ctrlPr>
                                  </m:dPr>
                                  <m:e>
                                    <m:f>
                                      <m:fPr>
                                        <m:ctrlPr>
                                          <a:rPr lang="zh-CN" altLang="en-US" sz="2000" i="1">
                                            <a:solidFill>
                                              <a:schemeClr val="tx1"/>
                                            </a:solidFill>
                                            <a:latin typeface="Cambria Math" panose="02040503050406030204" pitchFamily="18" charset="0"/>
                                          </a:rPr>
                                        </m:ctrlPr>
                                      </m:fPr>
                                      <m:num>
                                        <m:r>
                                          <a:rPr lang="zh-CN" altLang="en-US" sz="2000" i="1">
                                            <a:solidFill>
                                              <a:schemeClr val="tx1"/>
                                            </a:solidFill>
                                            <a:latin typeface="Cambria Math" panose="02040503050406030204" pitchFamily="18" charset="0"/>
                                          </a:rPr>
                                          <m:t>𝑛</m:t>
                                        </m:r>
                                      </m:num>
                                      <m:den>
                                        <m:r>
                                          <a:rPr lang="zh-CN" altLang="en-US" sz="2000" i="0">
                                            <a:solidFill>
                                              <a:schemeClr val="tx1"/>
                                            </a:solidFill>
                                            <a:latin typeface="Cambria Math" panose="02040503050406030204" pitchFamily="18" charset="0"/>
                                          </a:rPr>
                                          <m:t>2</m:t>
                                        </m:r>
                                      </m:den>
                                    </m:f>
                                  </m:e>
                                </m:d>
                                <m:r>
                                  <a:rPr lang="zh-CN" altLang="en-US" sz="2000" i="0">
                                    <a:solidFill>
                                      <a:schemeClr val="tx1"/>
                                    </a:solidFill>
                                    <a:latin typeface="Cambria Math" panose="02040503050406030204" pitchFamily="18" charset="0"/>
                                  </a:rPr>
                                  <m:t>+2</m:t>
                                </m:r>
                              </m:e>
                              <m:e>
                                <m:r>
                                  <a:rPr lang="zh-CN" altLang="en-US" sz="2000" i="1">
                                    <a:solidFill>
                                      <a:schemeClr val="tx1"/>
                                    </a:solidFill>
                                    <a:latin typeface="Cambria Math" panose="02040503050406030204" pitchFamily="18" charset="0"/>
                                  </a:rPr>
                                  <m:t>𝑛</m:t>
                                </m:r>
                                <m:r>
                                  <a:rPr lang="zh-CN" altLang="en-US" sz="2000" i="0">
                                    <a:solidFill>
                                      <a:schemeClr val="tx1"/>
                                    </a:solidFill>
                                    <a:latin typeface="Cambria Math" panose="02040503050406030204" pitchFamily="18" charset="0"/>
                                  </a:rPr>
                                  <m:t>&gt;2</m:t>
                                </m:r>
                              </m:e>
                            </m:mr>
                          </m:m>
                        </m:e>
                      </m:d>
                    </m:oMath>
                  </m:oMathPara>
                </a14:m>
                <a:endParaRPr lang="zh-CN" altLang="en-US" sz="2000">
                  <a:solidFill>
                    <a:schemeClr val="tx1"/>
                  </a:solidFill>
                </a:endParaRPr>
              </a:p>
            </p:txBody>
          </p:sp>
        </mc:Choice>
        <mc:Fallback xmlns="">
          <p:sp>
            <p:nvSpPr>
              <p:cNvPr id="6" name="文本框 5">
                <a:extLst>
                  <a:ext uri="{FF2B5EF4-FFF2-40B4-BE49-F238E27FC236}">
                    <a16:creationId xmlns:a16="http://schemas.microsoft.com/office/drawing/2014/main" id="{8C539F8E-5BD6-447B-A16D-1F0B4F9DA519}"/>
                  </a:ext>
                </a:extLst>
              </p:cNvPr>
              <p:cNvSpPr txBox="1">
                <a:spLocks noRot="1" noChangeAspect="1" noMove="1" noResize="1" noEditPoints="1" noAdjustHandles="1" noChangeArrowheads="1" noChangeShapeType="1" noTextEdit="1"/>
              </p:cNvSpPr>
              <p:nvPr/>
            </p:nvSpPr>
            <p:spPr>
              <a:xfrm>
                <a:off x="1835696" y="1844824"/>
                <a:ext cx="4572000" cy="1233607"/>
              </a:xfrm>
              <a:prstGeom prst="rect">
                <a:avLst/>
              </a:prstGeom>
              <a:blipFill>
                <a:blip r:embed="rId2"/>
                <a:stretch>
                  <a:fillRect/>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E5EFE4D1-6B30-45FA-AC75-EB42EF008130}"/>
              </a:ext>
            </a:extLst>
          </p:cNvPr>
          <p:cNvSpPr txBox="1"/>
          <p:nvPr/>
        </p:nvSpPr>
        <p:spPr>
          <a:xfrm>
            <a:off x="755576" y="3219505"/>
            <a:ext cx="5328592" cy="506998"/>
          </a:xfrm>
          <a:prstGeom prst="rect">
            <a:avLst/>
          </a:prstGeom>
          <a:noFill/>
        </p:spPr>
        <p:txBody>
          <a:bodyPr wrap="square">
            <a:spAutoFit/>
          </a:bodyPr>
          <a:lstStyle/>
          <a:p>
            <a:pPr indent="266700" algn="l">
              <a:lnSpc>
                <a:spcPct val="125000"/>
              </a:lnSpc>
              <a:tabLst>
                <a:tab pos="2770505" algn="ctr"/>
              </a:tabLst>
            </a:pP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由迭代法可以求该递归方程的解为</a:t>
            </a:r>
            <a:endParaRPr lang="zh-CN" altLang="zh-CN" sz="2400" b="1" kern="100">
              <a:effectLst/>
              <a:latin typeface="Times New Roman" panose="02020603050405020304" pitchFamily="18" charset="0"/>
              <a:ea typeface="宋体" panose="02010600030101010101" pitchFamily="2" charset="-122"/>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281E247C-A130-47A9-A357-0A020AFA4759}"/>
                  </a:ext>
                </a:extLst>
              </p:cNvPr>
              <p:cNvSpPr txBox="1"/>
              <p:nvPr/>
            </p:nvSpPr>
            <p:spPr>
              <a:xfrm>
                <a:off x="4499992" y="3111054"/>
                <a:ext cx="4572000" cy="6685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000" b="1" i="1" smtClean="0">
                          <a:solidFill>
                            <a:schemeClr val="tx1"/>
                          </a:solidFill>
                          <a:latin typeface="Cambria Math" panose="02040503050406030204" pitchFamily="18" charset="0"/>
                        </a:rPr>
                        <m:t>𝑻</m:t>
                      </m:r>
                      <m:d>
                        <m:dPr>
                          <m:ctrlPr>
                            <a:rPr lang="zh-CN" altLang="en-US" sz="2000" b="1" i="1">
                              <a:solidFill>
                                <a:schemeClr val="tx1"/>
                              </a:solidFill>
                              <a:latin typeface="Cambria Math" panose="02040503050406030204" pitchFamily="18" charset="0"/>
                            </a:rPr>
                          </m:ctrlPr>
                        </m:dPr>
                        <m:e>
                          <m:r>
                            <a:rPr lang="zh-CN" altLang="en-US" sz="2000" b="1" i="1">
                              <a:solidFill>
                                <a:schemeClr val="tx1"/>
                              </a:solidFill>
                              <a:latin typeface="Cambria Math" panose="02040503050406030204" pitchFamily="18" charset="0"/>
                            </a:rPr>
                            <m:t>𝒏</m:t>
                          </m:r>
                        </m:e>
                      </m:d>
                      <m:r>
                        <a:rPr lang="zh-CN" altLang="en-US" sz="2000" b="1" i="0">
                          <a:solidFill>
                            <a:schemeClr val="tx1"/>
                          </a:solidFill>
                          <a:latin typeface="Cambria Math" panose="02040503050406030204" pitchFamily="18" charset="0"/>
                        </a:rPr>
                        <m:t>=</m:t>
                      </m:r>
                      <m:f>
                        <m:fPr>
                          <m:ctrlPr>
                            <a:rPr lang="zh-CN" altLang="en-US" sz="2000" b="1" i="1">
                              <a:solidFill>
                                <a:schemeClr val="tx1"/>
                              </a:solidFill>
                              <a:latin typeface="Cambria Math" panose="02040503050406030204" pitchFamily="18" charset="0"/>
                            </a:rPr>
                          </m:ctrlPr>
                        </m:fPr>
                        <m:num>
                          <m:r>
                            <a:rPr lang="zh-CN" altLang="en-US" sz="2000" b="1" i="0">
                              <a:solidFill>
                                <a:schemeClr val="tx1"/>
                              </a:solidFill>
                              <a:latin typeface="Cambria Math" panose="02040503050406030204" pitchFamily="18" charset="0"/>
                            </a:rPr>
                            <m:t>𝟑</m:t>
                          </m:r>
                        </m:num>
                        <m:den>
                          <m:r>
                            <a:rPr lang="zh-CN" altLang="en-US" sz="2000" b="1" i="0">
                              <a:solidFill>
                                <a:schemeClr val="tx1"/>
                              </a:solidFill>
                              <a:latin typeface="Cambria Math" panose="02040503050406030204" pitchFamily="18" charset="0"/>
                            </a:rPr>
                            <m:t>𝟐</m:t>
                          </m:r>
                        </m:den>
                      </m:f>
                      <m:r>
                        <a:rPr lang="zh-CN" altLang="en-US" sz="2000" b="1" i="1">
                          <a:solidFill>
                            <a:schemeClr val="tx1"/>
                          </a:solidFill>
                          <a:latin typeface="Cambria Math" panose="02040503050406030204" pitchFamily="18" charset="0"/>
                        </a:rPr>
                        <m:t>𝒏</m:t>
                      </m:r>
                      <m:r>
                        <a:rPr lang="zh-CN" altLang="en-US" sz="2000" b="1" i="0">
                          <a:solidFill>
                            <a:schemeClr val="tx1"/>
                          </a:solidFill>
                          <a:latin typeface="Cambria Math" panose="02040503050406030204" pitchFamily="18" charset="0"/>
                        </a:rPr>
                        <m:t>−</m:t>
                      </m:r>
                      <m:r>
                        <a:rPr lang="zh-CN" altLang="en-US" sz="2000" b="1" i="0">
                          <a:solidFill>
                            <a:schemeClr val="tx1"/>
                          </a:solidFill>
                          <a:latin typeface="Cambria Math" panose="02040503050406030204" pitchFamily="18" charset="0"/>
                        </a:rPr>
                        <m:t>𝟐</m:t>
                      </m:r>
                    </m:oMath>
                  </m:oMathPara>
                </a14:m>
                <a:endParaRPr lang="zh-CN" altLang="en-US" sz="2000" b="1">
                  <a:solidFill>
                    <a:schemeClr val="tx1"/>
                  </a:solidFill>
                </a:endParaRPr>
              </a:p>
            </p:txBody>
          </p:sp>
        </mc:Choice>
        <mc:Fallback xmlns="">
          <p:sp>
            <p:nvSpPr>
              <p:cNvPr id="10" name="文本框 9">
                <a:extLst>
                  <a:ext uri="{FF2B5EF4-FFF2-40B4-BE49-F238E27FC236}">
                    <a16:creationId xmlns:a16="http://schemas.microsoft.com/office/drawing/2014/main" id="{281E247C-A130-47A9-A357-0A020AFA4759}"/>
                  </a:ext>
                </a:extLst>
              </p:cNvPr>
              <p:cNvSpPr txBox="1">
                <a:spLocks noRot="1" noChangeAspect="1" noMove="1" noResize="1" noEditPoints="1" noAdjustHandles="1" noChangeArrowheads="1" noChangeShapeType="1" noTextEdit="1"/>
              </p:cNvSpPr>
              <p:nvPr/>
            </p:nvSpPr>
            <p:spPr>
              <a:xfrm>
                <a:off x="4499992" y="3111054"/>
                <a:ext cx="4572000" cy="668516"/>
              </a:xfrm>
              <a:prstGeom prst="rect">
                <a:avLst/>
              </a:prstGeom>
              <a:blipFill>
                <a:blip r:embed="rId3"/>
                <a:stretch>
                  <a:fillRect/>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3BC3D183-2363-4843-A38B-9C6ED218BC34}"/>
              </a:ext>
            </a:extLst>
          </p:cNvPr>
          <p:cNvSpPr txBox="1"/>
          <p:nvPr/>
        </p:nvSpPr>
        <p:spPr>
          <a:xfrm>
            <a:off x="827584" y="4083348"/>
            <a:ext cx="7488832" cy="2353658"/>
          </a:xfrm>
          <a:prstGeom prst="rect">
            <a:avLst/>
          </a:prstGeom>
          <a:noFill/>
        </p:spPr>
        <p:txBody>
          <a:bodyPr wrap="square">
            <a:spAutoFit/>
          </a:bodyPr>
          <a:lstStyle/>
          <a:p>
            <a:pPr indent="266700" algn="l">
              <a:lnSpc>
                <a:spcPct val="125000"/>
              </a:lnSpc>
            </a:pP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由以上分析可知，穷举法和分治法的时间复杂度相同，都是</a:t>
            </a:r>
            <a:r>
              <a:rPr lang="en-US" altLang="zh-CN" sz="2400" kern="0">
                <a:solidFill>
                  <a:srgbClr val="000000"/>
                </a:solidFill>
                <a:effectLst/>
                <a:latin typeface="Arial" panose="020B0604020202020204" pitchFamily="34" charset="0"/>
                <a:ea typeface="宋体" panose="02010600030101010101" pitchFamily="2" charset="-122"/>
              </a:rPr>
              <a:t>O(n)</a:t>
            </a: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，其中穷举法占用空间比较小，适合数量较少的金块问题；</a:t>
            </a:r>
            <a:endParaRPr lang="en-US"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indent="266700" algn="l">
              <a:lnSpc>
                <a:spcPct val="125000"/>
              </a:lnSpc>
            </a:pPr>
            <a:r>
              <a:rPr lang="zh-CN" altLang="zh-CN" sz="2400" b="1" kern="0">
                <a:solidFill>
                  <a:srgbClr val="000000"/>
                </a:solidFill>
                <a:effectLst/>
                <a:latin typeface="Arial" panose="020B0604020202020204" pitchFamily="34" charset="0"/>
                <a:ea typeface="宋体" panose="02010600030101010101" pitchFamily="2" charset="-122"/>
                <a:cs typeface="Arial" panose="020B0604020202020204" pitchFamily="34" charset="0"/>
              </a:rPr>
              <a:t>分治法因为使用了递归算法，导致内存消耗比较大，对于无规则的比较有一定优势。</a:t>
            </a:r>
            <a:endParaRPr lang="zh-CN" altLang="zh-CN" sz="3200" b="1"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326380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3.8  </a:t>
            </a:r>
            <a:r>
              <a:rPr lang="zh-CN" altLang="en-US"/>
              <a:t>循环赛日程表</a:t>
            </a:r>
            <a:endParaRPr lang="zh-CN" altLang="en-US" dirty="0"/>
          </a:p>
        </p:txBody>
      </p:sp>
      <p:sp>
        <p:nvSpPr>
          <p:cNvPr id="5" name="内容占位符 4"/>
          <p:cNvSpPr>
            <a:spLocks noGrp="1"/>
          </p:cNvSpPr>
          <p:nvPr>
            <p:ph idx="1"/>
          </p:nvPr>
        </p:nvSpPr>
        <p:spPr>
          <a:xfrm>
            <a:off x="657628" y="2074800"/>
            <a:ext cx="7802804" cy="3946488"/>
          </a:xfrm>
        </p:spPr>
        <p:txBody>
          <a:bodyPr>
            <a:normAutofit lnSpcReduction="10000"/>
          </a:bodyPr>
          <a:lstStyle/>
          <a:p>
            <a:pPr marL="0" indent="0" eaLnBrk="1" hangingPunct="1">
              <a:lnSpc>
                <a:spcPct val="150000"/>
              </a:lnSpc>
              <a:buNone/>
            </a:pPr>
            <a:r>
              <a:rPr lang="zh-CN" altLang="en-US" sz="2800" dirty="0">
                <a:latin typeface="黑体" panose="02010609060101010101" pitchFamily="49" charset="-122"/>
                <a:ea typeface="黑体" panose="02010609060101010101" pitchFamily="49" charset="-122"/>
              </a:rPr>
              <a:t>问题描述：</a:t>
            </a:r>
            <a:endParaRPr lang="en-US" altLang="zh-CN" sz="2800" dirty="0">
              <a:latin typeface="黑体" panose="02010609060101010101" pitchFamily="49" charset="-122"/>
              <a:ea typeface="黑体" panose="02010609060101010101" pitchFamily="49" charset="-122"/>
            </a:endParaRPr>
          </a:p>
          <a:p>
            <a:pPr marL="0" indent="0" eaLnBrk="1" hangingPunct="1">
              <a:lnSpc>
                <a:spcPct val="150000"/>
              </a:lnSpc>
              <a:buNone/>
            </a:pPr>
            <a:r>
              <a:rPr lang="zh-CN" altLang="en-US" sz="2400" dirty="0"/>
              <a:t>         </a:t>
            </a:r>
            <a:r>
              <a:rPr lang="zh-CN" altLang="en-US" sz="2600" dirty="0"/>
              <a:t>假设有</a:t>
            </a:r>
            <a:r>
              <a:rPr lang="en-US" altLang="zh-CN" sz="2600" dirty="0"/>
              <a:t>n</a:t>
            </a:r>
            <a:r>
              <a:rPr lang="zh-CN" altLang="en-US" sz="2600" dirty="0"/>
              <a:t>个选手需要进行网球比赛，设计一个满足以下要求的比赛日程表：</a:t>
            </a:r>
          </a:p>
          <a:p>
            <a:pPr marL="0" indent="0" eaLnBrk="1" hangingPunct="1">
              <a:lnSpc>
                <a:spcPct val="150000"/>
              </a:lnSpc>
              <a:buNone/>
            </a:pPr>
            <a:r>
              <a:rPr lang="en-US" altLang="zh-CN" sz="2600" dirty="0"/>
              <a:t>         (1) </a:t>
            </a:r>
            <a:r>
              <a:rPr lang="zh-CN" altLang="en-US" sz="2600" dirty="0"/>
              <a:t>每个选手必须与其他</a:t>
            </a:r>
            <a:r>
              <a:rPr lang="en-US" altLang="zh-CN" sz="2600" dirty="0"/>
              <a:t>n-1</a:t>
            </a:r>
            <a:r>
              <a:rPr lang="zh-CN" altLang="en-US" sz="2600" dirty="0"/>
              <a:t>个选手各赛一次；</a:t>
            </a:r>
          </a:p>
          <a:p>
            <a:pPr marL="0" indent="0" eaLnBrk="1" hangingPunct="1">
              <a:lnSpc>
                <a:spcPct val="150000"/>
              </a:lnSpc>
              <a:buNone/>
            </a:pPr>
            <a:r>
              <a:rPr lang="en-US" altLang="zh-CN" sz="2600" dirty="0"/>
              <a:t>         (2) </a:t>
            </a:r>
            <a:r>
              <a:rPr lang="zh-CN" altLang="en-US" sz="2600" dirty="0"/>
              <a:t>每个选手一天只能赛一次；</a:t>
            </a:r>
          </a:p>
          <a:p>
            <a:pPr marL="0" indent="0" eaLnBrk="1" hangingPunct="1">
              <a:lnSpc>
                <a:spcPct val="150000"/>
              </a:lnSpc>
              <a:buNone/>
            </a:pPr>
            <a:r>
              <a:rPr lang="en-US" altLang="zh-CN" sz="2600" dirty="0"/>
              <a:t>         (3) </a:t>
            </a:r>
            <a:r>
              <a:rPr lang="zh-CN" altLang="en-US" sz="2600" dirty="0"/>
              <a:t>循环赛一共进行</a:t>
            </a:r>
            <a:r>
              <a:rPr lang="en-US" altLang="zh-CN" sz="2600" dirty="0"/>
              <a:t>n-1</a:t>
            </a:r>
            <a:r>
              <a:rPr lang="zh-CN" altLang="en-US" sz="2600" dirty="0"/>
              <a:t>天。</a:t>
            </a:r>
          </a:p>
          <a:p>
            <a:pPr marL="0" indent="0" eaLnBrk="1" hangingPunct="1">
              <a:lnSpc>
                <a:spcPct val="150000"/>
              </a:lnSpc>
              <a:buNone/>
            </a:pPr>
            <a:endParaRPr lang="zh-CN" altLang="en-US" sz="2400" dirty="0"/>
          </a:p>
        </p:txBody>
      </p:sp>
    </p:spTree>
    <p:extLst>
      <p:ext uri="{BB962C8B-B14F-4D97-AF65-F5344CB8AC3E}">
        <p14:creationId xmlns:p14="http://schemas.microsoft.com/office/powerpoint/2010/main" val="10876670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692696"/>
            <a:ext cx="7776864" cy="5256584"/>
          </a:xfrm>
        </p:spPr>
        <p:txBody>
          <a:bodyPr>
            <a:normAutofit/>
          </a:bodyPr>
          <a:lstStyle/>
          <a:p>
            <a:pPr marL="0" indent="0" eaLnBrk="1" hangingPunct="1">
              <a:lnSpc>
                <a:spcPct val="150000"/>
              </a:lnSpc>
              <a:buNone/>
            </a:pPr>
            <a:r>
              <a:rPr lang="zh-CN" altLang="en-US" sz="2800" dirty="0"/>
              <a:t>基本思想：</a:t>
            </a:r>
            <a:endParaRPr lang="en-US" altLang="zh-CN" sz="2800" dirty="0"/>
          </a:p>
          <a:p>
            <a:pPr marL="0" indent="0" eaLnBrk="1" hangingPunct="1">
              <a:lnSpc>
                <a:spcPct val="150000"/>
              </a:lnSpc>
              <a:buNone/>
            </a:pPr>
            <a:r>
              <a:rPr lang="en-US" altLang="zh-CN" sz="2800" dirty="0"/>
              <a:t>        </a:t>
            </a:r>
            <a:r>
              <a:rPr lang="zh-CN" altLang="en-US" sz="2400" dirty="0"/>
              <a:t>假设</a:t>
            </a:r>
            <a:r>
              <a:rPr lang="en-US" altLang="zh-CN" sz="2400" dirty="0"/>
              <a:t>n=2k</a:t>
            </a:r>
            <a:r>
              <a:rPr lang="zh-CN" altLang="en-US" sz="2400" dirty="0"/>
              <a:t>，按分治策略，将所有的选手分为两半，</a:t>
            </a:r>
            <a:r>
              <a:rPr lang="en-US" altLang="zh-CN" sz="2400" dirty="0"/>
              <a:t>n</a:t>
            </a:r>
            <a:r>
              <a:rPr lang="zh-CN" altLang="en-US" sz="2400" dirty="0"/>
              <a:t>个选手的比赛日程表就可以通过为</a:t>
            </a:r>
            <a:r>
              <a:rPr lang="en-US" altLang="zh-CN" sz="2400" dirty="0"/>
              <a:t>n/2</a:t>
            </a:r>
            <a:r>
              <a:rPr lang="zh-CN" altLang="en-US" sz="2400" dirty="0"/>
              <a:t>个选手设计的比赛日程表来决定。</a:t>
            </a:r>
            <a:endParaRPr lang="en-US" altLang="zh-CN" sz="2400" dirty="0"/>
          </a:p>
          <a:p>
            <a:pPr marL="0" indent="0" eaLnBrk="1" hangingPunct="1">
              <a:lnSpc>
                <a:spcPct val="150000"/>
              </a:lnSpc>
              <a:buNone/>
            </a:pPr>
            <a:r>
              <a:rPr lang="zh-CN" altLang="en-US" sz="2400" dirty="0"/>
              <a:t>         递归地用对选手进行分割，直到只剩下</a:t>
            </a:r>
            <a:r>
              <a:rPr lang="en-US" altLang="zh-CN" sz="2400" dirty="0"/>
              <a:t>2</a:t>
            </a:r>
            <a:r>
              <a:rPr lang="zh-CN" altLang="en-US" sz="2400" dirty="0"/>
              <a:t>个选手时，比赛日程表的制定就变得很简单。这时只要让这</a:t>
            </a:r>
            <a:r>
              <a:rPr lang="en-US" altLang="zh-CN" sz="2400" dirty="0"/>
              <a:t>2</a:t>
            </a:r>
            <a:r>
              <a:rPr lang="zh-CN" altLang="en-US" sz="2400" dirty="0"/>
              <a:t>个选手进行比赛就可以了。</a:t>
            </a:r>
          </a:p>
        </p:txBody>
      </p:sp>
    </p:spTree>
    <p:extLst>
      <p:ext uri="{BB962C8B-B14F-4D97-AF65-F5344CB8AC3E}">
        <p14:creationId xmlns:p14="http://schemas.microsoft.com/office/powerpoint/2010/main" val="12538693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11560" y="620688"/>
            <a:ext cx="7776864" cy="1512168"/>
          </a:xfrm>
        </p:spPr>
        <p:txBody>
          <a:bodyPr>
            <a:normAutofit/>
          </a:bodyPr>
          <a:lstStyle/>
          <a:p>
            <a:pPr marL="0" indent="0" eaLnBrk="1" hangingPunct="1">
              <a:lnSpc>
                <a:spcPct val="150000"/>
              </a:lnSpc>
              <a:buNone/>
            </a:pPr>
            <a:r>
              <a:rPr lang="zh-CN" altLang="en-US" sz="2800"/>
              <a:t>以</a:t>
            </a:r>
            <a:r>
              <a:rPr lang="en-US" altLang="zh-CN" sz="2800"/>
              <a:t>8</a:t>
            </a:r>
            <a:r>
              <a:rPr lang="zh-CN" altLang="en-US" sz="2800"/>
              <a:t>个选手为例子，构造过程如图</a:t>
            </a:r>
            <a:r>
              <a:rPr lang="en-US" altLang="zh-CN" sz="2800"/>
              <a:t> (b)- (i)</a:t>
            </a:r>
            <a:r>
              <a:rPr lang="zh-CN" altLang="en-US" sz="2800"/>
              <a:t>所示，具体构造过程如下</a:t>
            </a:r>
            <a:r>
              <a:rPr lang="en-US" altLang="zh-CN" sz="2800"/>
              <a:t> </a:t>
            </a:r>
            <a:r>
              <a:rPr lang="zh-CN" altLang="en-US" sz="2800"/>
              <a:t>：</a:t>
            </a:r>
            <a:endParaRPr lang="zh-CN" altLang="en-US" sz="2400" dirty="0"/>
          </a:p>
        </p:txBody>
      </p:sp>
      <p:sp>
        <p:nvSpPr>
          <p:cNvPr id="4" name="文本框 3">
            <a:extLst>
              <a:ext uri="{FF2B5EF4-FFF2-40B4-BE49-F238E27FC236}">
                <a16:creationId xmlns:a16="http://schemas.microsoft.com/office/drawing/2014/main" id="{FEB97E8C-4B1E-4026-8A65-AF2230F70BA2}"/>
              </a:ext>
            </a:extLst>
          </p:cNvPr>
          <p:cNvSpPr txBox="1"/>
          <p:nvPr/>
        </p:nvSpPr>
        <p:spPr>
          <a:xfrm>
            <a:off x="594048" y="2060848"/>
            <a:ext cx="5490120" cy="4200317"/>
          </a:xfrm>
          <a:prstGeom prst="rect">
            <a:avLst/>
          </a:prstGeom>
          <a:noFill/>
        </p:spPr>
        <p:txBody>
          <a:bodyPr wrap="square">
            <a:spAutoFit/>
          </a:bodyPr>
          <a:lstStyle/>
          <a:p>
            <a:pPr indent="266700" algn="l">
              <a:lnSpc>
                <a:spcPct val="125000"/>
              </a:lnSpc>
            </a:pPr>
            <a:r>
              <a:rPr lang="en-US" altLang="zh-CN" sz="2400" kern="100" dirty="0">
                <a:effectLst/>
                <a:latin typeface="Times New Roman" panose="02020603050405020304" pitchFamily="18" charset="0"/>
                <a:ea typeface="宋体" panose="02010600030101010101" pitchFamily="2" charset="-122"/>
              </a:rPr>
              <a:t>(1) </a:t>
            </a:r>
            <a:r>
              <a:rPr lang="zh-CN" altLang="zh-CN" sz="2400" kern="100" dirty="0">
                <a:effectLst/>
                <a:latin typeface="Times New Roman" panose="02020603050405020304" pitchFamily="18" charset="0"/>
                <a:ea typeface="宋体" panose="02010600030101010101" pitchFamily="2" charset="-122"/>
              </a:rPr>
              <a:t>共</a:t>
            </a:r>
            <a:r>
              <a:rPr lang="en-US" altLang="zh-CN" sz="2400" kern="100" dirty="0">
                <a:effectLst/>
                <a:latin typeface="Times New Roman" panose="02020603050405020304" pitchFamily="18" charset="0"/>
                <a:ea typeface="宋体" panose="02010600030101010101" pitchFamily="2" charset="-122"/>
              </a:rPr>
              <a:t>8</a:t>
            </a:r>
            <a:r>
              <a:rPr lang="zh-CN" altLang="zh-CN" sz="2400" kern="100" dirty="0">
                <a:effectLst/>
                <a:latin typeface="Times New Roman" panose="02020603050405020304" pitchFamily="18" charset="0"/>
                <a:ea typeface="宋体" panose="02010600030101010101" pitchFamily="2" charset="-122"/>
              </a:rPr>
              <a:t>个选手进行比赛，第</a:t>
            </a:r>
            <a:r>
              <a:rPr lang="en-US" altLang="zh-CN" sz="2400" kern="100" dirty="0">
                <a:effectLst/>
                <a:latin typeface="Times New Roman" panose="02020603050405020304" pitchFamily="18" charset="0"/>
                <a:ea typeface="宋体" panose="02010600030101010101" pitchFamily="2" charset="-122"/>
              </a:rPr>
              <a:t>1</a:t>
            </a:r>
            <a:r>
              <a:rPr lang="zh-CN" altLang="zh-CN" sz="2400" kern="100" dirty="0">
                <a:effectLst/>
                <a:latin typeface="Times New Roman" panose="02020603050405020304" pitchFamily="18" charset="0"/>
                <a:ea typeface="宋体" panose="02010600030101010101" pitchFamily="2" charset="-122"/>
              </a:rPr>
              <a:t>行初始化为</a:t>
            </a:r>
            <a:r>
              <a:rPr lang="en-US" altLang="zh-CN" sz="2400" kern="100" dirty="0">
                <a:effectLst/>
                <a:latin typeface="Times New Roman" panose="02020603050405020304" pitchFamily="18" charset="0"/>
                <a:ea typeface="宋体" panose="02010600030101010101" pitchFamily="2" charset="-122"/>
              </a:rPr>
              <a:t>1-8</a:t>
            </a:r>
            <a:r>
              <a:rPr lang="zh-CN" altLang="zh-CN" sz="2400" kern="100" dirty="0">
                <a:effectLst/>
                <a:latin typeface="Times New Roman" panose="02020603050405020304" pitchFamily="18" charset="0"/>
                <a:ea typeface="宋体" panose="02010600030101010101" pitchFamily="2" charset="-122"/>
              </a:rPr>
              <a:t>，如图</a:t>
            </a:r>
            <a:r>
              <a:rPr lang="en-US" altLang="zh-CN" sz="2400" kern="100" dirty="0">
                <a:effectLst/>
                <a:latin typeface="Times New Roman" panose="02020603050405020304" pitchFamily="18" charset="0"/>
                <a:ea typeface="宋体" panose="02010600030101010101" pitchFamily="2" charset="-122"/>
              </a:rPr>
              <a:t> (b)</a:t>
            </a:r>
            <a:r>
              <a:rPr lang="zh-CN" altLang="zh-CN" sz="2400" kern="100" dirty="0">
                <a:effectLst/>
                <a:latin typeface="Times New Roman" panose="02020603050405020304" pitchFamily="18" charset="0"/>
                <a:ea typeface="宋体" panose="02010600030101010101" pitchFamily="2" charset="-122"/>
              </a:rPr>
              <a:t>所示；</a:t>
            </a:r>
            <a:endParaRPr lang="zh-CN" altLang="zh-CN" sz="3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400" kern="100" dirty="0">
                <a:effectLst/>
                <a:latin typeface="Times New Roman" panose="02020603050405020304" pitchFamily="18" charset="0"/>
                <a:ea typeface="宋体" panose="02010600030101010101" pitchFamily="2" charset="-122"/>
              </a:rPr>
              <a:t>(2) </a:t>
            </a:r>
            <a:r>
              <a:rPr lang="zh-CN" altLang="zh-CN" sz="2400" kern="100" dirty="0">
                <a:effectLst/>
                <a:latin typeface="Times New Roman" panose="02020603050405020304" pitchFamily="18" charset="0"/>
                <a:ea typeface="宋体" panose="02010600030101010101" pitchFamily="2" charset="-122"/>
              </a:rPr>
              <a:t>该循环赛日程表需要递归构造，因此需要填写</a:t>
            </a:r>
            <a:r>
              <a:rPr lang="en-US" altLang="zh-CN" sz="2400" kern="100" dirty="0">
                <a:effectLst/>
                <a:latin typeface="Times New Roman" panose="02020603050405020304" pitchFamily="18" charset="0"/>
                <a:ea typeface="宋体" panose="02010600030101010101" pitchFamily="2" charset="-122"/>
              </a:rPr>
              <a:t>8*8</a:t>
            </a:r>
            <a:r>
              <a:rPr lang="zh-CN" altLang="zh-CN" sz="2400" kern="100" dirty="0">
                <a:effectLst/>
                <a:latin typeface="Times New Roman" panose="02020603050405020304" pitchFamily="18" charset="0"/>
                <a:ea typeface="宋体" panose="02010600030101010101" pitchFamily="2" charset="-122"/>
              </a:rPr>
              <a:t>表格的左下角和右下角，分别需要知道它的右上角和左上角；</a:t>
            </a:r>
            <a:endParaRPr lang="zh-CN" altLang="zh-CN" sz="3200" kern="100" dirty="0">
              <a:effectLst/>
              <a:latin typeface="Times New Roman" panose="02020603050405020304" pitchFamily="18" charset="0"/>
              <a:ea typeface="宋体" panose="02010600030101010101" pitchFamily="2" charset="-122"/>
            </a:endParaRPr>
          </a:p>
          <a:p>
            <a:pPr indent="266700" algn="l">
              <a:lnSpc>
                <a:spcPct val="125000"/>
              </a:lnSpc>
            </a:pPr>
            <a:r>
              <a:rPr lang="en-US" altLang="zh-CN" sz="2400" kern="100" dirty="0">
                <a:effectLst/>
                <a:latin typeface="Times New Roman" panose="02020603050405020304" pitchFamily="18" charset="0"/>
                <a:ea typeface="宋体" panose="02010600030101010101" pitchFamily="2" charset="-122"/>
              </a:rPr>
              <a:t>(3) </a:t>
            </a:r>
            <a:r>
              <a:rPr lang="zh-CN" altLang="zh-CN" sz="2400" kern="100" dirty="0">
                <a:effectLst/>
                <a:latin typeface="Times New Roman" panose="02020603050405020304" pitchFamily="18" charset="0"/>
                <a:ea typeface="宋体" panose="02010600030101010101" pitchFamily="2" charset="-122"/>
              </a:rPr>
              <a:t>现在来看</a:t>
            </a:r>
            <a:r>
              <a:rPr lang="en-US" altLang="zh-CN" sz="2400" kern="100" dirty="0">
                <a:effectLst/>
                <a:latin typeface="Times New Roman" panose="02020603050405020304" pitchFamily="18" charset="0"/>
                <a:ea typeface="宋体" panose="02010600030101010101" pitchFamily="2" charset="-122"/>
              </a:rPr>
              <a:t>8*8</a:t>
            </a:r>
            <a:r>
              <a:rPr lang="zh-CN" altLang="zh-CN" sz="2400" kern="100" dirty="0">
                <a:effectLst/>
                <a:latin typeface="Times New Roman" panose="02020603050405020304" pitchFamily="18" charset="0"/>
                <a:ea typeface="宋体" panose="02010600030101010101" pitchFamily="2" charset="-122"/>
              </a:rPr>
              <a:t>表格的左上角，它的左上角是一个</a:t>
            </a:r>
            <a:r>
              <a:rPr lang="en-US" altLang="zh-CN" sz="2400" kern="100" dirty="0">
                <a:effectLst/>
                <a:latin typeface="Times New Roman" panose="02020603050405020304" pitchFamily="18" charset="0"/>
                <a:ea typeface="宋体" panose="02010600030101010101" pitchFamily="2" charset="-122"/>
              </a:rPr>
              <a:t>4*4</a:t>
            </a:r>
            <a:r>
              <a:rPr lang="zh-CN" altLang="zh-CN" sz="2400" kern="100" dirty="0">
                <a:effectLst/>
                <a:latin typeface="Times New Roman" panose="02020603050405020304" pitchFamily="18" charset="0"/>
                <a:ea typeface="宋体" panose="02010600030101010101" pitchFamily="2" charset="-122"/>
              </a:rPr>
              <a:t>的表格，要填写该表格的左下角和右下角，分别需要知道它的右上角和左上角；</a:t>
            </a:r>
            <a:endParaRPr lang="zh-CN" altLang="zh-CN" sz="3200" kern="100" dirty="0">
              <a:effectLst/>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5456C80B-C1CA-4460-A23C-9965C158F45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124500" y="1556792"/>
            <a:ext cx="2695972" cy="1973957"/>
          </a:xfrm>
          <a:prstGeom prst="rect">
            <a:avLst/>
          </a:prstGeom>
          <a:noFill/>
          <a:ln>
            <a:noFill/>
          </a:ln>
        </p:spPr>
      </p:pic>
      <p:sp>
        <p:nvSpPr>
          <p:cNvPr id="7" name="文本框 6">
            <a:extLst>
              <a:ext uri="{FF2B5EF4-FFF2-40B4-BE49-F238E27FC236}">
                <a16:creationId xmlns:a16="http://schemas.microsoft.com/office/drawing/2014/main" id="{BEBC9981-843E-4D0F-ADC7-9A040D463D78}"/>
              </a:ext>
            </a:extLst>
          </p:cNvPr>
          <p:cNvSpPr txBox="1"/>
          <p:nvPr/>
        </p:nvSpPr>
        <p:spPr>
          <a:xfrm>
            <a:off x="7092280" y="3596845"/>
            <a:ext cx="1009130" cy="400110"/>
          </a:xfrm>
          <a:prstGeom prst="rect">
            <a:avLst/>
          </a:prstGeom>
          <a:noFill/>
        </p:spPr>
        <p:txBody>
          <a:bodyPr wrap="square">
            <a:spAutoFit/>
          </a:bodyPr>
          <a:lstStyle/>
          <a:p>
            <a:r>
              <a:rPr lang="zh-CN" altLang="zh-CN" sz="2000" kern="100">
                <a:effectLst/>
                <a:latin typeface="Times New Roman" panose="02020603050405020304" pitchFamily="18" charset="0"/>
                <a:ea typeface="宋体" panose="02010600030101010101" pitchFamily="2" charset="-122"/>
              </a:rPr>
              <a:t>图</a:t>
            </a:r>
            <a:r>
              <a:rPr lang="en-US" altLang="zh-CN" sz="2000" kern="100">
                <a:effectLst/>
                <a:latin typeface="Times New Roman" panose="02020603050405020304" pitchFamily="18" charset="0"/>
                <a:ea typeface="宋体" panose="02010600030101010101" pitchFamily="2" charset="-122"/>
              </a:rPr>
              <a:t> (b)</a:t>
            </a:r>
            <a:endParaRPr lang="zh-CN" altLang="en-US" sz="2000"/>
          </a:p>
        </p:txBody>
      </p:sp>
    </p:spTree>
    <p:extLst>
      <p:ext uri="{BB962C8B-B14F-4D97-AF65-F5344CB8AC3E}">
        <p14:creationId xmlns:p14="http://schemas.microsoft.com/office/powerpoint/2010/main" val="2560888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34256" y="1397266"/>
            <a:ext cx="8972277" cy="301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87541" tIns="43771" rIns="87541" bIns="43771">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266700" algn="l">
              <a:lnSpc>
                <a:spcPct val="125000"/>
              </a:lnSpc>
            </a:pPr>
            <a:r>
              <a:rPr lang="en-US" altLang="zh-CN" sz="2200" kern="100" dirty="0">
                <a:effectLst/>
                <a:latin typeface="Times New Roman" panose="02020603050405020304" pitchFamily="18" charset="0"/>
                <a:ea typeface="宋体" panose="02010600030101010101" pitchFamily="2" charset="-122"/>
              </a:rPr>
              <a:t>divide-and-conquer(P) {</a:t>
            </a:r>
            <a:endParaRPr lang="zh-CN" altLang="zh-CN" sz="2200" kern="100" dirty="0">
              <a:effectLst/>
              <a:latin typeface="Times New Roman" panose="02020603050405020304" pitchFamily="18" charset="0"/>
              <a:ea typeface="宋体" panose="02010600030101010101" pitchFamily="2" charset="-122"/>
            </a:endParaRPr>
          </a:p>
          <a:p>
            <a:pPr indent="89535" algn="l">
              <a:lnSpc>
                <a:spcPct val="125000"/>
              </a:lnSpc>
            </a:pPr>
            <a:r>
              <a:rPr lang="en-US" altLang="zh-CN" sz="2200" kern="100" dirty="0">
                <a:effectLst/>
                <a:latin typeface="Times New Roman" panose="02020603050405020304" pitchFamily="18" charset="0"/>
                <a:ea typeface="宋体" panose="02010600030101010101" pitchFamily="2" charset="-122"/>
              </a:rPr>
              <a:t>1.      if ( | P | &lt;= n</a:t>
            </a:r>
            <a:r>
              <a:rPr lang="en-US" altLang="zh-CN" sz="2200" kern="100" baseline="-25000" dirty="0">
                <a:effectLst/>
                <a:latin typeface="Times New Roman" panose="02020603050405020304" pitchFamily="18" charset="0"/>
                <a:ea typeface="宋体" panose="02010600030101010101" pitchFamily="2" charset="-122"/>
              </a:rPr>
              <a:t>0</a:t>
            </a:r>
            <a:r>
              <a:rPr lang="en-US" altLang="zh-CN" sz="2200" kern="100" dirty="0">
                <a:effectLst/>
                <a:latin typeface="Times New Roman" panose="02020603050405020304" pitchFamily="18" charset="0"/>
                <a:ea typeface="宋体" panose="02010600030101010101" pitchFamily="2" charset="-122"/>
              </a:rPr>
              <a:t>) </a:t>
            </a:r>
            <a:r>
              <a:rPr lang="en-US" altLang="zh-CN" sz="2200" kern="100" dirty="0" err="1">
                <a:effectLst/>
                <a:latin typeface="Times New Roman" panose="02020603050405020304" pitchFamily="18" charset="0"/>
                <a:ea typeface="宋体" panose="02010600030101010101" pitchFamily="2" charset="-122"/>
              </a:rPr>
              <a:t>adhoc</a:t>
            </a:r>
            <a:r>
              <a:rPr lang="en-US" altLang="zh-CN" sz="2200" kern="100" dirty="0">
                <a:effectLst/>
                <a:latin typeface="Times New Roman" panose="02020603050405020304" pitchFamily="18" charset="0"/>
                <a:ea typeface="宋体" panose="02010600030101010101" pitchFamily="2" charset="-122"/>
              </a:rPr>
              <a:t>(P);   //</a:t>
            </a:r>
            <a:r>
              <a:rPr lang="zh-CN" altLang="zh-CN" sz="2200" kern="100" dirty="0">
                <a:effectLst/>
                <a:latin typeface="Times New Roman" panose="02020603050405020304" pitchFamily="18" charset="0"/>
                <a:ea typeface="宋体" panose="02010600030101010101" pitchFamily="2" charset="-122"/>
              </a:rPr>
              <a:t>解决小规模的问题，递归的出口</a:t>
            </a:r>
          </a:p>
          <a:p>
            <a:pPr indent="89535" algn="l">
              <a:lnSpc>
                <a:spcPct val="125000"/>
              </a:lnSpc>
            </a:pPr>
            <a:r>
              <a:rPr lang="en-US" altLang="zh-CN" sz="2200" kern="100" dirty="0">
                <a:effectLst/>
                <a:latin typeface="Times New Roman" panose="02020603050405020304" pitchFamily="18" charset="0"/>
                <a:ea typeface="宋体" panose="02010600030101010101" pitchFamily="2" charset="-122"/>
              </a:rPr>
              <a:t>2.      divide P into smaller </a:t>
            </a:r>
            <a:r>
              <a:rPr lang="en-US" altLang="zh-CN" sz="2200" kern="100" dirty="0" err="1">
                <a:effectLst/>
                <a:latin typeface="Times New Roman" panose="02020603050405020304" pitchFamily="18" charset="0"/>
                <a:ea typeface="宋体" panose="02010600030101010101" pitchFamily="2" charset="-122"/>
              </a:rPr>
              <a:t>subinstances</a:t>
            </a:r>
            <a:r>
              <a:rPr lang="en-US" altLang="zh-CN" sz="2200" kern="100" dirty="0">
                <a:effectLst/>
                <a:latin typeface="Times New Roman" panose="02020603050405020304" pitchFamily="18" charset="0"/>
                <a:ea typeface="宋体" panose="02010600030101010101" pitchFamily="2" charset="-122"/>
              </a:rPr>
              <a:t> P</a:t>
            </a:r>
            <a:r>
              <a:rPr lang="en-US" altLang="zh-CN" sz="2200" kern="100" baseline="-25000" dirty="0">
                <a:effectLst/>
                <a:latin typeface="Times New Roman" panose="02020603050405020304" pitchFamily="18" charset="0"/>
                <a:ea typeface="宋体" panose="02010600030101010101" pitchFamily="2" charset="-122"/>
              </a:rPr>
              <a:t>1</a:t>
            </a:r>
            <a:r>
              <a:rPr lang="en-US" altLang="zh-CN" sz="2200" kern="100" dirty="0">
                <a:effectLst/>
                <a:latin typeface="Times New Roman" panose="02020603050405020304" pitchFamily="18" charset="0"/>
                <a:ea typeface="宋体" panose="02010600030101010101" pitchFamily="2" charset="-122"/>
              </a:rPr>
              <a:t>,P</a:t>
            </a:r>
            <a:r>
              <a:rPr lang="en-US" altLang="zh-CN" sz="2200" kern="100" baseline="-25000" dirty="0">
                <a:effectLst/>
                <a:latin typeface="Times New Roman" panose="02020603050405020304" pitchFamily="18" charset="0"/>
                <a:ea typeface="宋体" panose="02010600030101010101" pitchFamily="2" charset="-122"/>
              </a:rPr>
              <a:t>2</a:t>
            </a:r>
            <a:r>
              <a:rPr lang="en-US" altLang="zh-CN" sz="2200" kern="100" dirty="0">
                <a:effectLst/>
                <a:latin typeface="Times New Roman" panose="02020603050405020304" pitchFamily="18" charset="0"/>
                <a:ea typeface="宋体" panose="02010600030101010101" pitchFamily="2" charset="-122"/>
              </a:rPr>
              <a:t>,...,P</a:t>
            </a:r>
            <a:r>
              <a:rPr lang="en-US" altLang="zh-CN" sz="2200" kern="100" baseline="-25000" dirty="0">
                <a:effectLst/>
                <a:latin typeface="Times New Roman" panose="02020603050405020304" pitchFamily="18" charset="0"/>
                <a:ea typeface="宋体" panose="02010600030101010101" pitchFamily="2" charset="-122"/>
              </a:rPr>
              <a:t>k</a:t>
            </a:r>
            <a:r>
              <a:rPr lang="zh-CN" altLang="zh-CN" sz="2200" kern="100" dirty="0">
                <a:effectLst/>
                <a:latin typeface="Times New Roman" panose="02020603050405020304" pitchFamily="18" charset="0"/>
                <a:ea typeface="宋体" panose="02010600030101010101" pitchFamily="2" charset="-122"/>
              </a:rPr>
              <a:t>；</a:t>
            </a:r>
            <a:r>
              <a:rPr lang="en-US" altLang="zh-CN" sz="2200" kern="100" dirty="0">
                <a:effectLst/>
                <a:latin typeface="Times New Roman" panose="02020603050405020304" pitchFamily="18" charset="0"/>
                <a:ea typeface="宋体" panose="02010600030101010101" pitchFamily="2" charset="-122"/>
              </a:rPr>
              <a:t>//</a:t>
            </a:r>
            <a:r>
              <a:rPr lang="zh-CN" altLang="zh-CN" sz="2200" kern="100" dirty="0">
                <a:effectLst/>
                <a:latin typeface="Times New Roman" panose="02020603050405020304" pitchFamily="18" charset="0"/>
                <a:ea typeface="宋体" panose="02010600030101010101" pitchFamily="2" charset="-122"/>
              </a:rPr>
              <a:t>将</a:t>
            </a:r>
            <a:r>
              <a:rPr lang="en-US" altLang="zh-CN" sz="2200" kern="100" dirty="0">
                <a:effectLst/>
                <a:latin typeface="Times New Roman" panose="02020603050405020304" pitchFamily="18" charset="0"/>
                <a:ea typeface="宋体" panose="02010600030101010101" pitchFamily="2" charset="-122"/>
              </a:rPr>
              <a:t>P</a:t>
            </a:r>
            <a:r>
              <a:rPr lang="zh-CN" altLang="zh-CN" sz="2200" kern="100" dirty="0">
                <a:effectLst/>
                <a:latin typeface="Times New Roman" panose="02020603050405020304" pitchFamily="18" charset="0"/>
                <a:ea typeface="宋体" panose="02010600030101010101" pitchFamily="2" charset="-122"/>
              </a:rPr>
              <a:t>分解为</a:t>
            </a:r>
            <a:r>
              <a:rPr lang="en-US" altLang="zh-CN" sz="2200" kern="100" dirty="0">
                <a:effectLst/>
                <a:latin typeface="Times New Roman" panose="02020603050405020304" pitchFamily="18" charset="0"/>
                <a:ea typeface="宋体" panose="02010600030101010101" pitchFamily="2" charset="-122"/>
              </a:rPr>
              <a:t>k</a:t>
            </a:r>
            <a:r>
              <a:rPr lang="zh-CN" altLang="zh-CN" sz="2200" kern="100" dirty="0">
                <a:effectLst/>
                <a:latin typeface="Times New Roman" panose="02020603050405020304" pitchFamily="18" charset="0"/>
                <a:ea typeface="宋体" panose="02010600030101010101" pitchFamily="2" charset="-122"/>
              </a:rPr>
              <a:t>个子问题</a:t>
            </a:r>
          </a:p>
          <a:p>
            <a:pPr indent="89535" algn="l">
              <a:lnSpc>
                <a:spcPct val="125000"/>
              </a:lnSpc>
            </a:pPr>
            <a:r>
              <a:rPr lang="en-US" altLang="zh-CN" sz="2200" kern="100" dirty="0">
                <a:effectLst/>
                <a:latin typeface="Times New Roman" panose="02020603050405020304" pitchFamily="18" charset="0"/>
                <a:ea typeface="宋体" panose="02010600030101010101" pitchFamily="2" charset="-122"/>
              </a:rPr>
              <a:t>3.      for (</a:t>
            </a:r>
            <a:r>
              <a:rPr lang="en-US" altLang="zh-CN" sz="2200" kern="100" dirty="0" err="1">
                <a:effectLst/>
                <a:latin typeface="Times New Roman" panose="02020603050405020304" pitchFamily="18" charset="0"/>
                <a:ea typeface="宋体" panose="02010600030101010101" pitchFamily="2" charset="-122"/>
              </a:rPr>
              <a:t>i</a:t>
            </a:r>
            <a:r>
              <a:rPr lang="en-US" altLang="zh-CN" sz="2200" kern="100" dirty="0">
                <a:effectLst/>
                <a:latin typeface="Times New Roman" panose="02020603050405020304" pitchFamily="18" charset="0"/>
                <a:ea typeface="宋体" panose="02010600030101010101" pitchFamily="2" charset="-122"/>
              </a:rPr>
              <a:t>=1,i&lt;=</a:t>
            </a:r>
            <a:r>
              <a:rPr lang="en-US" altLang="zh-CN" sz="2200" kern="100" dirty="0" err="1">
                <a:effectLst/>
                <a:latin typeface="Times New Roman" panose="02020603050405020304" pitchFamily="18" charset="0"/>
                <a:ea typeface="宋体" panose="02010600030101010101" pitchFamily="2" charset="-122"/>
              </a:rPr>
              <a:t>k,i</a:t>
            </a:r>
            <a:r>
              <a:rPr lang="en-US" altLang="zh-CN" sz="2200" kern="100" dirty="0">
                <a:effectLst/>
                <a:latin typeface="Times New Roman" panose="02020603050405020304" pitchFamily="18" charset="0"/>
                <a:ea typeface="宋体" panose="02010600030101010101" pitchFamily="2" charset="-122"/>
              </a:rPr>
              <a:t>++)</a:t>
            </a:r>
            <a:endParaRPr lang="zh-CN" altLang="zh-CN" sz="2200" kern="100" dirty="0">
              <a:effectLst/>
              <a:latin typeface="Times New Roman" panose="02020603050405020304" pitchFamily="18" charset="0"/>
              <a:ea typeface="宋体" panose="02010600030101010101" pitchFamily="2" charset="-122"/>
            </a:endParaRPr>
          </a:p>
          <a:p>
            <a:pPr indent="89535" algn="l">
              <a:lnSpc>
                <a:spcPct val="125000"/>
              </a:lnSpc>
            </a:pPr>
            <a:r>
              <a:rPr lang="en-US" altLang="zh-CN" sz="2200" kern="100" dirty="0">
                <a:effectLst/>
                <a:latin typeface="Times New Roman" panose="02020603050405020304" pitchFamily="18" charset="0"/>
                <a:ea typeface="宋体" panose="02010600030101010101" pitchFamily="2" charset="-122"/>
              </a:rPr>
              <a:t>4.             </a:t>
            </a:r>
            <a:r>
              <a:rPr lang="en-US" altLang="zh-CN" sz="2200" kern="100" dirty="0" err="1">
                <a:effectLst/>
                <a:latin typeface="Times New Roman" panose="02020603050405020304" pitchFamily="18" charset="0"/>
                <a:ea typeface="宋体" panose="02010600030101010101" pitchFamily="2" charset="-122"/>
              </a:rPr>
              <a:t>y</a:t>
            </a:r>
            <a:r>
              <a:rPr lang="en-US" altLang="zh-CN" sz="2200" kern="100" baseline="-25000" dirty="0" err="1">
                <a:effectLst/>
                <a:latin typeface="Times New Roman" panose="02020603050405020304" pitchFamily="18" charset="0"/>
                <a:ea typeface="宋体" panose="02010600030101010101" pitchFamily="2" charset="-122"/>
              </a:rPr>
              <a:t>i</a:t>
            </a:r>
            <a:r>
              <a:rPr lang="en-US" altLang="zh-CN" sz="2200" kern="100" dirty="0">
                <a:effectLst/>
                <a:latin typeface="Times New Roman" panose="02020603050405020304" pitchFamily="18" charset="0"/>
                <a:ea typeface="宋体" panose="02010600030101010101" pitchFamily="2" charset="-122"/>
              </a:rPr>
              <a:t>=divide-and-conquer(P</a:t>
            </a:r>
            <a:r>
              <a:rPr lang="en-US" altLang="zh-CN" sz="2200" kern="100" baseline="-25000" dirty="0">
                <a:effectLst/>
                <a:latin typeface="Times New Roman" panose="02020603050405020304" pitchFamily="18" charset="0"/>
                <a:ea typeface="宋体" panose="02010600030101010101" pitchFamily="2" charset="-122"/>
              </a:rPr>
              <a:t>i</a:t>
            </a:r>
            <a:r>
              <a:rPr lang="en-US" altLang="zh-CN" sz="2200" kern="100" dirty="0">
                <a:effectLst/>
                <a:latin typeface="Times New Roman" panose="02020603050405020304" pitchFamily="18" charset="0"/>
                <a:ea typeface="宋体" panose="02010600030101010101" pitchFamily="2" charset="-122"/>
              </a:rPr>
              <a:t>);  //</a:t>
            </a:r>
            <a:r>
              <a:rPr lang="zh-CN" altLang="zh-CN" sz="2200" kern="100" dirty="0">
                <a:effectLst/>
                <a:latin typeface="Times New Roman" panose="02020603050405020304" pitchFamily="18" charset="0"/>
                <a:ea typeface="宋体" panose="02010600030101010101" pitchFamily="2" charset="-122"/>
              </a:rPr>
              <a:t>递归的解各子问题</a:t>
            </a:r>
          </a:p>
          <a:p>
            <a:pPr indent="89535" algn="l">
              <a:lnSpc>
                <a:spcPct val="125000"/>
              </a:lnSpc>
            </a:pPr>
            <a:r>
              <a:rPr lang="en-US" altLang="zh-CN" sz="2200" kern="100" dirty="0">
                <a:effectLst/>
                <a:latin typeface="Times New Roman" panose="02020603050405020304" pitchFamily="18" charset="0"/>
                <a:ea typeface="宋体" panose="02010600030101010101" pitchFamily="2" charset="-122"/>
              </a:rPr>
              <a:t>5.       return merge(y</a:t>
            </a:r>
            <a:r>
              <a:rPr lang="en-US" altLang="zh-CN" sz="2200" kern="100" baseline="-25000" dirty="0">
                <a:effectLst/>
                <a:latin typeface="Times New Roman" panose="02020603050405020304" pitchFamily="18" charset="0"/>
                <a:ea typeface="宋体" panose="02010600030101010101" pitchFamily="2" charset="-122"/>
              </a:rPr>
              <a:t>1</a:t>
            </a:r>
            <a:r>
              <a:rPr lang="en-US" altLang="zh-CN" sz="2200" kern="100" dirty="0">
                <a:effectLst/>
                <a:latin typeface="Times New Roman" panose="02020603050405020304" pitchFamily="18" charset="0"/>
                <a:ea typeface="宋体" panose="02010600030101010101" pitchFamily="2" charset="-122"/>
              </a:rPr>
              <a:t>,...,</a:t>
            </a:r>
            <a:r>
              <a:rPr lang="en-US" altLang="zh-CN" sz="2200" kern="100" dirty="0" err="1">
                <a:effectLst/>
                <a:latin typeface="Times New Roman" panose="02020603050405020304" pitchFamily="18" charset="0"/>
                <a:ea typeface="宋体" panose="02010600030101010101" pitchFamily="2" charset="-122"/>
              </a:rPr>
              <a:t>y</a:t>
            </a:r>
            <a:r>
              <a:rPr lang="en-US" altLang="zh-CN" sz="2200" kern="100" baseline="-25000" dirty="0" err="1">
                <a:effectLst/>
                <a:latin typeface="Times New Roman" panose="02020603050405020304" pitchFamily="18" charset="0"/>
                <a:ea typeface="宋体" panose="02010600030101010101" pitchFamily="2" charset="-122"/>
              </a:rPr>
              <a:t>k</a:t>
            </a:r>
            <a:r>
              <a:rPr lang="en-US" altLang="zh-CN" sz="2200" kern="100" dirty="0">
                <a:effectLst/>
                <a:latin typeface="Times New Roman" panose="02020603050405020304" pitchFamily="18" charset="0"/>
                <a:ea typeface="宋体" panose="02010600030101010101" pitchFamily="2" charset="-122"/>
              </a:rPr>
              <a:t>);  //</a:t>
            </a:r>
            <a:r>
              <a:rPr lang="zh-CN" altLang="zh-CN" sz="2200" kern="100" dirty="0">
                <a:effectLst/>
                <a:latin typeface="Times New Roman" panose="02020603050405020304" pitchFamily="18" charset="0"/>
                <a:ea typeface="宋体" panose="02010600030101010101" pitchFamily="2" charset="-122"/>
              </a:rPr>
              <a:t>将各子问题的解合并为原问题的解</a:t>
            </a:r>
          </a:p>
          <a:p>
            <a:pPr indent="266700" algn="l">
              <a:lnSpc>
                <a:spcPct val="125000"/>
              </a:lnSpc>
            </a:pPr>
            <a:r>
              <a:rPr lang="en-US" altLang="zh-CN" sz="2200" kern="100" dirty="0">
                <a:effectLst/>
                <a:latin typeface="Times New Roman" panose="02020603050405020304" pitchFamily="18" charset="0"/>
                <a:ea typeface="宋体" panose="02010600030101010101" pitchFamily="2" charset="-122"/>
              </a:rPr>
              <a:t>  }</a:t>
            </a:r>
            <a:endParaRPr lang="zh-CN" altLang="zh-CN" sz="2200" kern="100" dirty="0">
              <a:effectLst/>
              <a:latin typeface="Times New Roman" panose="02020603050405020304" pitchFamily="18" charset="0"/>
              <a:ea typeface="宋体" panose="02010600030101010101" pitchFamily="2" charset="-122"/>
            </a:endParaRPr>
          </a:p>
        </p:txBody>
      </p:sp>
      <p:sp>
        <p:nvSpPr>
          <p:cNvPr id="28675" name="Rectangle 3"/>
          <p:cNvSpPr>
            <a:spLocks noChangeArrowheads="1"/>
          </p:cNvSpPr>
          <p:nvPr/>
        </p:nvSpPr>
        <p:spPr bwMode="auto">
          <a:xfrm>
            <a:off x="704677" y="414339"/>
            <a:ext cx="719666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541" tIns="43771" rIns="87541" bIns="43771" anchor="ctr"/>
          <a:lstStyle/>
          <a:p>
            <a:pPr fontAlgn="base">
              <a:spcBef>
                <a:spcPct val="0"/>
              </a:spcBef>
              <a:spcAft>
                <a:spcPct val="0"/>
              </a:spcAft>
              <a:defRPr/>
            </a:pPr>
            <a:r>
              <a:rPr lang="zh-CN" altLang="en-US" sz="4400" dirty="0">
                <a:solidFill>
                  <a:srgbClr val="000000"/>
                </a:solidFill>
                <a:effectLst>
                  <a:outerShdw blurRad="38100" dist="38100" dir="2700000" algn="tl">
                    <a:srgbClr val="C0C0C0"/>
                  </a:outerShdw>
                </a:effectLst>
                <a:ea typeface="黑体" pitchFamily="2" charset="-122"/>
              </a:rPr>
              <a:t>分治法的基本步骤</a:t>
            </a:r>
          </a:p>
        </p:txBody>
      </p:sp>
      <p:sp>
        <p:nvSpPr>
          <p:cNvPr id="28676" name="Text Box 4"/>
          <p:cNvSpPr txBox="1">
            <a:spLocks noChangeArrowheads="1"/>
          </p:cNvSpPr>
          <p:nvPr/>
        </p:nvSpPr>
        <p:spPr bwMode="auto">
          <a:xfrm>
            <a:off x="1331640" y="4354851"/>
            <a:ext cx="6977511" cy="2181662"/>
          </a:xfrm>
          <a:prstGeom prst="rect">
            <a:avLst/>
          </a:prstGeom>
          <a:noFill/>
          <a:ln w="50800">
            <a:solidFill>
              <a:srgbClr val="FF6600"/>
            </a:solidFill>
            <a:miter lim="800000"/>
            <a:headEnd/>
            <a:tailEnd/>
          </a:ln>
          <a:effectLst/>
        </p:spPr>
        <p:txBody>
          <a:bodyPr wrap="square" lIns="87541" tIns="43771" rIns="87541" bIns="43771">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2267">
                <a:solidFill>
                  <a:srgbClr val="000000"/>
                </a:solidFill>
                <a:latin typeface="楷体_GB2312" pitchFamily="49" charset="-122"/>
                <a:ea typeface="楷体_GB2312" pitchFamily="49" charset="-122"/>
              </a:rPr>
              <a:t>人们从大量实践中发现，在用分治法设计算法时，最好使子问题的规模大致相同。即将一个问题分成大小相等的</a:t>
            </a:r>
            <a:r>
              <a:rPr lang="en-US" altLang="zh-CN" sz="2267">
                <a:solidFill>
                  <a:srgbClr val="000000"/>
                </a:solidFill>
                <a:latin typeface="楷体_GB2312" pitchFamily="49" charset="-122"/>
                <a:ea typeface="楷体_GB2312" pitchFamily="49" charset="-122"/>
              </a:rPr>
              <a:t>k</a:t>
            </a:r>
            <a:r>
              <a:rPr lang="zh-CN" altLang="en-US" sz="2267">
                <a:solidFill>
                  <a:srgbClr val="000000"/>
                </a:solidFill>
                <a:latin typeface="楷体_GB2312" pitchFamily="49" charset="-122"/>
                <a:ea typeface="楷体_GB2312" pitchFamily="49" charset="-122"/>
              </a:rPr>
              <a:t>个子问题的处理方法是行之有效的。这种使子问题规模大致相等的做法是出自一种</a:t>
            </a:r>
            <a:r>
              <a:rPr lang="zh-CN" altLang="en-US" sz="2267" b="1">
                <a:solidFill>
                  <a:srgbClr val="000000"/>
                </a:solidFill>
                <a:latin typeface="黑体" pitchFamily="2" charset="-122"/>
                <a:ea typeface="黑体" pitchFamily="2" charset="-122"/>
              </a:rPr>
              <a:t>平衡</a:t>
            </a:r>
            <a:r>
              <a:rPr lang="en-US" altLang="zh-CN" sz="2267" b="1">
                <a:solidFill>
                  <a:srgbClr val="000000"/>
                </a:solidFill>
                <a:ea typeface="楷体_GB2312" pitchFamily="49" charset="-122"/>
              </a:rPr>
              <a:t>(balancing)</a:t>
            </a:r>
            <a:r>
              <a:rPr lang="zh-CN" altLang="en-US" sz="2267" b="1">
                <a:solidFill>
                  <a:srgbClr val="000000"/>
                </a:solidFill>
                <a:latin typeface="黑体" pitchFamily="2" charset="-122"/>
                <a:ea typeface="黑体" pitchFamily="2" charset="-122"/>
              </a:rPr>
              <a:t>子问题</a:t>
            </a:r>
            <a:r>
              <a:rPr lang="zh-CN" altLang="en-US" sz="2267">
                <a:solidFill>
                  <a:srgbClr val="000000"/>
                </a:solidFill>
                <a:latin typeface="楷体_GB2312" pitchFamily="49" charset="-122"/>
                <a:ea typeface="楷体_GB2312" pitchFamily="49" charset="-122"/>
              </a:rPr>
              <a:t>的思想，它几乎总是比子问题规模不等的做法要好。</a:t>
            </a:r>
          </a:p>
        </p:txBody>
      </p:sp>
    </p:spTree>
    <p:extLst>
      <p:ext uri="{BB962C8B-B14F-4D97-AF65-F5344CB8AC3E}">
        <p14:creationId xmlns:p14="http://schemas.microsoft.com/office/powerpoint/2010/main" val="21569398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EB97E8C-4B1E-4026-8A65-AF2230F70BA2}"/>
              </a:ext>
            </a:extLst>
          </p:cNvPr>
          <p:cNvSpPr txBox="1"/>
          <p:nvPr/>
        </p:nvSpPr>
        <p:spPr>
          <a:xfrm>
            <a:off x="467544" y="764704"/>
            <a:ext cx="4320480" cy="1891993"/>
          </a:xfrm>
          <a:prstGeom prst="rect">
            <a:avLst/>
          </a:prstGeom>
          <a:noFill/>
        </p:spPr>
        <p:txBody>
          <a:bodyPr wrap="square">
            <a:spAutoFit/>
          </a:bodyPr>
          <a:lstStyle/>
          <a:p>
            <a:pPr indent="266700" algn="l">
              <a:lnSpc>
                <a:spcPct val="125000"/>
              </a:lnSpc>
            </a:pPr>
            <a:r>
              <a:rPr lang="en-US" altLang="zh-CN" sz="2400" kern="100" dirty="0">
                <a:effectLst/>
                <a:latin typeface="Times New Roman" panose="02020603050405020304" pitchFamily="18" charset="0"/>
                <a:ea typeface="宋体" panose="02010600030101010101" pitchFamily="2" charset="-122"/>
              </a:rPr>
              <a:t>(4)</a:t>
            </a:r>
            <a:r>
              <a:rPr lang="zh-CN" altLang="zh-CN" sz="2400" kern="100" dirty="0">
                <a:effectLst/>
                <a:latin typeface="Times New Roman" panose="02020603050405020304" pitchFamily="18" charset="0"/>
                <a:ea typeface="宋体" panose="02010600030101010101" pitchFamily="2" charset="-122"/>
              </a:rPr>
              <a:t>现在来看</a:t>
            </a:r>
            <a:r>
              <a:rPr lang="en-US" altLang="zh-CN" sz="2400" kern="100" dirty="0">
                <a:effectLst/>
                <a:latin typeface="Times New Roman" panose="02020603050405020304" pitchFamily="18" charset="0"/>
                <a:ea typeface="宋体" panose="02010600030101010101" pitchFamily="2" charset="-122"/>
              </a:rPr>
              <a:t>4*4</a:t>
            </a:r>
            <a:r>
              <a:rPr lang="zh-CN" altLang="zh-CN" sz="2400" kern="100" dirty="0">
                <a:effectLst/>
                <a:latin typeface="Times New Roman" panose="02020603050405020304" pitchFamily="18" charset="0"/>
                <a:ea typeface="宋体" panose="02010600030101010101" pitchFamily="2" charset="-122"/>
              </a:rPr>
              <a:t>表格的左上角，它的左上角是一个</a:t>
            </a:r>
            <a:r>
              <a:rPr lang="en-US" altLang="zh-CN" sz="2400" kern="100" dirty="0">
                <a:effectLst/>
                <a:latin typeface="Times New Roman" panose="02020603050405020304" pitchFamily="18" charset="0"/>
                <a:ea typeface="宋体" panose="02010600030101010101" pitchFamily="2" charset="-122"/>
              </a:rPr>
              <a:t>2*2</a:t>
            </a:r>
            <a:r>
              <a:rPr lang="zh-CN" altLang="zh-CN" sz="2400" kern="100" dirty="0">
                <a:effectLst/>
                <a:latin typeface="Times New Roman" panose="02020603050405020304" pitchFamily="18" charset="0"/>
                <a:ea typeface="宋体" panose="02010600030101010101" pitchFamily="2" charset="-122"/>
              </a:rPr>
              <a:t>的表格，不需要递归，只需要按对角线填写即可，如图</a:t>
            </a:r>
            <a:r>
              <a:rPr lang="en-US" altLang="zh-CN" sz="2400" kern="100" dirty="0">
                <a:effectLst/>
                <a:latin typeface="Times New Roman" panose="02020603050405020304" pitchFamily="18" charset="0"/>
                <a:ea typeface="宋体" panose="02010600030101010101" pitchFamily="2" charset="-122"/>
              </a:rPr>
              <a:t> (c)</a:t>
            </a:r>
            <a:r>
              <a:rPr lang="zh-CN" altLang="zh-CN" sz="2400" kern="100" dirty="0">
                <a:effectLst/>
                <a:latin typeface="Times New Roman" panose="02020603050405020304" pitchFamily="18" charset="0"/>
                <a:ea typeface="宋体" panose="02010600030101010101" pitchFamily="2" charset="-122"/>
              </a:rPr>
              <a:t>所示。</a:t>
            </a:r>
            <a:endParaRPr lang="zh-CN" altLang="zh-CN" sz="3200" kern="100" dirty="0">
              <a:effectLst/>
              <a:latin typeface="Times New Roman" panose="02020603050405020304" pitchFamily="18" charset="0"/>
              <a:ea typeface="宋体" panose="02010600030101010101" pitchFamily="2" charset="-122"/>
            </a:endParaRPr>
          </a:p>
        </p:txBody>
      </p:sp>
      <p:pic>
        <p:nvPicPr>
          <p:cNvPr id="7" name="图片 6">
            <a:extLst>
              <a:ext uri="{FF2B5EF4-FFF2-40B4-BE49-F238E27FC236}">
                <a16:creationId xmlns:a16="http://schemas.microsoft.com/office/drawing/2014/main" id="{BF3EBF86-8C30-4D1F-B738-50DF965A37A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148064" y="567845"/>
            <a:ext cx="3096344" cy="2333997"/>
          </a:xfrm>
          <a:prstGeom prst="rect">
            <a:avLst/>
          </a:prstGeom>
          <a:noFill/>
          <a:ln>
            <a:noFill/>
          </a:ln>
        </p:spPr>
      </p:pic>
      <p:sp>
        <p:nvSpPr>
          <p:cNvPr id="8" name="文本框 7">
            <a:extLst>
              <a:ext uri="{FF2B5EF4-FFF2-40B4-BE49-F238E27FC236}">
                <a16:creationId xmlns:a16="http://schemas.microsoft.com/office/drawing/2014/main" id="{1C730BA6-F18E-43B5-BC38-B025868FA85C}"/>
              </a:ext>
            </a:extLst>
          </p:cNvPr>
          <p:cNvSpPr txBox="1"/>
          <p:nvPr/>
        </p:nvSpPr>
        <p:spPr>
          <a:xfrm>
            <a:off x="6444208" y="2996952"/>
            <a:ext cx="845840" cy="400110"/>
          </a:xfrm>
          <a:prstGeom prst="rect">
            <a:avLst/>
          </a:prstGeom>
          <a:noFill/>
        </p:spPr>
        <p:txBody>
          <a:bodyPr wrap="square">
            <a:spAutoFit/>
          </a:bodyPr>
          <a:lstStyle/>
          <a:p>
            <a:r>
              <a:rPr lang="zh-CN" altLang="zh-CN" sz="2000" kern="100">
                <a:effectLst/>
                <a:latin typeface="Times New Roman" panose="02020603050405020304" pitchFamily="18" charset="0"/>
                <a:ea typeface="宋体" panose="02010600030101010101" pitchFamily="2" charset="-122"/>
              </a:rPr>
              <a:t>图</a:t>
            </a:r>
            <a:r>
              <a:rPr lang="en-US" altLang="zh-CN" sz="2000" kern="100">
                <a:effectLst/>
                <a:latin typeface="Times New Roman" panose="02020603050405020304" pitchFamily="18" charset="0"/>
                <a:ea typeface="宋体" panose="02010600030101010101" pitchFamily="2" charset="-122"/>
              </a:rPr>
              <a:t> (c)</a:t>
            </a:r>
            <a:endParaRPr lang="zh-CN" altLang="en-US" sz="2000"/>
          </a:p>
        </p:txBody>
      </p:sp>
      <p:sp>
        <p:nvSpPr>
          <p:cNvPr id="10" name="文本框 9">
            <a:extLst>
              <a:ext uri="{FF2B5EF4-FFF2-40B4-BE49-F238E27FC236}">
                <a16:creationId xmlns:a16="http://schemas.microsoft.com/office/drawing/2014/main" id="{F350CC85-14FA-48FF-858D-95739F4A68D8}"/>
              </a:ext>
            </a:extLst>
          </p:cNvPr>
          <p:cNvSpPr txBox="1"/>
          <p:nvPr/>
        </p:nvSpPr>
        <p:spPr>
          <a:xfrm>
            <a:off x="611560" y="3778731"/>
            <a:ext cx="8136830" cy="2308324"/>
          </a:xfrm>
          <a:prstGeom prst="rect">
            <a:avLst/>
          </a:prstGeom>
          <a:noFill/>
        </p:spPr>
        <p:txBody>
          <a:bodyPr wrap="square">
            <a:spAutoFit/>
          </a:bodyPr>
          <a:lstStyle/>
          <a:p>
            <a:r>
              <a:rPr lang="en-US" altLang="zh-CN" sz="24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其中第</a:t>
            </a:r>
            <a:r>
              <a:rPr lang="en-US" altLang="zh-CN" sz="2400" dirty="0">
                <a:effectLst/>
                <a:latin typeface="Times New Roman" panose="02020603050405020304" pitchFamily="18" charset="0"/>
                <a:ea typeface="宋体" panose="02010600030101010101" pitchFamily="2" charset="-122"/>
              </a:rPr>
              <a:t>0</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列代表选手。左上角与左下角的两小块分别为选手</a:t>
            </a:r>
            <a:r>
              <a:rPr lang="en-US" altLang="zh-CN" sz="2400" dirty="0">
                <a:effectLst/>
                <a:latin typeface="Times New Roman" panose="02020603050405020304" pitchFamily="18" charset="0"/>
                <a:ea typeface="宋体" panose="02010600030101010101" pitchFamily="2" charset="-122"/>
              </a:rPr>
              <a:t>1</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至选手</a:t>
            </a:r>
            <a:r>
              <a:rPr lang="en-US" altLang="zh-CN" sz="2400" dirty="0">
                <a:effectLst/>
                <a:latin typeface="Times New Roman" panose="02020603050405020304" pitchFamily="18" charset="0"/>
                <a:ea typeface="宋体" panose="02010600030101010101" pitchFamily="2" charset="-122"/>
              </a:rPr>
              <a:t>4</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和选手</a:t>
            </a:r>
            <a:r>
              <a:rPr lang="en-US" altLang="zh-CN" sz="2400" dirty="0">
                <a:effectLst/>
                <a:latin typeface="Times New Roman" panose="02020603050405020304" pitchFamily="18" charset="0"/>
                <a:ea typeface="宋体" panose="02010600030101010101" pitchFamily="2" charset="-122"/>
              </a:rPr>
              <a:t>5</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至选手</a:t>
            </a:r>
            <a:r>
              <a:rPr lang="en-US" altLang="zh-CN" sz="2400" dirty="0">
                <a:effectLst/>
                <a:latin typeface="Times New Roman" panose="02020603050405020304" pitchFamily="18" charset="0"/>
                <a:ea typeface="宋体" panose="02010600030101010101" pitchFamily="2" charset="-122"/>
              </a:rPr>
              <a:t>8</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前</a:t>
            </a:r>
            <a:r>
              <a:rPr lang="en-US" altLang="zh-CN" sz="2400" dirty="0">
                <a:effectLst/>
                <a:latin typeface="Times New Roman" panose="02020603050405020304" pitchFamily="18" charset="0"/>
                <a:ea typeface="宋体" panose="02010600030101010101" pitchFamily="2" charset="-122"/>
              </a:rPr>
              <a:t>3</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天的比赛日程。</a:t>
            </a:r>
            <a:endParaRPr lang="en-US" altLang="zh-CN" sz="24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将左上角小块中的所有数字按其相对位置抄到右下角，</a:t>
            </a:r>
            <a:r>
              <a:rPr lang="en-US" altLang="zh-CN" sz="24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将左下角小块中的所有数字按其相对位置抄到右上角，这样我们就分别安排好了选手</a:t>
            </a:r>
            <a:r>
              <a:rPr lang="en-US" altLang="zh-CN" sz="2400" dirty="0">
                <a:effectLst/>
                <a:latin typeface="Times New Roman" panose="02020603050405020304" pitchFamily="18" charset="0"/>
                <a:ea typeface="宋体" panose="02010600030101010101" pitchFamily="2" charset="-122"/>
              </a:rPr>
              <a:t>1</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至选手</a:t>
            </a:r>
            <a:r>
              <a:rPr lang="en-US" altLang="zh-CN" sz="2400" dirty="0">
                <a:effectLst/>
                <a:latin typeface="Times New Roman" panose="02020603050405020304" pitchFamily="18" charset="0"/>
                <a:ea typeface="宋体" panose="02010600030101010101" pitchFamily="2" charset="-122"/>
              </a:rPr>
              <a:t>4</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和选手</a:t>
            </a:r>
            <a:r>
              <a:rPr lang="en-US" altLang="zh-CN" sz="2400" dirty="0">
                <a:effectLst/>
                <a:latin typeface="Times New Roman" panose="02020603050405020304" pitchFamily="18" charset="0"/>
                <a:ea typeface="宋体" panose="02010600030101010101" pitchFamily="2" charset="-122"/>
              </a:rPr>
              <a:t>5</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至选手</a:t>
            </a:r>
            <a:r>
              <a:rPr lang="en-US" altLang="zh-CN" sz="2400" dirty="0">
                <a:effectLst/>
                <a:latin typeface="Times New Roman" panose="02020603050405020304" pitchFamily="18" charset="0"/>
                <a:ea typeface="宋体" panose="02010600030101010101" pitchFamily="2" charset="-122"/>
              </a:rPr>
              <a:t>8</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在后</a:t>
            </a:r>
            <a:r>
              <a:rPr lang="en-US" altLang="zh-CN" sz="2400" dirty="0">
                <a:effectLst/>
                <a:latin typeface="Times New Roman" panose="02020603050405020304" pitchFamily="18" charset="0"/>
                <a:ea typeface="宋体" panose="02010600030101010101" pitchFamily="2" charset="-122"/>
              </a:rPr>
              <a:t>4</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天的比赛日程。</a:t>
            </a:r>
            <a:endParaRPr lang="zh-CN" altLang="en-US" sz="2400" dirty="0"/>
          </a:p>
        </p:txBody>
      </p:sp>
    </p:spTree>
    <p:extLst>
      <p:ext uri="{BB962C8B-B14F-4D97-AF65-F5344CB8AC3E}">
        <p14:creationId xmlns:p14="http://schemas.microsoft.com/office/powerpoint/2010/main" val="15667412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C730BA6-F18E-43B5-BC38-B025868FA85C}"/>
              </a:ext>
            </a:extLst>
          </p:cNvPr>
          <p:cNvSpPr txBox="1"/>
          <p:nvPr/>
        </p:nvSpPr>
        <p:spPr>
          <a:xfrm>
            <a:off x="2123728" y="2647330"/>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(d)</a:t>
            </a:r>
            <a:endParaRPr lang="zh-CN" altLang="en-US" sz="2000" dirty="0"/>
          </a:p>
        </p:txBody>
      </p:sp>
      <p:pic>
        <p:nvPicPr>
          <p:cNvPr id="6" name="图片 5">
            <a:extLst>
              <a:ext uri="{FF2B5EF4-FFF2-40B4-BE49-F238E27FC236}">
                <a16:creationId xmlns:a16="http://schemas.microsoft.com/office/drawing/2014/main" id="{6F72CF96-80BA-4A74-A46A-927E32FACF1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71599" y="206167"/>
            <a:ext cx="3240359" cy="2421592"/>
          </a:xfrm>
          <a:prstGeom prst="rect">
            <a:avLst/>
          </a:prstGeom>
          <a:noFill/>
          <a:ln>
            <a:noFill/>
          </a:ln>
        </p:spPr>
      </p:pic>
      <p:pic>
        <p:nvPicPr>
          <p:cNvPr id="9" name="图片 8">
            <a:extLst>
              <a:ext uri="{FF2B5EF4-FFF2-40B4-BE49-F238E27FC236}">
                <a16:creationId xmlns:a16="http://schemas.microsoft.com/office/drawing/2014/main" id="{F416CEB4-EB3A-45C0-A776-0715ABCBB80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148064" y="240328"/>
            <a:ext cx="3104503" cy="2353270"/>
          </a:xfrm>
          <a:prstGeom prst="rect">
            <a:avLst/>
          </a:prstGeom>
          <a:noFill/>
          <a:ln>
            <a:noFill/>
          </a:ln>
        </p:spPr>
      </p:pic>
      <p:sp>
        <p:nvSpPr>
          <p:cNvPr id="11" name="文本框 10">
            <a:extLst>
              <a:ext uri="{FF2B5EF4-FFF2-40B4-BE49-F238E27FC236}">
                <a16:creationId xmlns:a16="http://schemas.microsoft.com/office/drawing/2014/main" id="{80396A55-71DC-4CC6-90AE-76C81AF0BC11}"/>
              </a:ext>
            </a:extLst>
          </p:cNvPr>
          <p:cNvSpPr txBox="1"/>
          <p:nvPr/>
        </p:nvSpPr>
        <p:spPr>
          <a:xfrm>
            <a:off x="6274047" y="2647330"/>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(e)</a:t>
            </a:r>
            <a:endParaRPr lang="zh-CN" altLang="en-US" sz="2000" dirty="0"/>
          </a:p>
        </p:txBody>
      </p:sp>
      <p:pic>
        <p:nvPicPr>
          <p:cNvPr id="7" name="图片 6">
            <a:extLst>
              <a:ext uri="{FF2B5EF4-FFF2-40B4-BE49-F238E27FC236}">
                <a16:creationId xmlns:a16="http://schemas.microsoft.com/office/drawing/2014/main" id="{B735CCC6-788B-4B22-B1AD-5E2C7DA97D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971599" y="3429000"/>
            <a:ext cx="3240359" cy="2421592"/>
          </a:xfrm>
          <a:prstGeom prst="rect">
            <a:avLst/>
          </a:prstGeom>
          <a:noFill/>
          <a:ln>
            <a:noFill/>
          </a:ln>
        </p:spPr>
      </p:pic>
      <p:pic>
        <p:nvPicPr>
          <p:cNvPr id="10" name="图片 9">
            <a:extLst>
              <a:ext uri="{FF2B5EF4-FFF2-40B4-BE49-F238E27FC236}">
                <a16:creationId xmlns:a16="http://schemas.microsoft.com/office/drawing/2014/main" id="{5073BA73-8F1A-4134-B74B-A2DA44A84B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148064" y="3452728"/>
            <a:ext cx="3097807" cy="2353270"/>
          </a:xfrm>
          <a:prstGeom prst="rect">
            <a:avLst/>
          </a:prstGeom>
          <a:noFill/>
          <a:ln>
            <a:noFill/>
          </a:ln>
        </p:spPr>
      </p:pic>
      <p:sp>
        <p:nvSpPr>
          <p:cNvPr id="12" name="文本框 11">
            <a:extLst>
              <a:ext uri="{FF2B5EF4-FFF2-40B4-BE49-F238E27FC236}">
                <a16:creationId xmlns:a16="http://schemas.microsoft.com/office/drawing/2014/main" id="{03880AD8-14F7-4FDD-B6AC-132889E5E26A}"/>
              </a:ext>
            </a:extLst>
          </p:cNvPr>
          <p:cNvSpPr txBox="1"/>
          <p:nvPr/>
        </p:nvSpPr>
        <p:spPr>
          <a:xfrm>
            <a:off x="2096096" y="5949280"/>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(f)</a:t>
            </a:r>
            <a:endParaRPr lang="zh-CN" altLang="en-US" sz="2000" dirty="0"/>
          </a:p>
        </p:txBody>
      </p:sp>
      <p:sp>
        <p:nvSpPr>
          <p:cNvPr id="13" name="文本框 12">
            <a:extLst>
              <a:ext uri="{FF2B5EF4-FFF2-40B4-BE49-F238E27FC236}">
                <a16:creationId xmlns:a16="http://schemas.microsoft.com/office/drawing/2014/main" id="{0106A3D9-5F26-47B1-821A-CE3C0B4CC8C2}"/>
              </a:ext>
            </a:extLst>
          </p:cNvPr>
          <p:cNvSpPr txBox="1"/>
          <p:nvPr/>
        </p:nvSpPr>
        <p:spPr>
          <a:xfrm>
            <a:off x="6274047" y="5863287"/>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(g)</a:t>
            </a:r>
            <a:endParaRPr lang="zh-CN" altLang="en-US" sz="2000" dirty="0"/>
          </a:p>
        </p:txBody>
      </p:sp>
    </p:spTree>
    <p:extLst>
      <p:ext uri="{BB962C8B-B14F-4D97-AF65-F5344CB8AC3E}">
        <p14:creationId xmlns:p14="http://schemas.microsoft.com/office/powerpoint/2010/main" val="8558373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C730BA6-F18E-43B5-BC38-B025868FA85C}"/>
              </a:ext>
            </a:extLst>
          </p:cNvPr>
          <p:cNvSpPr txBox="1"/>
          <p:nvPr/>
        </p:nvSpPr>
        <p:spPr>
          <a:xfrm>
            <a:off x="2123728" y="2647330"/>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(h)</a:t>
            </a:r>
            <a:endParaRPr lang="zh-CN" altLang="en-US" sz="2000" dirty="0"/>
          </a:p>
        </p:txBody>
      </p:sp>
      <p:sp>
        <p:nvSpPr>
          <p:cNvPr id="11" name="文本框 10">
            <a:extLst>
              <a:ext uri="{FF2B5EF4-FFF2-40B4-BE49-F238E27FC236}">
                <a16:creationId xmlns:a16="http://schemas.microsoft.com/office/drawing/2014/main" id="{80396A55-71DC-4CC6-90AE-76C81AF0BC11}"/>
              </a:ext>
            </a:extLst>
          </p:cNvPr>
          <p:cNvSpPr txBox="1"/>
          <p:nvPr/>
        </p:nvSpPr>
        <p:spPr>
          <a:xfrm>
            <a:off x="6274047" y="2647330"/>
            <a:ext cx="845840" cy="400110"/>
          </a:xfrm>
          <a:prstGeom prst="rect">
            <a:avLst/>
          </a:prstGeom>
          <a:noFill/>
        </p:spPr>
        <p:txBody>
          <a:bodyPr wrap="square">
            <a:spAutoFit/>
          </a:bodyPr>
          <a:lstStyle/>
          <a:p>
            <a:r>
              <a:rPr lang="zh-CN" altLang="zh-CN" sz="2000" kern="100" dirty="0">
                <a:effectLst/>
                <a:latin typeface="Times New Roman" panose="02020603050405020304" pitchFamily="18" charset="0"/>
                <a:ea typeface="宋体" panose="02010600030101010101" pitchFamily="2" charset="-122"/>
              </a:rPr>
              <a:t>图</a:t>
            </a:r>
            <a:r>
              <a:rPr lang="en-US" altLang="zh-CN" sz="2000" kern="100" dirty="0">
                <a:effectLst/>
                <a:latin typeface="Times New Roman" panose="02020603050405020304" pitchFamily="18" charset="0"/>
                <a:ea typeface="宋体" panose="02010600030101010101" pitchFamily="2" charset="-122"/>
              </a:rPr>
              <a:t> (</a:t>
            </a:r>
            <a:r>
              <a:rPr lang="en-US" altLang="zh-CN" sz="2000" kern="100" dirty="0" err="1">
                <a:effectLst/>
                <a:latin typeface="Times New Roman" panose="02020603050405020304" pitchFamily="18" charset="0"/>
                <a:ea typeface="宋体" panose="02010600030101010101" pitchFamily="2" charset="-122"/>
              </a:rPr>
              <a:t>i</a:t>
            </a:r>
            <a:r>
              <a:rPr lang="en-US" altLang="zh-CN" sz="2000" kern="100" dirty="0">
                <a:effectLst/>
                <a:latin typeface="Times New Roman" panose="02020603050405020304" pitchFamily="18" charset="0"/>
                <a:ea typeface="宋体" panose="02010600030101010101" pitchFamily="2" charset="-122"/>
              </a:rPr>
              <a:t>)</a:t>
            </a:r>
            <a:endParaRPr lang="zh-CN" altLang="en-US" sz="2000" dirty="0"/>
          </a:p>
        </p:txBody>
      </p:sp>
      <p:pic>
        <p:nvPicPr>
          <p:cNvPr id="14" name="图片 13">
            <a:extLst>
              <a:ext uri="{FF2B5EF4-FFF2-40B4-BE49-F238E27FC236}">
                <a16:creationId xmlns:a16="http://schemas.microsoft.com/office/drawing/2014/main" id="{711DA9B8-2534-41DC-ABD3-9088622961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026262" y="211624"/>
            <a:ext cx="3116700" cy="2367622"/>
          </a:xfrm>
          <a:prstGeom prst="rect">
            <a:avLst/>
          </a:prstGeom>
          <a:noFill/>
          <a:ln>
            <a:noFill/>
          </a:ln>
        </p:spPr>
      </p:pic>
      <p:pic>
        <p:nvPicPr>
          <p:cNvPr id="15" name="图片 14">
            <a:extLst>
              <a:ext uri="{FF2B5EF4-FFF2-40B4-BE49-F238E27FC236}">
                <a16:creationId xmlns:a16="http://schemas.microsoft.com/office/drawing/2014/main" id="{618D6B12-0FB8-4F18-9E1D-642E237E36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975000" y="211624"/>
            <a:ext cx="3116700" cy="2367622"/>
          </a:xfrm>
          <a:prstGeom prst="rect">
            <a:avLst/>
          </a:prstGeom>
          <a:noFill/>
          <a:ln>
            <a:noFill/>
          </a:ln>
        </p:spPr>
      </p:pic>
    </p:spTree>
    <p:extLst>
      <p:ext uri="{BB962C8B-B14F-4D97-AF65-F5344CB8AC3E}">
        <p14:creationId xmlns:p14="http://schemas.microsoft.com/office/powerpoint/2010/main" val="102873271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476672"/>
            <a:ext cx="7776864" cy="1152128"/>
          </a:xfrm>
        </p:spPr>
        <p:txBody>
          <a:bodyPr>
            <a:normAutofit fontScale="92500" lnSpcReduction="20000"/>
          </a:bodyPr>
          <a:lstStyle/>
          <a:p>
            <a:pPr marL="0" indent="0" eaLnBrk="1" hangingPunct="1">
              <a:lnSpc>
                <a:spcPct val="150000"/>
              </a:lnSpc>
              <a:buNone/>
            </a:pPr>
            <a:r>
              <a:rPr lang="zh-CN" altLang="en-US" sz="3000" dirty="0"/>
              <a:t>循环赛日程表的算法描述如下：</a:t>
            </a:r>
            <a:endParaRPr lang="en-US" altLang="zh-CN" sz="3000" dirty="0"/>
          </a:p>
          <a:p>
            <a:pPr marL="0" indent="0" eaLnBrk="1" hangingPunct="1">
              <a:lnSpc>
                <a:spcPct val="150000"/>
              </a:lnSpc>
              <a:buNone/>
            </a:pPr>
            <a:r>
              <a:rPr lang="en-US" altLang="zh-CN" sz="2400" dirty="0"/>
              <a:t>         </a:t>
            </a:r>
            <a:endParaRPr lang="zh-CN" altLang="en-US" sz="2400" dirty="0"/>
          </a:p>
        </p:txBody>
      </p:sp>
      <p:sp>
        <p:nvSpPr>
          <p:cNvPr id="4" name="文本框 3">
            <a:extLst>
              <a:ext uri="{FF2B5EF4-FFF2-40B4-BE49-F238E27FC236}">
                <a16:creationId xmlns:a16="http://schemas.microsoft.com/office/drawing/2014/main" id="{48AEA77F-4963-4DB7-9D9D-ECAB0157BB7D}"/>
              </a:ext>
            </a:extLst>
          </p:cNvPr>
          <p:cNvSpPr txBox="1"/>
          <p:nvPr/>
        </p:nvSpPr>
        <p:spPr>
          <a:xfrm>
            <a:off x="539552" y="1628800"/>
            <a:ext cx="7920880" cy="5127366"/>
          </a:xfrm>
          <a:prstGeom prst="rect">
            <a:avLst/>
          </a:prstGeom>
          <a:noFill/>
        </p:spPr>
        <p:txBody>
          <a:bodyPr wrap="square">
            <a:spAutoFit/>
          </a:bodyPr>
          <a:lstStyle/>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rPr>
              <a:t>template&lt;class Type&gt;</a:t>
            </a:r>
          </a:p>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void Table(int k)//</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数组下标从</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开始</a:t>
            </a:r>
            <a:endParaRPr lang="zh-CN" altLang="en-US" sz="24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rPr>
              <a:t>{   int </a:t>
            </a:r>
            <a:r>
              <a:rPr lang="en-US" altLang="zh-CN" sz="2400" kern="100" dirty="0" err="1">
                <a:effectLst/>
                <a:latin typeface="Times New Roman" panose="02020603050405020304" pitchFamily="18" charset="0"/>
                <a:ea typeface="宋体" panose="02010600030101010101" pitchFamily="2" charset="-122"/>
              </a:rPr>
              <a:t>i,j,s,t</a:t>
            </a:r>
            <a:r>
              <a:rPr lang="en-US" altLang="zh-CN" sz="2400" kern="100" dirty="0">
                <a:effectLst/>
                <a:latin typeface="Times New Roman" panose="02020603050405020304" pitchFamily="18" charset="0"/>
                <a:ea typeface="宋体" panose="02010600030101010101" pitchFamily="2" charset="-122"/>
              </a:rPr>
              <a:t>;</a:t>
            </a:r>
          </a:p>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rPr>
              <a:t>    int n=1;</a:t>
            </a:r>
          </a:p>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rPr>
              <a:t>    for(</a:t>
            </a:r>
            <a:r>
              <a:rPr lang="en-US" altLang="zh-CN" sz="2400" kern="100" dirty="0" err="1">
                <a:effectLst/>
                <a:latin typeface="Times New Roman" panose="02020603050405020304" pitchFamily="18" charset="0"/>
                <a:ea typeface="宋体" panose="02010600030101010101" pitchFamily="2" charset="-122"/>
              </a:rPr>
              <a:t>i</a:t>
            </a:r>
            <a:r>
              <a:rPr lang="en-US" altLang="zh-CN" sz="2400" kern="100" dirty="0">
                <a:effectLst/>
                <a:latin typeface="Times New Roman" panose="02020603050405020304" pitchFamily="18" charset="0"/>
                <a:ea typeface="宋体" panose="02010600030101010101" pitchFamily="2" charset="-122"/>
              </a:rPr>
              <a:t>=1;i&lt;=</a:t>
            </a:r>
            <a:r>
              <a:rPr lang="en-US" altLang="zh-CN" sz="2400" kern="100" dirty="0" err="1">
                <a:effectLst/>
                <a:latin typeface="Times New Roman" panose="02020603050405020304" pitchFamily="18" charset="0"/>
                <a:ea typeface="宋体" panose="02010600030101010101" pitchFamily="2" charset="-122"/>
              </a:rPr>
              <a:t>k;i</a:t>
            </a:r>
            <a:r>
              <a:rPr lang="en-US" altLang="zh-CN" sz="2400" kern="100" dirty="0">
                <a:effectLst/>
                <a:latin typeface="Times New Roman" panose="02020603050405020304" pitchFamily="18" charset="0"/>
                <a:ea typeface="宋体" panose="02010600030101010101" pitchFamily="2" charset="-122"/>
              </a:rPr>
              <a:t>++)</a:t>
            </a:r>
          </a:p>
          <a:p>
            <a:pPr marL="0" marR="0" indent="266700" algn="just">
              <a:lnSpc>
                <a:spcPct val="125000"/>
              </a:lnSpc>
              <a:spcBef>
                <a:spcPts val="0"/>
              </a:spcBef>
              <a:spcAft>
                <a:spcPts val="0"/>
              </a:spcAft>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n*=2;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求总人数</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n </a:t>
            </a:r>
            <a:endParaRPr lang="en-US" altLang="zh-CN" sz="24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en-US" altLang="zh-CN" sz="2400" kern="100" dirty="0">
                <a:effectLst/>
                <a:latin typeface="Times New Roman" panose="02020603050405020304" pitchFamily="18" charset="0"/>
                <a:ea typeface="宋体" panose="02010600030101010101" pitchFamily="2" charset="-122"/>
              </a:rPr>
              <a:t>    for(</a:t>
            </a:r>
            <a:r>
              <a:rPr lang="en-US" altLang="zh-CN" sz="2400" kern="100" dirty="0" err="1">
                <a:effectLst/>
                <a:latin typeface="Times New Roman" panose="02020603050405020304" pitchFamily="18" charset="0"/>
                <a:ea typeface="宋体" panose="02010600030101010101" pitchFamily="2" charset="-122"/>
              </a:rPr>
              <a:t>i</a:t>
            </a:r>
            <a:r>
              <a:rPr lang="en-US" altLang="zh-CN" sz="2400" kern="100" dirty="0">
                <a:effectLst/>
                <a:latin typeface="Times New Roman" panose="02020603050405020304" pitchFamily="18" charset="0"/>
                <a:ea typeface="宋体" panose="02010600030101010101" pitchFamily="2" charset="-122"/>
              </a:rPr>
              <a:t>=1;i&lt;=</a:t>
            </a:r>
            <a:r>
              <a:rPr lang="en-US" altLang="zh-CN" sz="2400" kern="100" dirty="0" err="1">
                <a:effectLst/>
                <a:latin typeface="Times New Roman" panose="02020603050405020304" pitchFamily="18" charset="0"/>
                <a:ea typeface="宋体" panose="02010600030101010101" pitchFamily="2" charset="-122"/>
              </a:rPr>
              <a:t>n;i</a:t>
            </a:r>
            <a:r>
              <a:rPr lang="en-US" altLang="zh-CN" sz="2400" kern="100" dirty="0">
                <a:effectLst/>
                <a:latin typeface="Times New Roman" panose="02020603050405020304" pitchFamily="18" charset="0"/>
                <a:ea typeface="宋体" panose="02010600030101010101" pitchFamily="2" charset="-122"/>
              </a:rPr>
              <a:t>++)</a:t>
            </a:r>
          </a:p>
          <a:p>
            <a:pPr marL="0" marR="0" indent="266700" algn="just">
              <a:lnSpc>
                <a:spcPct val="125000"/>
              </a:lnSpc>
              <a:spcBef>
                <a:spcPts val="0"/>
              </a:spcBef>
              <a:spcAft>
                <a:spcPts val="0"/>
              </a:spcAft>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a[1][</a:t>
            </a:r>
            <a:r>
              <a:rPr lang="en-US" altLang="zh-CN" sz="24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初始化第一行排</a:t>
            </a:r>
            <a:r>
              <a:rPr lang="zh-CN" altLang="en-US" sz="2400" kern="100" dirty="0">
                <a:effectLst/>
                <a:latin typeface="Times New Roman" panose="02020603050405020304" pitchFamily="18" charset="0"/>
                <a:ea typeface="宋体" panose="02010600030101010101" pitchFamily="2" charset="-122"/>
              </a:rPr>
              <a:t>        </a:t>
            </a:r>
          </a:p>
          <a:p>
            <a:pPr marL="0" marR="0" indent="266700" algn="just">
              <a:lnSpc>
                <a:spcPct val="125000"/>
              </a:lnSpc>
              <a:spcBef>
                <a:spcPts val="0"/>
              </a:spcBef>
              <a:spcAft>
                <a:spcPts val="0"/>
              </a:spcAft>
            </a:pP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int m=1;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用来控制每一次填表时</a:t>
            </a:r>
            <a:r>
              <a:rPr lang="en-US" altLang="zh-CN" sz="24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行</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j</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列的起始填充位置</a:t>
            </a:r>
            <a:endParaRPr lang="zh-CN" altLang="en-US" sz="24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endParaRPr lang="en-US" altLang="zh-CN" sz="24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67760072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83568" y="294199"/>
            <a:ext cx="7776864" cy="1152128"/>
          </a:xfrm>
        </p:spPr>
        <p:txBody>
          <a:bodyPr>
            <a:normAutofit lnSpcReduction="10000"/>
          </a:bodyPr>
          <a:lstStyle/>
          <a:p>
            <a:pPr marL="0" indent="0" eaLnBrk="1" hangingPunct="1">
              <a:lnSpc>
                <a:spcPct val="150000"/>
              </a:lnSpc>
              <a:buNone/>
            </a:pPr>
            <a:r>
              <a:rPr lang="zh-CN" altLang="en-US" sz="2400" dirty="0"/>
              <a:t>循环赛日程表的算法描述如下：</a:t>
            </a:r>
            <a:endParaRPr lang="en-US" altLang="zh-CN" sz="2400" dirty="0"/>
          </a:p>
          <a:p>
            <a:pPr marL="0" indent="0" eaLnBrk="1" hangingPunct="1">
              <a:lnSpc>
                <a:spcPct val="150000"/>
              </a:lnSpc>
              <a:buNone/>
            </a:pPr>
            <a:r>
              <a:rPr lang="en-US" altLang="zh-CN" sz="2400" dirty="0"/>
              <a:t>         </a:t>
            </a:r>
            <a:endParaRPr lang="zh-CN" altLang="en-US" sz="2400" dirty="0"/>
          </a:p>
        </p:txBody>
      </p:sp>
      <p:sp>
        <p:nvSpPr>
          <p:cNvPr id="4" name="文本框 3">
            <a:extLst>
              <a:ext uri="{FF2B5EF4-FFF2-40B4-BE49-F238E27FC236}">
                <a16:creationId xmlns:a16="http://schemas.microsoft.com/office/drawing/2014/main" id="{48AEA77F-4963-4DB7-9D9D-ECAB0157BB7D}"/>
              </a:ext>
            </a:extLst>
          </p:cNvPr>
          <p:cNvSpPr txBox="1"/>
          <p:nvPr/>
        </p:nvSpPr>
        <p:spPr>
          <a:xfrm>
            <a:off x="713944" y="1052736"/>
            <a:ext cx="7920880" cy="5827044"/>
          </a:xfrm>
          <a:prstGeom prst="rect">
            <a:avLst/>
          </a:prstGeom>
          <a:noFill/>
        </p:spPr>
        <p:txBody>
          <a:bodyPr wrap="square">
            <a:spAutoFit/>
          </a:bodyPr>
          <a:lstStyle/>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用来控制每一次填表时</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行</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列的起始填充位置</a:t>
            </a:r>
            <a:endParaRPr lang="zh-CN" altLang="en-US" sz="20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for(s=1;s&lt;=</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k;s</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000" kern="100" dirty="0">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p>
          <a:p>
            <a:pPr marL="0" marR="0" indent="266700" algn="just">
              <a:lnSpc>
                <a:spcPct val="125000"/>
              </a:lnSpc>
              <a:spcBef>
                <a:spcPts val="0"/>
              </a:spcBef>
              <a:spcAft>
                <a:spcPts val="0"/>
              </a:spcAft>
            </a:pPr>
            <a:r>
              <a:rPr lang="en-US" altLang="zh-CN" sz="2000" kern="100" dirty="0">
                <a:latin typeface="Times New Roman" panose="02020603050405020304" pitchFamily="18" charset="0"/>
                <a:cs typeface="Times New Roman" panose="02020603050405020304" pitchFamily="18" charset="0"/>
              </a:rPr>
              <a:t>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//s</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指对称赋值的总循环次数，即分成几大步进行制作日程表</a:t>
            </a:r>
            <a:endParaRPr lang="zh-CN" altLang="en-US" sz="20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rPr>
              <a:t>       n=n/2;</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for(t=1;t&lt;=</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n;t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//t</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指明内部对称赋值的循环次数</a:t>
            </a:r>
            <a:endParaRPr lang="zh-CN" altLang="en-US" sz="20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zh-CN" altLang="en-US" sz="2000" kern="100" dirty="0">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rPr>
              <a:t>for(</a:t>
            </a:r>
            <a:r>
              <a:rPr lang="en-US" altLang="zh-CN" sz="2000" kern="100" dirty="0" err="1">
                <a:effectLst/>
                <a:latin typeface="Times New Roman" panose="02020603050405020304" pitchFamily="18" charset="0"/>
                <a:ea typeface="宋体" panose="02010600030101010101" pitchFamily="2" charset="-122"/>
              </a:rPr>
              <a:t>i</a:t>
            </a:r>
            <a:r>
              <a:rPr lang="en-US" altLang="zh-CN" sz="2000" kern="100" dirty="0">
                <a:effectLst/>
                <a:latin typeface="Times New Roman" panose="02020603050405020304" pitchFamily="18" charset="0"/>
                <a:ea typeface="宋体" panose="02010600030101010101" pitchFamily="2" charset="-122"/>
              </a:rPr>
              <a:t>=m+1;i&lt;=2*</a:t>
            </a:r>
            <a:r>
              <a:rPr lang="en-US" altLang="zh-CN" sz="2000" kern="100" dirty="0" err="1">
                <a:effectLst/>
                <a:latin typeface="Times New Roman" panose="02020603050405020304" pitchFamily="18" charset="0"/>
                <a:ea typeface="宋体" panose="02010600030101010101" pitchFamily="2" charset="-122"/>
              </a:rPr>
              <a:t>m;i</a:t>
            </a:r>
            <a:r>
              <a:rPr lang="en-US" altLang="zh-CN" sz="2000" kern="100" dirty="0">
                <a:effectLst/>
                <a:latin typeface="Times New Roman" panose="02020603050405020304" pitchFamily="18" charset="0"/>
                <a:ea typeface="宋体" panose="02010600030101010101" pitchFamily="2" charset="-122"/>
              </a:rPr>
              <a:t>++)</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rPr>
              <a:t>             for(j=m+1;j&lt;=2*</a:t>
            </a:r>
            <a:r>
              <a:rPr lang="en-US" altLang="zh-CN" sz="2000" kern="100" dirty="0" err="1">
                <a:effectLst/>
                <a:latin typeface="Times New Roman" panose="02020603050405020304" pitchFamily="18" charset="0"/>
                <a:ea typeface="宋体" panose="02010600030101010101" pitchFamily="2" charset="-122"/>
              </a:rPr>
              <a:t>m;j</a:t>
            </a:r>
            <a:r>
              <a:rPr lang="en-US" altLang="zh-CN" sz="2000" kern="100" dirty="0">
                <a:effectLst/>
                <a:latin typeface="Times New Roman" panose="02020603050405020304" pitchFamily="18" charset="0"/>
                <a:ea typeface="宋体" panose="02010600030101010101" pitchFamily="2" charset="-122"/>
              </a:rPr>
              <a:t>++) {</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][j+(t-1)*m*2]=a[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-m][j+(t-1)*m*2-m];   //</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右上角等于左上角的值</a:t>
            </a:r>
            <a:endParaRPr lang="zh-CN" altLang="en-US" sz="20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][j+(t-1)*m*2-m]=a[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-m][j+(t-1)*m*2];    //</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rPr>
              <a:t>左下角等于右上角的值</a:t>
            </a:r>
            <a:endParaRPr lang="zh-CN" altLang="en-US" sz="2000" kern="100" dirty="0">
              <a:effectLst/>
              <a:latin typeface="Times New Roman" panose="02020603050405020304" pitchFamily="18" charset="0"/>
              <a:ea typeface="宋体" panose="02010600030101010101" pitchFamily="2" charset="-122"/>
            </a:endParaRPr>
          </a:p>
          <a:p>
            <a:pPr marL="0" marR="0" indent="266700" algn="just">
              <a:lnSpc>
                <a:spcPct val="125000"/>
              </a:lnSpc>
              <a:spcBef>
                <a:spcPts val="0"/>
              </a:spcBef>
              <a:spcAft>
                <a:spcPts val="0"/>
              </a:spcAft>
            </a:pPr>
            <a:r>
              <a:rPr lang="zh-CN" altLang="en-US" sz="2000" kern="100" dirty="0">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rPr>
              <a:t>}</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rPr>
              <a:t>        m*=2;</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rPr>
              <a:t>    }    </a:t>
            </a:r>
          </a:p>
          <a:p>
            <a:pPr marL="0" marR="0" indent="266700" algn="just">
              <a:lnSpc>
                <a:spcPct val="125000"/>
              </a:lnSpc>
              <a:spcBef>
                <a:spcPts val="0"/>
              </a:spcBef>
              <a:spcAft>
                <a:spcPts val="0"/>
              </a:spcAft>
            </a:pPr>
            <a:r>
              <a:rPr lang="en-US" altLang="zh-CN" sz="2000" kern="100" dirty="0">
                <a:effectLst/>
                <a:latin typeface="Times New Roman" panose="02020603050405020304" pitchFamily="18" charset="0"/>
                <a:ea typeface="宋体" panose="02010600030101010101" pitchFamily="2" charset="-122"/>
              </a:rPr>
              <a:t>}</a:t>
            </a:r>
          </a:p>
        </p:txBody>
      </p:sp>
    </p:spTree>
    <p:extLst>
      <p:ext uri="{BB962C8B-B14F-4D97-AF65-F5344CB8AC3E}">
        <p14:creationId xmlns:p14="http://schemas.microsoft.com/office/powerpoint/2010/main" val="3411137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3.2.2  </a:t>
            </a:r>
            <a:r>
              <a:rPr lang="zh-CN" altLang="en-US"/>
              <a:t>分治法的时间复杂度分析</a:t>
            </a:r>
            <a:endParaRPr lang="zh-CN" altLang="en-US" dirty="0"/>
          </a:p>
        </p:txBody>
      </p:sp>
      <p:sp>
        <p:nvSpPr>
          <p:cNvPr id="6" name="Text Box 3">
            <a:extLst>
              <a:ext uri="{FF2B5EF4-FFF2-40B4-BE49-F238E27FC236}">
                <a16:creationId xmlns:a16="http://schemas.microsoft.com/office/drawing/2014/main" id="{F7844642-A75E-4DC0-8FA1-159505034BA3}"/>
              </a:ext>
            </a:extLst>
          </p:cNvPr>
          <p:cNvSpPr txBox="1">
            <a:spLocks noChangeArrowheads="1"/>
          </p:cNvSpPr>
          <p:nvPr/>
        </p:nvSpPr>
        <p:spPr bwMode="auto">
          <a:xfrm>
            <a:off x="614356" y="1462870"/>
            <a:ext cx="7980128" cy="1832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87541" tIns="43771" rIns="87541" bIns="43771">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r>
              <a:rPr lang="zh-CN" altLang="en-US" sz="2267" b="1" dirty="0">
                <a:solidFill>
                  <a:srgbClr val="000000"/>
                </a:solidFill>
                <a:latin typeface="+mn-ea"/>
                <a:ea typeface="+mn-ea"/>
              </a:rPr>
              <a:t>一个分治法将规模为</a:t>
            </a:r>
            <a:r>
              <a:rPr lang="en-US" altLang="zh-CN" sz="2267" b="1" dirty="0">
                <a:solidFill>
                  <a:srgbClr val="000000"/>
                </a:solidFill>
                <a:latin typeface="+mn-ea"/>
                <a:ea typeface="+mn-ea"/>
              </a:rPr>
              <a:t>n</a:t>
            </a:r>
            <a:r>
              <a:rPr lang="zh-CN" altLang="en-US" sz="2267" b="1" dirty="0">
                <a:solidFill>
                  <a:srgbClr val="000000"/>
                </a:solidFill>
                <a:latin typeface="+mn-ea"/>
                <a:ea typeface="+mn-ea"/>
              </a:rPr>
              <a:t>的问题分成</a:t>
            </a:r>
            <a:r>
              <a:rPr lang="en-US" altLang="zh-CN" sz="2267" b="1" dirty="0">
                <a:solidFill>
                  <a:srgbClr val="000000"/>
                </a:solidFill>
                <a:latin typeface="+mn-ea"/>
                <a:ea typeface="+mn-ea"/>
              </a:rPr>
              <a:t>k</a:t>
            </a:r>
            <a:r>
              <a:rPr lang="zh-CN" altLang="en-US" sz="2267" b="1" dirty="0">
                <a:solidFill>
                  <a:srgbClr val="000000"/>
                </a:solidFill>
                <a:latin typeface="+mn-ea"/>
                <a:ea typeface="+mn-ea"/>
              </a:rPr>
              <a:t>个规模为</a:t>
            </a:r>
            <a:r>
              <a:rPr lang="en-US" altLang="zh-CN" sz="2267" b="1" dirty="0">
                <a:solidFill>
                  <a:srgbClr val="000000"/>
                </a:solidFill>
                <a:latin typeface="+mn-ea"/>
                <a:ea typeface="+mn-ea"/>
              </a:rPr>
              <a:t>n/m</a:t>
            </a:r>
            <a:r>
              <a:rPr lang="zh-CN" altLang="en-US" sz="2267" b="1" dirty="0">
                <a:solidFill>
                  <a:srgbClr val="000000"/>
                </a:solidFill>
                <a:latin typeface="+mn-ea"/>
                <a:ea typeface="+mn-ea"/>
              </a:rPr>
              <a:t>的子问题去解。假设解决子问题需要的时间复杂度为</a:t>
            </a:r>
            <a:r>
              <a:rPr lang="en-US" altLang="zh-CN" sz="2267" b="1" dirty="0">
                <a:solidFill>
                  <a:srgbClr val="000000"/>
                </a:solidFill>
                <a:latin typeface="+mn-ea"/>
                <a:ea typeface="+mn-ea"/>
              </a:rPr>
              <a:t>O(1)</a:t>
            </a:r>
            <a:r>
              <a:rPr lang="zh-CN" altLang="en-US" sz="2267" b="1" dirty="0">
                <a:solidFill>
                  <a:srgbClr val="000000"/>
                </a:solidFill>
                <a:latin typeface="+mn-ea"/>
                <a:ea typeface="+mn-ea"/>
              </a:rPr>
              <a:t>，将原问题分解为</a:t>
            </a:r>
            <a:r>
              <a:rPr lang="en-US" altLang="zh-CN" sz="2267" b="1" dirty="0">
                <a:solidFill>
                  <a:srgbClr val="000000"/>
                </a:solidFill>
                <a:latin typeface="+mn-ea"/>
                <a:ea typeface="+mn-ea"/>
              </a:rPr>
              <a:t>k</a:t>
            </a:r>
            <a:r>
              <a:rPr lang="zh-CN" altLang="en-US" sz="2267" b="1" dirty="0">
                <a:solidFill>
                  <a:srgbClr val="000000"/>
                </a:solidFill>
                <a:latin typeface="+mn-ea"/>
                <a:ea typeface="+mn-ea"/>
              </a:rPr>
              <a:t>个子问题以及将</a:t>
            </a:r>
            <a:r>
              <a:rPr lang="en-US" altLang="zh-CN" sz="2267" b="1" dirty="0">
                <a:solidFill>
                  <a:srgbClr val="000000"/>
                </a:solidFill>
                <a:latin typeface="+mn-ea"/>
                <a:ea typeface="+mn-ea"/>
              </a:rPr>
              <a:t>k</a:t>
            </a:r>
            <a:r>
              <a:rPr lang="zh-CN" altLang="en-US" sz="2267" b="1" dirty="0">
                <a:solidFill>
                  <a:srgbClr val="000000"/>
                </a:solidFill>
                <a:latin typeface="+mn-ea"/>
                <a:ea typeface="+mn-ea"/>
              </a:rPr>
              <a:t>个子问题的解合并为原问题的解需用</a:t>
            </a:r>
            <a:r>
              <a:rPr lang="en-US" altLang="zh-CN" sz="2267" b="1" dirty="0">
                <a:solidFill>
                  <a:srgbClr val="000000"/>
                </a:solidFill>
                <a:latin typeface="+mn-ea"/>
                <a:ea typeface="+mn-ea"/>
              </a:rPr>
              <a:t>f(n)</a:t>
            </a:r>
            <a:r>
              <a:rPr lang="zh-CN" altLang="en-US" sz="2267" b="1" dirty="0">
                <a:solidFill>
                  <a:srgbClr val="000000"/>
                </a:solidFill>
                <a:latin typeface="+mn-ea"/>
                <a:ea typeface="+mn-ea"/>
              </a:rPr>
              <a:t>个单位时间。用</a:t>
            </a:r>
            <a:r>
              <a:rPr lang="en-US" altLang="zh-CN" sz="2267" b="1" dirty="0">
                <a:solidFill>
                  <a:srgbClr val="000000"/>
                </a:solidFill>
                <a:latin typeface="+mn-ea"/>
                <a:ea typeface="+mn-ea"/>
              </a:rPr>
              <a:t>T(n)</a:t>
            </a:r>
            <a:r>
              <a:rPr lang="zh-CN" altLang="en-US" sz="2267" b="1" dirty="0">
                <a:solidFill>
                  <a:srgbClr val="000000"/>
                </a:solidFill>
                <a:latin typeface="+mn-ea"/>
                <a:ea typeface="+mn-ea"/>
              </a:rPr>
              <a:t>表示该分治法求解规模为</a:t>
            </a:r>
            <a:r>
              <a:rPr lang="en-US" altLang="zh-CN" sz="2267" b="1" dirty="0">
                <a:solidFill>
                  <a:srgbClr val="000000"/>
                </a:solidFill>
                <a:latin typeface="+mn-ea"/>
                <a:ea typeface="+mn-ea"/>
              </a:rPr>
              <a:t>n</a:t>
            </a:r>
            <a:r>
              <a:rPr lang="zh-CN" altLang="en-US" sz="2267" b="1" dirty="0">
                <a:solidFill>
                  <a:srgbClr val="000000"/>
                </a:solidFill>
                <a:latin typeface="+mn-ea"/>
                <a:ea typeface="+mn-ea"/>
              </a:rPr>
              <a:t>的问题所需的计算时间，根据上述描述，可以得到以下递归方程：</a:t>
            </a: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03CA51F5-9AEB-42D7-BFEE-F67DC0D3BDE4}"/>
                  </a:ext>
                </a:extLst>
              </p:cNvPr>
              <p:cNvSpPr txBox="1"/>
              <p:nvPr/>
            </p:nvSpPr>
            <p:spPr>
              <a:xfrm>
                <a:off x="1619672" y="3429000"/>
                <a:ext cx="5184576" cy="12714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400" i="1" smtClean="0">
                          <a:solidFill>
                            <a:schemeClr val="tx1"/>
                          </a:solidFill>
                          <a:latin typeface="Cambria Math" panose="02040503050406030204" pitchFamily="18" charset="0"/>
                        </a:rPr>
                        <m:t>𝑇</m:t>
                      </m:r>
                      <m:d>
                        <m:dPr>
                          <m:ctrlPr>
                            <a:rPr lang="zh-CN" altLang="en-US" sz="2400" i="1">
                              <a:solidFill>
                                <a:schemeClr val="tx1"/>
                              </a:solidFill>
                              <a:latin typeface="Cambria Math" panose="02040503050406030204" pitchFamily="18" charset="0"/>
                            </a:rPr>
                          </m:ctrlPr>
                        </m:dPr>
                        <m:e>
                          <m:r>
                            <a:rPr lang="zh-CN" altLang="en-US" sz="2400" i="1">
                              <a:solidFill>
                                <a:schemeClr val="tx1"/>
                              </a:solidFill>
                              <a:latin typeface="Cambria Math" panose="02040503050406030204" pitchFamily="18" charset="0"/>
                            </a:rPr>
                            <m:t>𝑛</m:t>
                          </m:r>
                        </m:e>
                      </m:d>
                      <m:r>
                        <a:rPr lang="zh-CN" altLang="en-US" sz="2400" i="0">
                          <a:solidFill>
                            <a:schemeClr val="tx1"/>
                          </a:solidFill>
                          <a:latin typeface="Cambria Math" panose="02040503050406030204" pitchFamily="18" charset="0"/>
                        </a:rPr>
                        <m:t>=</m:t>
                      </m:r>
                      <m:d>
                        <m:dPr>
                          <m:begChr m:val="{"/>
                          <m:endChr m:val=""/>
                          <m:ctrlPr>
                            <a:rPr lang="zh-CN" altLang="en-US" sz="2400" i="1">
                              <a:solidFill>
                                <a:schemeClr val="tx1"/>
                              </a:solidFill>
                              <a:latin typeface="Cambria Math" panose="02040503050406030204" pitchFamily="18" charset="0"/>
                            </a:rPr>
                          </m:ctrlPr>
                        </m:dPr>
                        <m:e>
                          <m:eqArr>
                            <m:eqArrPr>
                              <m:ctrlPr>
                                <a:rPr lang="zh-CN" altLang="en-US" sz="2400" i="1">
                                  <a:solidFill>
                                    <a:schemeClr val="tx1"/>
                                  </a:solidFill>
                                  <a:latin typeface="Cambria Math" panose="02040503050406030204" pitchFamily="18" charset="0"/>
                                </a:rPr>
                              </m:ctrlPr>
                            </m:eqArrPr>
                            <m:e>
                              <m:r>
                                <a:rPr lang="zh-CN" altLang="en-US" sz="2400" i="0">
                                  <a:solidFill>
                                    <a:schemeClr val="tx1"/>
                                  </a:solidFill>
                                  <a:latin typeface="Cambria Math" panose="02040503050406030204" pitchFamily="18" charset="0"/>
                                </a:rPr>
                                <m:t>&amp;</m:t>
                              </m:r>
                              <m:r>
                                <a:rPr lang="zh-CN" altLang="en-US" sz="2400" i="1">
                                  <a:solidFill>
                                    <a:schemeClr val="tx1"/>
                                  </a:solidFill>
                                  <a:latin typeface="Cambria Math" panose="02040503050406030204" pitchFamily="18" charset="0"/>
                                </a:rPr>
                                <m:t>𝑘𝑇</m:t>
                              </m:r>
                              <m:d>
                                <m:dPr>
                                  <m:ctrlPr>
                                    <a:rPr lang="zh-CN" altLang="en-US" sz="2400" i="1">
                                      <a:solidFill>
                                        <a:schemeClr val="tx1"/>
                                      </a:solidFill>
                                      <a:latin typeface="Cambria Math" panose="02040503050406030204" pitchFamily="18" charset="0"/>
                                    </a:rPr>
                                  </m:ctrlPr>
                                </m:dPr>
                                <m:e>
                                  <m:f>
                                    <m:fPr>
                                      <m:ctrlPr>
                                        <a:rPr lang="zh-CN" altLang="en-US" sz="2400" i="1">
                                          <a:solidFill>
                                            <a:schemeClr val="tx1"/>
                                          </a:solidFill>
                                          <a:latin typeface="Cambria Math" panose="02040503050406030204" pitchFamily="18" charset="0"/>
                                        </a:rPr>
                                      </m:ctrlPr>
                                    </m:fPr>
                                    <m:num>
                                      <m:r>
                                        <m:rPr>
                                          <m:sty m:val="p"/>
                                        </m:rPr>
                                        <a:rPr lang="zh-CN" altLang="en-US" sz="2400" i="0">
                                          <a:solidFill>
                                            <a:schemeClr val="tx1"/>
                                          </a:solidFill>
                                          <a:latin typeface="Cambria Math" panose="02040503050406030204" pitchFamily="18" charset="0"/>
                                        </a:rPr>
                                        <m:t>n</m:t>
                                      </m:r>
                                    </m:num>
                                    <m:den>
                                      <m:r>
                                        <a:rPr lang="zh-CN" altLang="en-US" sz="2400" i="1">
                                          <a:solidFill>
                                            <a:schemeClr val="tx1"/>
                                          </a:solidFill>
                                          <a:latin typeface="Cambria Math" panose="02040503050406030204" pitchFamily="18" charset="0"/>
                                        </a:rPr>
                                        <m:t>𝑚</m:t>
                                      </m:r>
                                    </m:den>
                                  </m:f>
                                </m:e>
                              </m:d>
                              <m:r>
                                <a:rPr lang="zh-CN" altLang="en-US" sz="2400" i="0">
                                  <a:solidFill>
                                    <a:schemeClr val="tx1"/>
                                  </a:solidFill>
                                  <a:latin typeface="Cambria Math" panose="02040503050406030204" pitchFamily="18" charset="0"/>
                                </a:rPr>
                                <m:t>+</m:t>
                              </m:r>
                              <m:r>
                                <a:rPr lang="zh-CN" altLang="en-US" sz="2400" i="1">
                                  <a:solidFill>
                                    <a:schemeClr val="tx1"/>
                                  </a:solidFill>
                                  <a:latin typeface="Cambria Math" panose="02040503050406030204" pitchFamily="18" charset="0"/>
                                </a:rPr>
                                <m:t>𝑓</m:t>
                              </m:r>
                              <m:d>
                                <m:dPr>
                                  <m:ctrlPr>
                                    <a:rPr lang="zh-CN" altLang="en-US" sz="2400" i="1">
                                      <a:solidFill>
                                        <a:schemeClr val="tx1"/>
                                      </a:solidFill>
                                      <a:latin typeface="Cambria Math" panose="02040503050406030204" pitchFamily="18" charset="0"/>
                                    </a:rPr>
                                  </m:ctrlPr>
                                </m:dPr>
                                <m:e>
                                  <m:r>
                                    <a:rPr lang="zh-CN" altLang="en-US" sz="2400" i="1">
                                      <a:solidFill>
                                        <a:schemeClr val="tx1"/>
                                      </a:solidFill>
                                      <a:latin typeface="Cambria Math" panose="02040503050406030204" pitchFamily="18" charset="0"/>
                                    </a:rPr>
                                    <m:t>𝑛</m:t>
                                  </m:r>
                                </m:e>
                              </m:d>
                              <m:r>
                                <a:rPr lang="zh-CN" altLang="en-US" sz="2400" i="0">
                                  <a:solidFill>
                                    <a:schemeClr val="tx1"/>
                                  </a:solidFill>
                                  <a:latin typeface="Cambria Math" panose="02040503050406030204" pitchFamily="18" charset="0"/>
                                </a:rPr>
                                <m:t>     </m:t>
                              </m:r>
                              <m:r>
                                <a:rPr lang="en-US" altLang="zh-CN" sz="2400" b="0" i="0" smtClean="0">
                                  <a:solidFill>
                                    <a:schemeClr val="tx1"/>
                                  </a:solidFill>
                                  <a:latin typeface="Cambria Math" panose="02040503050406030204" pitchFamily="18" charset="0"/>
                                </a:rPr>
                                <m:t>    </m:t>
                              </m:r>
                              <m:r>
                                <a:rPr lang="zh-CN" altLang="en-US" sz="2400" i="1">
                                  <a:solidFill>
                                    <a:schemeClr val="tx1"/>
                                  </a:solidFill>
                                  <a:latin typeface="Cambria Math" panose="02040503050406030204" pitchFamily="18" charset="0"/>
                                </a:rPr>
                                <m:t>𝑛</m:t>
                              </m:r>
                              <m:r>
                                <a:rPr lang="zh-CN" altLang="en-US" sz="2400" i="0">
                                  <a:solidFill>
                                    <a:schemeClr val="tx1"/>
                                  </a:solidFill>
                                  <a:latin typeface="Cambria Math" panose="02040503050406030204" pitchFamily="18" charset="0"/>
                                </a:rPr>
                                <m:t>&gt;1</m:t>
                              </m:r>
                            </m:e>
                            <m:e>
                              <m:r>
                                <a:rPr lang="zh-CN" altLang="en-US" sz="2400" i="0">
                                  <a:solidFill>
                                    <a:schemeClr val="tx1"/>
                                  </a:solidFill>
                                  <a:latin typeface="Cambria Math" panose="02040503050406030204" pitchFamily="18" charset="0"/>
                                </a:rPr>
                                <m:t>&amp;</m:t>
                              </m:r>
                              <m:r>
                                <a:rPr lang="zh-CN" altLang="en-US" sz="2400" i="1">
                                  <a:solidFill>
                                    <a:schemeClr val="tx1"/>
                                  </a:solidFill>
                                  <a:latin typeface="Cambria Math" panose="02040503050406030204" pitchFamily="18" charset="0"/>
                                </a:rPr>
                                <m:t>𝑂</m:t>
                              </m:r>
                              <m:d>
                                <m:dPr>
                                  <m:ctrlPr>
                                    <a:rPr lang="zh-CN" altLang="en-US" sz="2400" i="1">
                                      <a:solidFill>
                                        <a:schemeClr val="tx1"/>
                                      </a:solidFill>
                                      <a:latin typeface="Cambria Math" panose="02040503050406030204" pitchFamily="18" charset="0"/>
                                    </a:rPr>
                                  </m:ctrlPr>
                                </m:dPr>
                                <m:e>
                                  <m:r>
                                    <a:rPr lang="zh-CN" altLang="en-US" sz="2400" i="0">
                                      <a:solidFill>
                                        <a:schemeClr val="tx1"/>
                                      </a:solidFill>
                                      <a:latin typeface="Cambria Math" panose="02040503050406030204" pitchFamily="18" charset="0"/>
                                    </a:rPr>
                                    <m:t>1</m:t>
                                  </m:r>
                                </m:e>
                              </m:d>
                              <m:r>
                                <a:rPr lang="zh-CN" altLang="en-US" sz="2400" i="0">
                                  <a:solidFill>
                                    <a:schemeClr val="tx1"/>
                                  </a:solidFill>
                                  <a:latin typeface="Cambria Math" panose="02040503050406030204" pitchFamily="18" charset="0"/>
                                </a:rPr>
                                <m:t>                             </m:t>
                              </m:r>
                              <m:r>
                                <a:rPr lang="zh-CN" altLang="en-US" sz="2400" i="1">
                                  <a:solidFill>
                                    <a:schemeClr val="tx1"/>
                                  </a:solidFill>
                                  <a:latin typeface="Cambria Math" panose="02040503050406030204" pitchFamily="18" charset="0"/>
                                </a:rPr>
                                <m:t>𝑛</m:t>
                              </m:r>
                              <m:r>
                                <a:rPr lang="zh-CN" altLang="en-US" sz="2400" i="0">
                                  <a:solidFill>
                                    <a:schemeClr val="tx1"/>
                                  </a:solidFill>
                                  <a:latin typeface="Cambria Math" panose="02040503050406030204" pitchFamily="18" charset="0"/>
                                </a:rPr>
                                <m:t>=1</m:t>
                              </m:r>
                            </m:e>
                          </m:eqArr>
                        </m:e>
                      </m:d>
                    </m:oMath>
                  </m:oMathPara>
                </a14:m>
                <a:endParaRPr lang="zh-CN" altLang="en-US" sz="2400">
                  <a:solidFill>
                    <a:schemeClr val="tx1"/>
                  </a:solidFill>
                </a:endParaRPr>
              </a:p>
            </p:txBody>
          </p:sp>
        </mc:Choice>
        <mc:Fallback xmlns="">
          <p:sp>
            <p:nvSpPr>
              <p:cNvPr id="7" name="文本框 6">
                <a:extLst>
                  <a:ext uri="{FF2B5EF4-FFF2-40B4-BE49-F238E27FC236}">
                    <a16:creationId xmlns:a16="http://schemas.microsoft.com/office/drawing/2014/main" id="{03CA51F5-9AEB-42D7-BFEE-F67DC0D3BDE4}"/>
                  </a:ext>
                </a:extLst>
              </p:cNvPr>
              <p:cNvSpPr txBox="1">
                <a:spLocks noRot="1" noChangeAspect="1" noMove="1" noResize="1" noEditPoints="1" noAdjustHandles="1" noChangeArrowheads="1" noChangeShapeType="1" noTextEdit="1"/>
              </p:cNvSpPr>
              <p:nvPr/>
            </p:nvSpPr>
            <p:spPr>
              <a:xfrm>
                <a:off x="1619672" y="3429000"/>
                <a:ext cx="5184576" cy="1271438"/>
              </a:xfrm>
              <a:prstGeom prst="rect">
                <a:avLst/>
              </a:prstGeom>
              <a:blipFill>
                <a:blip r:embed="rId3"/>
                <a:stretch>
                  <a:fillRect/>
                </a:stretch>
              </a:blipFill>
            </p:spPr>
            <p:txBody>
              <a:bodyPr/>
              <a:lstStyle/>
              <a:p>
                <a:r>
                  <a:rPr lang="zh-CN" altLang="en-US">
                    <a:noFill/>
                  </a:rPr>
                  <a:t> </a:t>
                </a:r>
              </a:p>
            </p:txBody>
          </p:sp>
        </mc:Fallback>
      </mc:AlternateContent>
      <p:sp>
        <p:nvSpPr>
          <p:cNvPr id="8" name="Text Box 6">
            <a:extLst>
              <a:ext uri="{FF2B5EF4-FFF2-40B4-BE49-F238E27FC236}">
                <a16:creationId xmlns:a16="http://schemas.microsoft.com/office/drawing/2014/main" id="{C3014901-45D3-4BB1-983F-EA2BACAC59BA}"/>
              </a:ext>
            </a:extLst>
          </p:cNvPr>
          <p:cNvSpPr txBox="1">
            <a:spLocks noChangeArrowheads="1"/>
          </p:cNvSpPr>
          <p:nvPr/>
        </p:nvSpPr>
        <p:spPr bwMode="auto">
          <a:xfrm>
            <a:off x="581936" y="4509120"/>
            <a:ext cx="7980128" cy="43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87541" tIns="43771" rIns="87541" bIns="43771">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r>
              <a:rPr lang="zh-CN" altLang="en-US" sz="2200" b="1" dirty="0">
                <a:solidFill>
                  <a:srgbClr val="000000"/>
                </a:solidFill>
                <a:latin typeface="+mn-ea"/>
                <a:ea typeface="+mn-ea"/>
              </a:rPr>
              <a:t>方程的解：</a:t>
            </a:r>
          </a:p>
        </p:txBody>
      </p:sp>
      <p:sp>
        <p:nvSpPr>
          <p:cNvPr id="10" name="椭圆形标注 1">
            <a:extLst>
              <a:ext uri="{FF2B5EF4-FFF2-40B4-BE49-F238E27FC236}">
                <a16:creationId xmlns:a16="http://schemas.microsoft.com/office/drawing/2014/main" id="{AC10427A-8CEB-40F7-9F82-7E719965A30C}"/>
              </a:ext>
            </a:extLst>
          </p:cNvPr>
          <p:cNvSpPr/>
          <p:nvPr/>
        </p:nvSpPr>
        <p:spPr bwMode="auto">
          <a:xfrm>
            <a:off x="6547346" y="4390625"/>
            <a:ext cx="2160240" cy="865584"/>
          </a:xfrm>
          <a:prstGeom prst="wedgeEllipseCallout">
            <a:avLst>
              <a:gd name="adj1" fmla="val -88318"/>
              <a:gd name="adj2" fmla="val 77259"/>
            </a:avLst>
          </a:pr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horz" wrap="square" lIns="121920" tIns="60960" rIns="121920" bIns="60960" numCol="1" rtlCol="0" anchor="t" anchorCtr="0" compatLnSpc="1">
            <a:prstTxWarp prst="textNoShape">
              <a:avLst/>
            </a:prstTxWarp>
            <a:spAutoFit/>
          </a:bodyPr>
          <a:lstStyle/>
          <a:p>
            <a:pPr defTabSz="1219170"/>
            <a:r>
              <a:rPr lang="zh-CN" altLang="en-US" sz="3200" b="1" dirty="0">
                <a:solidFill>
                  <a:schemeClr val="bg1"/>
                </a:solidFill>
              </a:rPr>
              <a:t>如何求？</a:t>
            </a: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B2DF23DA-F2B5-44F8-BC73-D6674F59D35A}"/>
                  </a:ext>
                </a:extLst>
              </p:cNvPr>
              <p:cNvSpPr txBox="1"/>
              <p:nvPr/>
            </p:nvSpPr>
            <p:spPr>
              <a:xfrm>
                <a:off x="1763688" y="5261785"/>
                <a:ext cx="4572000" cy="11800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400" i="1" smtClean="0">
                          <a:solidFill>
                            <a:schemeClr val="tx1"/>
                          </a:solidFill>
                          <a:latin typeface="Cambria Math" panose="02040503050406030204" pitchFamily="18" charset="0"/>
                        </a:rPr>
                        <m:t>𝑇</m:t>
                      </m:r>
                      <m:d>
                        <m:dPr>
                          <m:ctrlPr>
                            <a:rPr lang="zh-CN" altLang="en-US" sz="2400" i="1">
                              <a:solidFill>
                                <a:schemeClr val="tx1"/>
                              </a:solidFill>
                              <a:latin typeface="Cambria Math" panose="02040503050406030204" pitchFamily="18" charset="0"/>
                            </a:rPr>
                          </m:ctrlPr>
                        </m:dPr>
                        <m:e>
                          <m:r>
                            <a:rPr lang="zh-CN" altLang="en-US" sz="2400" i="1">
                              <a:solidFill>
                                <a:schemeClr val="tx1"/>
                              </a:solidFill>
                              <a:latin typeface="Cambria Math" panose="02040503050406030204" pitchFamily="18" charset="0"/>
                            </a:rPr>
                            <m:t>𝑛</m:t>
                          </m:r>
                        </m:e>
                      </m:d>
                      <m:sSup>
                        <m:sSupPr>
                          <m:ctrlPr>
                            <a:rPr lang="zh-CN" altLang="en-US" sz="2400" i="1">
                              <a:solidFill>
                                <a:schemeClr val="tx1"/>
                              </a:solidFill>
                              <a:latin typeface="Cambria Math" panose="02040503050406030204" pitchFamily="18" charset="0"/>
                            </a:rPr>
                          </m:ctrlPr>
                        </m:sSupPr>
                        <m:e>
                          <m:r>
                            <a:rPr lang="zh-CN" altLang="en-US" sz="2400" i="0">
                              <a:solidFill>
                                <a:schemeClr val="tx1"/>
                              </a:solidFill>
                              <a:latin typeface="Cambria Math" panose="02040503050406030204" pitchFamily="18" charset="0"/>
                            </a:rPr>
                            <m:t>=</m:t>
                          </m:r>
                          <m:r>
                            <a:rPr lang="zh-CN" altLang="en-US" sz="2400" i="1">
                              <a:solidFill>
                                <a:schemeClr val="tx1"/>
                              </a:solidFill>
                              <a:latin typeface="Cambria Math" panose="02040503050406030204" pitchFamily="18" charset="0"/>
                            </a:rPr>
                            <m:t>𝑛</m:t>
                          </m:r>
                        </m:e>
                        <m:sup>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𝑙𝑜𝑔</m:t>
                              </m:r>
                            </m:e>
                            <m:sub>
                              <m:r>
                                <a:rPr lang="zh-CN" altLang="en-US" sz="2400" i="1">
                                  <a:solidFill>
                                    <a:schemeClr val="tx1"/>
                                  </a:solidFill>
                                  <a:latin typeface="Cambria Math" panose="02040503050406030204" pitchFamily="18" charset="0"/>
                                </a:rPr>
                                <m:t>𝑚</m:t>
                              </m:r>
                            </m:sub>
                          </m:sSub>
                          <m:r>
                            <a:rPr lang="zh-CN" altLang="en-US" sz="2400" i="1">
                              <a:solidFill>
                                <a:schemeClr val="tx1"/>
                              </a:solidFill>
                              <a:latin typeface="Cambria Math" panose="02040503050406030204" pitchFamily="18" charset="0"/>
                            </a:rPr>
                            <m:t>𝑘</m:t>
                          </m:r>
                        </m:sup>
                      </m:sSup>
                      <m:r>
                        <a:rPr lang="zh-CN" altLang="en-US" sz="2400" i="0">
                          <a:solidFill>
                            <a:schemeClr val="tx1"/>
                          </a:solidFill>
                          <a:latin typeface="Cambria Math" panose="02040503050406030204" pitchFamily="18" charset="0"/>
                        </a:rPr>
                        <m:t>+</m:t>
                      </m:r>
                      <m:nary>
                        <m:naryPr>
                          <m:chr m:val="∑"/>
                          <m:limLoc m:val="undOvr"/>
                          <m:ctrlPr>
                            <a:rPr lang="zh-CN" altLang="en-US" sz="2400" i="1">
                              <a:solidFill>
                                <a:schemeClr val="tx1"/>
                              </a:solidFill>
                              <a:latin typeface="Cambria Math" panose="02040503050406030204" pitchFamily="18" charset="0"/>
                            </a:rPr>
                          </m:ctrlPr>
                        </m:naryPr>
                        <m:sub>
                          <m:r>
                            <a:rPr lang="zh-CN" altLang="en-US" sz="2400" i="1">
                              <a:solidFill>
                                <a:schemeClr val="tx1"/>
                              </a:solidFill>
                              <a:latin typeface="Cambria Math" panose="02040503050406030204" pitchFamily="18" charset="0"/>
                            </a:rPr>
                            <m:t>𝑗</m:t>
                          </m:r>
                          <m:r>
                            <a:rPr lang="zh-CN" altLang="en-US" sz="2400" i="0">
                              <a:solidFill>
                                <a:schemeClr val="tx1"/>
                              </a:solidFill>
                              <a:latin typeface="Cambria Math" panose="02040503050406030204" pitchFamily="18" charset="0"/>
                            </a:rPr>
                            <m:t>=0</m:t>
                          </m:r>
                        </m:sub>
                        <m:sup>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𝑙𝑜𝑔</m:t>
                              </m:r>
                            </m:e>
                            <m:sub>
                              <m:r>
                                <a:rPr lang="zh-CN" altLang="en-US" sz="2400" i="1">
                                  <a:solidFill>
                                    <a:schemeClr val="tx1"/>
                                  </a:solidFill>
                                  <a:latin typeface="Cambria Math" panose="02040503050406030204" pitchFamily="18" charset="0"/>
                                </a:rPr>
                                <m:t>𝑚</m:t>
                              </m:r>
                            </m:sub>
                          </m:sSub>
                          <m:r>
                            <a:rPr lang="zh-CN" altLang="en-US" sz="2400" i="1">
                              <a:solidFill>
                                <a:schemeClr val="tx1"/>
                              </a:solidFill>
                              <a:latin typeface="Cambria Math" panose="02040503050406030204" pitchFamily="18" charset="0"/>
                            </a:rPr>
                            <m:t>𝑛</m:t>
                          </m:r>
                          <m:r>
                            <a:rPr lang="zh-CN" altLang="en-US" sz="2400" i="0">
                              <a:solidFill>
                                <a:schemeClr val="tx1"/>
                              </a:solidFill>
                              <a:latin typeface="Cambria Math" panose="02040503050406030204" pitchFamily="18" charset="0"/>
                            </a:rPr>
                            <m:t>−1</m:t>
                          </m:r>
                        </m:sup>
                        <m:e>
                          <m:sSup>
                            <m:sSupPr>
                              <m:ctrlPr>
                                <a:rPr lang="zh-CN" altLang="en-US" sz="2400" i="1">
                                  <a:solidFill>
                                    <a:schemeClr val="tx1"/>
                                  </a:solidFill>
                                  <a:latin typeface="Cambria Math" panose="02040503050406030204" pitchFamily="18" charset="0"/>
                                </a:rPr>
                              </m:ctrlPr>
                            </m:sSupPr>
                            <m:e>
                              <m:r>
                                <a:rPr lang="zh-CN" altLang="en-US" sz="2400" i="1">
                                  <a:solidFill>
                                    <a:schemeClr val="tx1"/>
                                  </a:solidFill>
                                  <a:latin typeface="Cambria Math" panose="02040503050406030204" pitchFamily="18" charset="0"/>
                                </a:rPr>
                                <m:t>𝑘</m:t>
                              </m:r>
                            </m:e>
                            <m:sup>
                              <m:r>
                                <a:rPr lang="zh-CN" altLang="en-US" sz="2400" i="1">
                                  <a:solidFill>
                                    <a:schemeClr val="tx1"/>
                                  </a:solidFill>
                                  <a:latin typeface="Cambria Math" panose="02040503050406030204" pitchFamily="18" charset="0"/>
                                </a:rPr>
                                <m:t>𝑗</m:t>
                              </m:r>
                            </m:sup>
                          </m:sSup>
                          <m:r>
                            <a:rPr lang="zh-CN" altLang="en-US" sz="2400" i="1">
                              <a:solidFill>
                                <a:schemeClr val="tx1"/>
                              </a:solidFill>
                              <a:latin typeface="Cambria Math" panose="02040503050406030204" pitchFamily="18" charset="0"/>
                            </a:rPr>
                            <m:t>𝑓</m:t>
                          </m:r>
                          <m:d>
                            <m:dPr>
                              <m:ctrlPr>
                                <a:rPr lang="zh-CN" altLang="en-US" sz="2400" i="1">
                                  <a:solidFill>
                                    <a:schemeClr val="tx1"/>
                                  </a:solidFill>
                                  <a:latin typeface="Cambria Math" panose="02040503050406030204" pitchFamily="18" charset="0"/>
                                </a:rPr>
                              </m:ctrlPr>
                            </m:dPr>
                            <m:e>
                              <m:f>
                                <m:fPr>
                                  <m:ctrlPr>
                                    <a:rPr lang="zh-CN" altLang="en-US" sz="2400" i="1">
                                      <a:solidFill>
                                        <a:schemeClr val="tx1"/>
                                      </a:solidFill>
                                      <a:latin typeface="Cambria Math" panose="02040503050406030204" pitchFamily="18" charset="0"/>
                                    </a:rPr>
                                  </m:ctrlPr>
                                </m:fPr>
                                <m:num>
                                  <m:r>
                                    <m:rPr>
                                      <m:sty m:val="p"/>
                                    </m:rPr>
                                    <a:rPr lang="zh-CN" altLang="en-US" sz="2400" i="0">
                                      <a:solidFill>
                                        <a:schemeClr val="tx1"/>
                                      </a:solidFill>
                                      <a:latin typeface="Cambria Math" panose="02040503050406030204" pitchFamily="18" charset="0"/>
                                    </a:rPr>
                                    <m:t>n</m:t>
                                  </m:r>
                                </m:num>
                                <m:den>
                                  <m:sSup>
                                    <m:sSupPr>
                                      <m:ctrlPr>
                                        <a:rPr lang="zh-CN" altLang="en-US" sz="2400" i="1">
                                          <a:solidFill>
                                            <a:schemeClr val="tx1"/>
                                          </a:solidFill>
                                          <a:latin typeface="Cambria Math" panose="02040503050406030204" pitchFamily="18" charset="0"/>
                                        </a:rPr>
                                      </m:ctrlPr>
                                    </m:sSupPr>
                                    <m:e>
                                      <m:r>
                                        <a:rPr lang="zh-CN" altLang="en-US" sz="2400" i="1">
                                          <a:solidFill>
                                            <a:schemeClr val="tx1"/>
                                          </a:solidFill>
                                          <a:latin typeface="Cambria Math" panose="02040503050406030204" pitchFamily="18" charset="0"/>
                                        </a:rPr>
                                        <m:t>𝑚</m:t>
                                      </m:r>
                                    </m:e>
                                    <m:sup>
                                      <m:r>
                                        <a:rPr lang="zh-CN" altLang="en-US" sz="2400" i="1">
                                          <a:solidFill>
                                            <a:schemeClr val="tx1"/>
                                          </a:solidFill>
                                          <a:latin typeface="Cambria Math" panose="02040503050406030204" pitchFamily="18" charset="0"/>
                                        </a:rPr>
                                        <m:t>𝑗</m:t>
                                      </m:r>
                                    </m:sup>
                                  </m:sSup>
                                </m:den>
                              </m:f>
                            </m:e>
                          </m:d>
                        </m:e>
                      </m:nary>
                    </m:oMath>
                  </m:oMathPara>
                </a14:m>
                <a:endParaRPr lang="zh-CN" altLang="en-US" sz="2400">
                  <a:solidFill>
                    <a:schemeClr val="tx1"/>
                  </a:solidFill>
                </a:endParaRPr>
              </a:p>
            </p:txBody>
          </p:sp>
        </mc:Choice>
        <mc:Fallback xmlns="">
          <p:sp>
            <p:nvSpPr>
              <p:cNvPr id="14" name="文本框 13">
                <a:extLst>
                  <a:ext uri="{FF2B5EF4-FFF2-40B4-BE49-F238E27FC236}">
                    <a16:creationId xmlns:a16="http://schemas.microsoft.com/office/drawing/2014/main" id="{B2DF23DA-F2B5-44F8-BC73-D6674F59D35A}"/>
                  </a:ext>
                </a:extLst>
              </p:cNvPr>
              <p:cNvSpPr txBox="1">
                <a:spLocks noRot="1" noChangeAspect="1" noMove="1" noResize="1" noEditPoints="1" noAdjustHandles="1" noChangeArrowheads="1" noChangeShapeType="1" noTextEdit="1"/>
              </p:cNvSpPr>
              <p:nvPr/>
            </p:nvSpPr>
            <p:spPr>
              <a:xfrm>
                <a:off x="1763688" y="5261785"/>
                <a:ext cx="4572000" cy="1180067"/>
              </a:xfrm>
              <a:prstGeom prst="rect">
                <a:avLst/>
              </a:prstGeom>
              <a:blipFill>
                <a:blip r:embed="rId4"/>
                <a:stretch>
                  <a:fillRect r="-4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703197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3132</TotalTime>
  <Words>7963</Words>
  <Application>Microsoft Office PowerPoint</Application>
  <PresentationFormat>全屏显示(4:3)</PresentationFormat>
  <Paragraphs>593</Paragraphs>
  <Slides>84</Slides>
  <Notes>9</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2</vt:i4>
      </vt:variant>
      <vt:variant>
        <vt:lpstr>幻灯片标题</vt:lpstr>
      </vt:variant>
      <vt:variant>
        <vt:i4>84</vt:i4>
      </vt:variant>
    </vt:vector>
  </HeadingPairs>
  <TitlesOfParts>
    <vt:vector size="103" baseType="lpstr">
      <vt:lpstr>Adobe 黑体 Std R</vt:lpstr>
      <vt:lpstr>ＭＳ Ｐゴシック</vt:lpstr>
      <vt:lpstr>仿宋_GB2312</vt:lpstr>
      <vt:lpstr>黑体</vt:lpstr>
      <vt:lpstr>楷体_GB2312</vt:lpstr>
      <vt:lpstr>宋</vt:lpstr>
      <vt:lpstr>宋体</vt:lpstr>
      <vt:lpstr>微软雅黑</vt:lpstr>
      <vt:lpstr>Arial</vt:lpstr>
      <vt:lpstr>Arial Rounded MT Bold</vt:lpstr>
      <vt:lpstr>Calibri</vt:lpstr>
      <vt:lpstr>Cambria Math</vt:lpstr>
      <vt:lpstr>Symbol</vt:lpstr>
      <vt:lpstr>Times New Roman</vt:lpstr>
      <vt:lpstr>Verdana</vt:lpstr>
      <vt:lpstr>Wingdings</vt:lpstr>
      <vt:lpstr>Office 主题​​</vt:lpstr>
      <vt:lpstr>Equation.3</vt:lpstr>
      <vt:lpstr>公式</vt:lpstr>
      <vt:lpstr>第3章  分治法</vt:lpstr>
      <vt:lpstr>PowerPoint 演示文稿</vt:lpstr>
      <vt:lpstr>3.1 分治法引言</vt:lpstr>
      <vt:lpstr>3.2  分治法的基本思想 3.2.1  基本思想</vt:lpstr>
      <vt:lpstr>PowerPoint 演示文稿</vt:lpstr>
      <vt:lpstr>PowerPoint 演示文稿</vt:lpstr>
      <vt:lpstr>PowerPoint 演示文稿</vt:lpstr>
      <vt:lpstr>PowerPoint 演示文稿</vt:lpstr>
      <vt:lpstr>3.2.2  分治法的时间复杂度分析</vt:lpstr>
      <vt:lpstr>3.3  二分搜索 3.3.1  寻找假币</vt:lpstr>
      <vt:lpstr>PowerPoint 演示文稿</vt:lpstr>
      <vt:lpstr>PowerPoint 演示文稿</vt:lpstr>
      <vt:lpstr>PowerPoint 演示文稿</vt:lpstr>
      <vt:lpstr>PowerPoint 演示文稿</vt:lpstr>
      <vt:lpstr>3.3.2  二分搜索</vt:lpstr>
      <vt:lpstr>PowerPoint 演示文稿</vt:lpstr>
      <vt:lpstr>PowerPoint 演示文稿</vt:lpstr>
      <vt:lpstr>PowerPoint 演示文稿</vt:lpstr>
      <vt:lpstr>PowerPoint 演示文稿</vt:lpstr>
      <vt:lpstr>PowerPoint 演示文稿</vt:lpstr>
      <vt:lpstr>3.4  棋盘覆盖 </vt:lpstr>
      <vt:lpstr>PowerPoint 演示文稿</vt:lpstr>
      <vt:lpstr>问题分析（一）</vt:lpstr>
      <vt:lpstr>问题分析（二）</vt:lpstr>
      <vt:lpstr>PowerPoint 演示文稿</vt:lpstr>
      <vt:lpstr>PowerPoint 演示文稿</vt:lpstr>
      <vt:lpstr>详细过程图解</vt:lpstr>
      <vt:lpstr>第一次分割</vt:lpstr>
      <vt:lpstr>第二次分割</vt:lpstr>
      <vt:lpstr>第三次分割</vt:lpstr>
      <vt:lpstr>第四次分割为1×1棋盘</vt:lpstr>
      <vt:lpstr>第一次分割后子棋盘的覆盖结果</vt:lpstr>
      <vt:lpstr>问题求解</vt:lpstr>
      <vt:lpstr>PowerPoint 演示文稿</vt:lpstr>
      <vt:lpstr>PowerPoint 演示文稿</vt:lpstr>
      <vt:lpstr>算法—棋盘覆盖 </vt:lpstr>
      <vt:lpstr>PowerPoint 演示文稿</vt:lpstr>
      <vt:lpstr>时间复杂度分析</vt:lpstr>
      <vt:lpstr>PowerPoint 演示文稿</vt:lpstr>
      <vt:lpstr>3.5  合并排序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3.6  快速排序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各种排序算法的比较</vt:lpstr>
      <vt:lpstr>各排序算法平均时间的曲线图 </vt:lpstr>
      <vt:lpstr>3.7金块问题</vt:lpstr>
      <vt:lpstr>PowerPoint 演示文稿</vt:lpstr>
      <vt:lpstr>PowerPoint 演示文稿</vt:lpstr>
      <vt:lpstr>PowerPoint 演示文稿</vt:lpstr>
      <vt:lpstr>PowerPoint 演示文稿</vt:lpstr>
      <vt:lpstr>PowerPoint 演示文稿</vt:lpstr>
      <vt:lpstr>PowerPoint 演示文稿</vt:lpstr>
      <vt:lpstr>3.8  循环赛日程表</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Computer 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算法设计与分析</dc:title>
  <dc:creator>wangxd</dc:creator>
  <cp:lastModifiedBy>赵 晶</cp:lastModifiedBy>
  <cp:revision>251</cp:revision>
  <dcterms:created xsi:type="dcterms:W3CDTF">2003-12-16T08:40:21Z</dcterms:created>
  <dcterms:modified xsi:type="dcterms:W3CDTF">2023-05-20T16:20:32Z</dcterms:modified>
</cp:coreProperties>
</file>